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5" r:id="rId2"/>
    <p:sldId id="256" r:id="rId3"/>
    <p:sldId id="258" r:id="rId4"/>
    <p:sldId id="282" r:id="rId5"/>
    <p:sldId id="319" r:id="rId6"/>
    <p:sldId id="312" r:id="rId7"/>
    <p:sldId id="313" r:id="rId8"/>
    <p:sldId id="257" r:id="rId9"/>
    <p:sldId id="311" r:id="rId10"/>
    <p:sldId id="314" r:id="rId11"/>
    <p:sldId id="294" r:id="rId12"/>
    <p:sldId id="320" r:id="rId13"/>
    <p:sldId id="307" r:id="rId14"/>
    <p:sldId id="298" r:id="rId15"/>
    <p:sldId id="299" r:id="rId16"/>
    <p:sldId id="264" r:id="rId17"/>
    <p:sldId id="321" r:id="rId18"/>
    <p:sldId id="317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1E38-D759-425E-A9E9-D06DA4297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0DD9A-8EF8-46C0-8F90-D0A286287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02BA1-29C4-4B82-A75C-468598EC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BF526-F050-4DA0-8525-72906508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F0F6-EEBE-431D-A225-B4C431B2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24D6-799C-48F5-8E92-D98D3BDF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DD4C9-4378-4DB7-9CCA-0EA5CB72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42F8C-6318-459F-AB1E-D661259C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94856-49DE-44BE-A18C-569CBE98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696C-71CF-493C-A643-E8CC4DA8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1056C-489D-4645-BF7B-F160931E0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A697B-AF1A-40A5-9C66-5FD71AA91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3B13F-AD61-4247-9CB7-DB65E969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1590E-F90F-48E6-A4B7-F8788DC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E1D1-8B33-44BC-9077-34A85906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2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452B-7E74-4338-B65C-513486B2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A9C1-0966-4D81-9E7F-F49AE895C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63086-061B-423B-93D2-79F7FE64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E882D-42C9-4479-8766-55C2759B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36A8-3657-421C-A18F-AA8BD6AA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4113-4E00-4EF3-86B0-357C402B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2E445-A5CE-4FA1-9C21-4E7C1CBE1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B57A-D6C0-4C0D-9557-D7A29E69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1389-885E-4DE3-A49F-5D7B4A3E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68F3-FB5D-4F78-9314-7C3421C3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9B67-003D-43D2-B827-FFF53C8F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827C8-DD6D-4FDA-99B9-F520F17EE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434A5-79F8-419C-B414-E607ADA3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EDDAA-403C-476C-8E3B-B31E800B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78D9-29C3-47DE-9E64-9E641B11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5815B-C351-41D2-A21D-4ED48008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A31F3-BFDF-4781-A075-77579312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0010F-B26B-4512-BA16-038A296E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02623-5935-49ED-9FED-EDA8A2103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8EE03-9109-4CC0-907D-8B68520D9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9DA07-9DC8-4356-B2F7-0A06F751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611D2-C035-416A-BC67-95168098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4BB93-3E2E-4AAC-BB3F-746FDD3E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E6A7B-08BC-435C-B6FA-8A5C0F2F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0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7E1F-70D2-4D75-8F35-EA7FB57E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E4B91-4C96-406C-A961-33F8112B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77AFD-A2D3-4E55-BCAC-C314181F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E6B1D-B36E-46B9-BCD1-A00A7049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7133C-0473-4567-8441-C13D9324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7755A-4CE2-477A-8864-1495DB84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F3537-F712-4544-BBCF-E06C2AB4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0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97E8-FB0B-4992-ACF9-93555D39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C259-2C23-4043-B938-5B131868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D6CAF-504B-46B0-9B6A-14DC6CDB4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C500A-5227-418D-A209-36550D99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C0E0D-4148-494E-8B88-9C24BBDE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2DEF6-C0FE-4BDF-A613-1974B9A6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8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9A7A-6BDD-49BE-AC3D-0D16054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F2E1D-D3BB-4C25-A298-13BEEF8F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21560-53F0-4A71-AC23-CFF720F04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12927-69DD-42E6-91DF-FE5A2B68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499F8-3CF3-418C-AFD7-EFFEE276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AC0D-50D0-4F3C-8776-4CF44021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DD3B4-FA9A-487B-AE07-841A6687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2DCC8-9656-42C0-9FB3-047C27713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B5338-0BE5-479E-8F76-719AEFFC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A119-1B96-44C3-BB71-DCD764698992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0A36-E68E-4E81-84F3-4C1707024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4280-3D95-47A5-B628-A8AAD83DA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9D4B-4FE0-499D-9484-0CDBED927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-flower-image-0110">
            <a:extLst>
              <a:ext uri="{FF2B5EF4-FFF2-40B4-BE49-F238E27FC236}">
                <a16:creationId xmlns:a16="http://schemas.microsoft.com/office/drawing/2014/main" id="{E74F6773-47A7-42CC-8449-E8C883A8CD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3" y="1089075"/>
            <a:ext cx="7441809" cy="458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imated-flower-image-0110">
            <a:extLst>
              <a:ext uri="{FF2B5EF4-FFF2-40B4-BE49-F238E27FC236}">
                <a16:creationId xmlns:a16="http://schemas.microsoft.com/office/drawing/2014/main" id="{7E29FB68-9F37-4A22-B0C7-D3AD08ACE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43" y="1241475"/>
            <a:ext cx="7441809" cy="458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3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75474-CB40-44F5-911E-465B1DDDE65A}"/>
              </a:ext>
            </a:extLst>
          </p:cNvPr>
          <p:cNvSpPr/>
          <p:nvPr/>
        </p:nvSpPr>
        <p:spPr>
          <a:xfrm>
            <a:off x="685800" y="2209800"/>
            <a:ext cx="10972800" cy="2705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আলেখ্য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LC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CA5F0-FD45-4C4F-849F-2D90DC7A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39624" r="21667" b="12945"/>
          <a:stretch/>
        </p:blipFill>
        <p:spPr>
          <a:xfrm>
            <a:off x="0" y="228600"/>
            <a:ext cx="120502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.jpg">
            <a:extLst>
              <a:ext uri="{FF2B5EF4-FFF2-40B4-BE49-F238E27FC236}">
                <a16:creationId xmlns:a16="http://schemas.microsoft.com/office/drawing/2014/main" id="{8730819D-6257-4943-9729-2D5EA607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4248724" cy="3886200"/>
          </a:xfrm>
          <a:prstGeom prst="rect">
            <a:avLst/>
          </a:prstGeom>
        </p:spPr>
      </p:pic>
      <p:pic>
        <p:nvPicPr>
          <p:cNvPr id="3" name="Picture 56" descr="C:\Users\Sadaqul\Documents\130070643_040730ecc2_m.jpg">
            <a:extLst>
              <a:ext uri="{FF2B5EF4-FFF2-40B4-BE49-F238E27FC236}">
                <a16:creationId xmlns:a16="http://schemas.microsoft.com/office/drawing/2014/main" id="{623ECC32-54D8-4C51-970B-2F859E04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09800"/>
            <a:ext cx="4650197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03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B8F4AD-6A7E-42D8-B583-51568A843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4463" r="25833" b="35178"/>
          <a:stretch/>
        </p:blipFill>
        <p:spPr>
          <a:xfrm>
            <a:off x="133930" y="358683"/>
            <a:ext cx="11924140" cy="61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8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08D75-F147-4865-9A7F-8DBB0CDB3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6304" r="22500" b="18479"/>
          <a:stretch/>
        </p:blipFill>
        <p:spPr>
          <a:xfrm>
            <a:off x="190500" y="154858"/>
            <a:ext cx="11544300" cy="67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D6038-4305-4B1E-B1D2-12162691A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5920" r="21667" b="25889"/>
          <a:stretch/>
        </p:blipFill>
        <p:spPr>
          <a:xfrm>
            <a:off x="914400" y="114542"/>
            <a:ext cx="10896600" cy="64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4073" y="28628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43" y="786832"/>
            <a:ext cx="2394679" cy="21225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0752" y="1607160"/>
            <a:ext cx="143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রোয়াক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123" y="1495029"/>
            <a:ext cx="131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বারান্দা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Mango-12.jpg">
            <a:extLst>
              <a:ext uri="{FF2B5EF4-FFF2-40B4-BE49-F238E27FC236}">
                <a16:creationId xmlns:a16="http://schemas.microsoft.com/office/drawing/2014/main" id="{DEDAF4A8-680C-4E17-9D4E-3B403BB7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913" y="1538224"/>
            <a:ext cx="2516310" cy="21225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56" descr="C:\Users\Sadaqul\Documents\130070643_040730ecc2_m.jpg">
            <a:extLst>
              <a:ext uri="{FF2B5EF4-FFF2-40B4-BE49-F238E27FC236}">
                <a16:creationId xmlns:a16="http://schemas.microsoft.com/office/drawing/2014/main" id="{874F22FF-83E6-450B-A57C-43951AE0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9985" y="4301691"/>
            <a:ext cx="2516310" cy="2122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A4826E-A455-4B64-A7E2-DA2C9403DD8A}"/>
              </a:ext>
            </a:extLst>
          </p:cNvPr>
          <p:cNvSpPr txBox="1"/>
          <p:nvPr/>
        </p:nvSpPr>
        <p:spPr>
          <a:xfrm>
            <a:off x="7315200" y="5084780"/>
            <a:ext cx="171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করঞ্জাফল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C0E4B1-95A2-4620-B53B-5B8617FB248C}"/>
              </a:ext>
            </a:extLst>
          </p:cNvPr>
          <p:cNvSpPr txBox="1"/>
          <p:nvPr/>
        </p:nvSpPr>
        <p:spPr>
          <a:xfrm>
            <a:off x="10583223" y="2324618"/>
            <a:ext cx="123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কচিআম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30BFF-B56F-4360-8128-2FDA30DF0DBA}"/>
              </a:ext>
            </a:extLst>
          </p:cNvPr>
          <p:cNvSpPr txBox="1"/>
          <p:nvPr/>
        </p:nvSpPr>
        <p:spPr>
          <a:xfrm>
            <a:off x="5876456" y="2537647"/>
            <a:ext cx="186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4790F-3135-427B-82F6-DEDC5B26A245}"/>
              </a:ext>
            </a:extLst>
          </p:cNvPr>
          <p:cNvSpPr txBox="1"/>
          <p:nvPr/>
        </p:nvSpPr>
        <p:spPr>
          <a:xfrm>
            <a:off x="1796391" y="4766148"/>
            <a:ext cx="1771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নাটাফল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LC" sz="4000" dirty="0"/>
          </a:p>
        </p:txBody>
      </p:sp>
    </p:spTree>
    <p:extLst>
      <p:ext uri="{BB962C8B-B14F-4D97-AF65-F5344CB8AC3E}">
        <p14:creationId xmlns:p14="http://schemas.microsoft.com/office/powerpoint/2010/main" val="36407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F3EB97-3E66-4F12-B469-741566B62E13}"/>
              </a:ext>
            </a:extLst>
          </p:cNvPr>
          <p:cNvSpPr txBox="1"/>
          <p:nvPr/>
        </p:nvSpPr>
        <p:spPr>
          <a:xfrm>
            <a:off x="1600200" y="914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99544-287D-496E-AB13-E610B3F7EB39}"/>
              </a:ext>
            </a:extLst>
          </p:cNvPr>
          <p:cNvSpPr txBox="1"/>
          <p:nvPr/>
        </p:nvSpPr>
        <p:spPr>
          <a:xfrm>
            <a:off x="2362200" y="215001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১।লেখক সম্পর্কে জানলাম।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C221A-CD87-4406-B603-0367FE195598}"/>
              </a:ext>
            </a:extLst>
          </p:cNvPr>
          <p:cNvSpPr txBox="1"/>
          <p:nvPr/>
        </p:nvSpPr>
        <p:spPr>
          <a:xfrm>
            <a:off x="2395025" y="3062466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কঠিন শব্দের অর্থ শিখলাম।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B0502-6E15-4590-9AA8-116E04C347C2}"/>
              </a:ext>
            </a:extLst>
          </p:cNvPr>
          <p:cNvSpPr txBox="1"/>
          <p:nvPr/>
        </p:nvSpPr>
        <p:spPr>
          <a:xfrm>
            <a:off x="2395025" y="3810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গল্পটির নির্ধারিত অংশের মূলভাব সম্পর্কে জানলাম।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25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87F49-35AA-42E6-A1CE-90F875E5DE83}"/>
              </a:ext>
            </a:extLst>
          </p:cNvPr>
          <p:cNvSpPr txBox="1"/>
          <p:nvPr/>
        </p:nvSpPr>
        <p:spPr>
          <a:xfrm>
            <a:off x="495300" y="2209800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OMJ" pitchFamily="2" charset="0"/>
                <a:cs typeface="SutonnyOMJ" pitchFamily="2" charset="0"/>
              </a:rPr>
              <a:t>১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গ্রামীণ ও শহরের  পরিবেশে শিশুদের দুরন্তপনা ও চঞ্চলতার দিকটি উল্লেখ করে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অনুচ্ছেদ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 লেখ।   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80E5-41AD-4EA1-81D1-5198CADA89F7}"/>
              </a:ext>
            </a:extLst>
          </p:cNvPr>
          <p:cNvSpPr txBox="1"/>
          <p:nvPr/>
        </p:nvSpPr>
        <p:spPr>
          <a:xfrm>
            <a:off x="2895600" y="609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কাজ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1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6FF038-E91F-43DF-8511-BC13AC9394B4}"/>
              </a:ext>
            </a:extLst>
          </p:cNvPr>
          <p:cNvSpPr txBox="1"/>
          <p:nvPr/>
        </p:nvSpPr>
        <p:spPr>
          <a:xfrm>
            <a:off x="4213273" y="715977"/>
            <a:ext cx="229303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27769-7622-46CE-A913-CA452FFD53B7}"/>
              </a:ext>
            </a:extLst>
          </p:cNvPr>
          <p:cNvSpPr txBox="1"/>
          <p:nvPr/>
        </p:nvSpPr>
        <p:spPr>
          <a:xfrm>
            <a:off x="3232053" y="2767280"/>
            <a:ext cx="405032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মচর্চা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মেডিটে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896AD7-1636-4BED-9DFE-4CC70FB05478}"/>
              </a:ext>
            </a:extLst>
          </p:cNvPr>
          <p:cNvSpPr txBox="1"/>
          <p:nvPr/>
        </p:nvSpPr>
        <p:spPr>
          <a:xfrm>
            <a:off x="7586103" y="2261381"/>
            <a:ext cx="347472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: ৯ম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ribbble - Book Animation [GIF] by Stefan G�llner">
            <a:extLst>
              <a:ext uri="{FF2B5EF4-FFF2-40B4-BE49-F238E27FC236}">
                <a16:creationId xmlns:a16="http://schemas.microsoft.com/office/drawing/2014/main" id="{A1367C76-D024-4A12-BE41-04DCB57902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7" y="876250"/>
            <a:ext cx="6354177" cy="476563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034A3-6CA8-4BEE-BC6C-124F8DECF818}"/>
              </a:ext>
            </a:extLst>
          </p:cNvPr>
          <p:cNvSpPr txBox="1"/>
          <p:nvPr/>
        </p:nvSpPr>
        <p:spPr>
          <a:xfrm>
            <a:off x="7473561" y="4164037"/>
            <a:ext cx="399989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বিষয়: গদ্য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3141A-6AE8-49ED-B97B-6CD9B30DBF04}"/>
              </a:ext>
            </a:extLst>
          </p:cNvPr>
          <p:cNvSpPr txBox="1"/>
          <p:nvPr/>
        </p:nvSpPr>
        <p:spPr>
          <a:xfrm>
            <a:off x="5724809" y="4419600"/>
            <a:ext cx="4839019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উম্মে</a:t>
            </a:r>
            <a:r>
              <a:rPr lang="en-US" sz="3200" b="1" dirty="0"/>
              <a:t> </a:t>
            </a:r>
            <a:r>
              <a:rPr lang="en-US" sz="3200" b="1" dirty="0" err="1"/>
              <a:t>হাবিবা</a:t>
            </a:r>
            <a:endParaRPr lang="en-US" sz="3200" b="1" dirty="0"/>
          </a:p>
          <a:p>
            <a:r>
              <a:rPr lang="en-US" sz="3200" b="1" dirty="0" err="1"/>
              <a:t>সহকারী</a:t>
            </a:r>
            <a:r>
              <a:rPr lang="en-US" sz="3200" b="1" dirty="0"/>
              <a:t> </a:t>
            </a:r>
            <a:r>
              <a:rPr lang="en-US" sz="3200" b="1" dirty="0" err="1"/>
              <a:t>শিক্ষক</a:t>
            </a:r>
            <a:r>
              <a:rPr lang="bn-IN" sz="3200" b="1" dirty="0"/>
              <a:t> </a:t>
            </a:r>
            <a:r>
              <a:rPr lang="en-US" sz="3200" b="1" dirty="0"/>
              <a:t>(</a:t>
            </a:r>
            <a:r>
              <a:rPr lang="en-US" sz="3200" b="1" dirty="0" err="1"/>
              <a:t>বাংলা</a:t>
            </a:r>
            <a:r>
              <a:rPr lang="en-US" sz="3200" b="1" dirty="0"/>
              <a:t>)</a:t>
            </a:r>
          </a:p>
        </p:txBody>
      </p:sp>
      <p:pic>
        <p:nvPicPr>
          <p:cNvPr id="3" name="Picture 2" descr="Literary Genres - BrainPOP">
            <a:extLst>
              <a:ext uri="{FF2B5EF4-FFF2-40B4-BE49-F238E27FC236}">
                <a16:creationId xmlns:a16="http://schemas.microsoft.com/office/drawing/2014/main" id="{8C322D8C-C3F2-420C-BBC8-A32F74AF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99" y="640389"/>
            <a:ext cx="4315841" cy="32493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C449C-A4E1-486C-8D34-0FE4D26B4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8" y="640389"/>
            <a:ext cx="3218358" cy="58515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292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E3C419-9B6D-4AEC-8DEF-C4FC37A8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1"/>
            <a:ext cx="9144000" cy="6553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3FA99-0B89-4F07-B8BE-154F3BBF0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9115865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D1FB2-F073-49E1-ABE6-4091ADC2EC67}"/>
              </a:ext>
            </a:extLst>
          </p:cNvPr>
          <p:cNvSpPr txBox="1"/>
          <p:nvPr/>
        </p:nvSpPr>
        <p:spPr>
          <a:xfrm>
            <a:off x="2057400" y="2362200"/>
            <a:ext cx="746760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আম-আঁটির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ভেঁপু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7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25" y="988606"/>
            <a:ext cx="6207355" cy="67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869" y="167406"/>
            <a:ext cx="3477879" cy="67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290" y="2081349"/>
            <a:ext cx="10811693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98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বিভূতিভূষণ বন্দ্যোপাধ্যায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" y="244570"/>
            <a:ext cx="5435328" cy="66134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2" y="3056709"/>
            <a:ext cx="4075610" cy="7049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062" y="1053738"/>
            <a:ext cx="1091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১৮৯৪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মুরারিপুর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গ্রামে,মাতুলালয়ে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062" y="2557324"/>
            <a:ext cx="1058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ব্যারাকপুর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730" y="3518263"/>
            <a:ext cx="804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কৈশোরকাল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186" y="4479202"/>
            <a:ext cx="1058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মৃণালিনী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মহানন্দ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কথকতা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পৌরোহিত্য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5-Point Star 7"/>
          <p:cNvSpPr/>
          <p:nvPr/>
        </p:nvSpPr>
        <p:spPr>
          <a:xfrm flipV="1">
            <a:off x="844730" y="201001"/>
            <a:ext cx="923109" cy="530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flipV="1">
            <a:off x="10964091" y="96852"/>
            <a:ext cx="923109" cy="530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flipV="1">
            <a:off x="844730" y="6258167"/>
            <a:ext cx="923109" cy="530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V="1">
            <a:off x="11116491" y="6375733"/>
            <a:ext cx="923109" cy="530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FE6ED5-5BE4-41E8-BC02-360EAFFFA007}"/>
              </a:ext>
            </a:extLst>
          </p:cNvPr>
          <p:cNvGrpSpPr/>
          <p:nvPr/>
        </p:nvGrpSpPr>
        <p:grpSpPr>
          <a:xfrm>
            <a:off x="637197" y="523868"/>
            <a:ext cx="4495800" cy="2923136"/>
            <a:chOff x="544442" y="1414227"/>
            <a:chExt cx="2292202" cy="1662317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DD8185-9E39-4E45-B52E-DC58F01184C7}"/>
                </a:ext>
              </a:extLst>
            </p:cNvPr>
            <p:cNvSpPr/>
            <p:nvPr/>
          </p:nvSpPr>
          <p:spPr>
            <a:xfrm>
              <a:off x="544442" y="1414227"/>
              <a:ext cx="2292202" cy="1662317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64266E40-B769-43D1-B2AB-64912EBAC675}"/>
                </a:ext>
              </a:extLst>
            </p:cNvPr>
            <p:cNvSpPr txBox="1"/>
            <p:nvPr/>
          </p:nvSpPr>
          <p:spPr>
            <a:xfrm>
              <a:off x="880127" y="1657668"/>
              <a:ext cx="1620832" cy="11754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১৯৫০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সালের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সেপ্টেম্বর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মারা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kern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যান</a:t>
              </a:r>
              <a:r>
                <a:rPr lang="en-US" sz="4000" b="1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7" name="Oval 4">
            <a:extLst>
              <a:ext uri="{FF2B5EF4-FFF2-40B4-BE49-F238E27FC236}">
                <a16:creationId xmlns:a16="http://schemas.microsoft.com/office/drawing/2014/main" id="{BC6761BE-707B-4954-A4FB-DE6D2F0A5F6E}"/>
              </a:ext>
            </a:extLst>
          </p:cNvPr>
          <p:cNvSpPr txBox="1"/>
          <p:nvPr/>
        </p:nvSpPr>
        <p:spPr>
          <a:xfrm>
            <a:off x="7617067" y="894698"/>
            <a:ext cx="3281687" cy="210546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পাঁচালি</a:t>
            </a:r>
            <a:r>
              <a:rPr lang="en-US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অপরাজিত,আরণ্যক</a:t>
            </a:r>
            <a:r>
              <a:rPr lang="en-US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ইছামতি</a:t>
            </a:r>
            <a:r>
              <a:rPr lang="en-US" sz="4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ৃষ্টিপ্রদীপ</a:t>
            </a:r>
            <a:endParaRPr lang="en-US" sz="4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31932-59BD-4878-A1C2-8BD2A809BA8D}"/>
              </a:ext>
            </a:extLst>
          </p:cNvPr>
          <p:cNvSpPr txBox="1"/>
          <p:nvPr/>
        </p:nvSpPr>
        <p:spPr>
          <a:xfrm>
            <a:off x="6324600" y="4600518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‘ইছামতি’উপন্যাসের জন্য রবীন্দ্র –পুরস্কারে ভূষিত হন।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4A900098-34E2-4D18-AD0A-74F73AF3C16E}"/>
              </a:ext>
            </a:extLst>
          </p:cNvPr>
          <p:cNvSpPr txBox="1"/>
          <p:nvPr/>
        </p:nvSpPr>
        <p:spPr>
          <a:xfrm>
            <a:off x="1295591" y="4224837"/>
            <a:ext cx="2556994" cy="167567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মেঘমল্লার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মৌরীফুল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যাত্রাবদল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98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282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 আটিঁর ভেঁপু </dc:title>
  <dc:creator>User</dc:creator>
  <cp:lastModifiedBy>Asus</cp:lastModifiedBy>
  <cp:revision>102</cp:revision>
  <dcterms:created xsi:type="dcterms:W3CDTF">2014-05-29T23:46:50Z</dcterms:created>
  <dcterms:modified xsi:type="dcterms:W3CDTF">2020-07-27T18:39:52Z</dcterms:modified>
</cp:coreProperties>
</file>