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8" r:id="rId3"/>
    <p:sldId id="269" r:id="rId4"/>
    <p:sldId id="270" r:id="rId5"/>
    <p:sldId id="275" r:id="rId6"/>
    <p:sldId id="267" r:id="rId7"/>
    <p:sldId id="266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71" r:id="rId16"/>
    <p:sldId id="272" r:id="rId17"/>
    <p:sldId id="273" r:id="rId18"/>
    <p:sldId id="274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81C8-1F7D-4C76-966F-ADED93E5E119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6477-35DD-4044-BBEC-64B233F14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5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81C8-1F7D-4C76-966F-ADED93E5E119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6477-35DD-4044-BBEC-64B233F14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2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81C8-1F7D-4C76-966F-ADED93E5E119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6477-35DD-4044-BBEC-64B233F14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5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81C8-1F7D-4C76-966F-ADED93E5E119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6477-35DD-4044-BBEC-64B233F14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9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81C8-1F7D-4C76-966F-ADED93E5E119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6477-35DD-4044-BBEC-64B233F14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6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81C8-1F7D-4C76-966F-ADED93E5E119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6477-35DD-4044-BBEC-64B233F14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2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81C8-1F7D-4C76-966F-ADED93E5E119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6477-35DD-4044-BBEC-64B233F14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7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81C8-1F7D-4C76-966F-ADED93E5E119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6477-35DD-4044-BBEC-64B233F14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8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81C8-1F7D-4C76-966F-ADED93E5E119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6477-35DD-4044-BBEC-64B233F14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7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81C8-1F7D-4C76-966F-ADED93E5E119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6477-35DD-4044-BBEC-64B233F14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3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81C8-1F7D-4C76-966F-ADED93E5E119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6477-35DD-4044-BBEC-64B233F14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8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B81C8-1F7D-4C76-966F-ADED93E5E119}" type="datetimeFigureOut">
              <a:rPr lang="en-US" smtClean="0"/>
              <a:t>17-Jun-20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76477-35DD-4044-BBEC-64B233F14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0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20267" y="2295143"/>
            <a:ext cx="4893781" cy="212365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বিশ্বাসী,আমি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সাহসী</a:t>
            </a:r>
            <a:endParaRPr lang="en-US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পারি,আমি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রব</a:t>
            </a:r>
            <a:endParaRPr lang="en-US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গড়ব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animated-flower-image-00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229" y="1847088"/>
            <a:ext cx="5922749" cy="3375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504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2115" y="330925"/>
            <a:ext cx="110598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বিরামচিহ্নগুলোর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বক্তার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মনোভাবের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সমাপ্তি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বক্তার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মনোভাবের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সুস্পষ্টভাবে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5292" y="2530842"/>
            <a:ext cx="7532914" cy="663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দাঁড়ি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জিজ্ঞাসাচিহ্ন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বিস্ময়চিহ্ন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8420" y="4119153"/>
            <a:ext cx="104720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সেমিকোলন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কোলন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হাইফেন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ড্যাশ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ঊদ্ধকমা,উদ্ধৃতিচিহ্ন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বিকল্প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21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9451" y="513806"/>
            <a:ext cx="1615440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দাঁড়ি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(।)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07771" y="330926"/>
            <a:ext cx="94575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বক্তার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লেখকের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মনোভাবের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সমাপ্তি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বোঝাতে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দাঁড়ি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পূর্ণচ্ছেদ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3736" y="1595399"/>
            <a:ext cx="3975463" cy="597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497" y="2634511"/>
            <a:ext cx="2286000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জিজ্ঞাসাচিহ্ন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(?)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1611" y="2388290"/>
            <a:ext cx="82165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বক্তার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আগ্রহ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জন্মালে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জিজ্ঞাসা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প্রশ্নচিহ্ন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0490" y="3647376"/>
            <a:ext cx="2677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599" y="4414019"/>
            <a:ext cx="87346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বক্তার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আবেগ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আনন্দ,বেদনা,দুঃখ,ভয়,ঘৃণা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সম্বোধন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বিস্ময়চিহ্ন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সম্বোধনচিহ্ন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6497" y="4580951"/>
            <a:ext cx="2031274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বিস্ময়চিহ্ন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(!)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62497" y="6100932"/>
            <a:ext cx="2991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!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দৃশ্য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71901" y="6165547"/>
            <a:ext cx="3407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মাগো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!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কখন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03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8" grpId="0"/>
      <p:bldP spid="9" grpId="0"/>
      <p:bldP spid="10" grpId="0"/>
      <p:bldP spid="11" grpId="0" animBg="1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3365" y="566058"/>
            <a:ext cx="1217023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(,)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57994" y="409303"/>
            <a:ext cx="9063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অল্প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হয়।যেমন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8860" y="1733006"/>
            <a:ext cx="11275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চাও,সুখ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পরিশ্রমে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8860" y="2817278"/>
            <a:ext cx="9372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সম্বোধনের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সেতু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6129" y="3779521"/>
            <a:ext cx="109053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পাশাপাশি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পদ্মা,মেঘনা,যমুনা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সুখ,দুঃখ,আশা,নিরাশা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তুমি,আমি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রবিন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3937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7903" y="775062"/>
            <a:ext cx="105961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বাক্যাংশকে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আলাদা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মাহির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ঢুকল,বই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রাখল,তারপর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বেরিয়ে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949" y="2995749"/>
            <a:ext cx="82535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উদ্ধৃতিচিহ্নের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বললেন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“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বসো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।”</a:t>
            </a:r>
          </a:p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বললাম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পড়তেই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লাগছে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।”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27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681443" y="632023"/>
            <a:ext cx="2323013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সেমিকোলন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(;)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85307" y="533504"/>
            <a:ext cx="82012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যোগসূত্র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সেমিকোলন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970" y="2246569"/>
            <a:ext cx="9542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সম্বন্ধ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সেমিকলন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নয়;মাঝে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9970" y="3518263"/>
            <a:ext cx="106266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সেমিকোলন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স্কুলের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পড়া;পরে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9970" y="4859383"/>
            <a:ext cx="105700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যেসব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বৈপরীত্য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সেমিকোলন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মেধাবী;কিন্তু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অলস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92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637901" y="611442"/>
            <a:ext cx="1443447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কোলন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(:)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5114" y="792480"/>
            <a:ext cx="6868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কোলনচিহ্ন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95548" y="2246811"/>
            <a:ext cx="92463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দৃষ্টান্ত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স্বরসন্ধি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ব্যঞ্জনসন্ধি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9624" y="3579222"/>
            <a:ext cx="90819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উদ্ধৃতির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বলেছেন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“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ভুবনে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।”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5548" y="4868109"/>
            <a:ext cx="86280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নাটকের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সংলাপের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দুকড়ি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কাঙ্গালি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আজ্ঞে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মহাশয়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দেশহিতৈষী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71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7595" y="389503"/>
            <a:ext cx="86280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হাইফেনকে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হাইফেনের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         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205" y="2002970"/>
            <a:ext cx="74523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হাইফেন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মা-বাবা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বেড়াতে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গেছেন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7205" y="3317965"/>
            <a:ext cx="103348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সমাসবদ্ধ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বিচ্ছিন্ন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হাইফেন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অহি-নকুল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3033" y="580849"/>
            <a:ext cx="1817915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হাইফেন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(-)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7204" y="4859383"/>
            <a:ext cx="93769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হাইফেন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      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নদ-নদীর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30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2344" y="393192"/>
            <a:ext cx="3767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শিখলাম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3296" y="2313432"/>
            <a:ext cx="557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শিখলাম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43296" y="3227832"/>
            <a:ext cx="767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জানলাম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আকৃতি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শিখলাম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6616" y="4321099"/>
            <a:ext cx="9663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51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8328" y="576072"/>
            <a:ext cx="1500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3296" y="1947672"/>
            <a:ext cx="6109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নাটকের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সংলাপের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3296" y="3319272"/>
            <a:ext cx="4969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সম্বোধনের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4563" y="4690872"/>
            <a:ext cx="4277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( :-) –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23672" y="1883664"/>
            <a:ext cx="1829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কোলন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(:)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07720" y="3319271"/>
            <a:ext cx="1509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(,)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88848" y="4690873"/>
            <a:ext cx="1921112" cy="584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কোলন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ড্যাশ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81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6264" y="950975"/>
            <a:ext cx="2012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7616" y="2368296"/>
            <a:ext cx="9666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সেমিকোলন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দৃষ্টান্তসহ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15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imated Book - Clipart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51" y="1088572"/>
            <a:ext cx="5008775" cy="345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45234" y="2155371"/>
            <a:ext cx="3779521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৮ম</a:t>
            </a:r>
          </a:p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7291250" y="4321074"/>
            <a:ext cx="4001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ব্যকরণ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নির্মিতি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43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60816" y="694944"/>
            <a:ext cx="2067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35320" y="2368296"/>
            <a:ext cx="8678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চাহিদাসম্পন্ন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স্বাভাবিক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আচরণ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06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30834" y="3910148"/>
            <a:ext cx="4450081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উম্মে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হাবিবা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717" y="361999"/>
            <a:ext cx="3505745" cy="6374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48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32318" y="2673531"/>
            <a:ext cx="2142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Dribbble - Book Animation [GIF] by Stefan G�llner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28" y="522514"/>
            <a:ext cx="5395625" cy="4046719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  <a:extLst/>
        </p:spPr>
      </p:pic>
    </p:spTree>
    <p:extLst>
      <p:ext uri="{BB962C8B-B14F-4D97-AF65-F5344CB8AC3E}">
        <p14:creationId xmlns:p14="http://schemas.microsoft.com/office/powerpoint/2010/main" val="424044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3880" y="722811"/>
            <a:ext cx="1861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9666" y="2917371"/>
            <a:ext cx="81610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আকৃতি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দৃষ্টান্তসহ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7536" y="1724298"/>
            <a:ext cx="3951515" cy="602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92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102" y="687977"/>
            <a:ext cx="104415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একটানা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থামতে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বেলায়ও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তেমনি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থামাতে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শ্বাস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নেবার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40778" y="2462741"/>
            <a:ext cx="2682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3955" y="3326675"/>
            <a:ext cx="10306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থামাতে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সংকেত।এই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সংকেতই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102" y="4683052"/>
            <a:ext cx="99756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যায়,লিখিত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সুস্পষ্টভাবে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আবেগ,অনুভূতি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চিহ্নসমূহ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হয়,তাকে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32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84468" y="1045027"/>
            <a:ext cx="2081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2926079"/>
            <a:ext cx="1576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যতিচিহ্ন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84468" y="4807131"/>
            <a:ext cx="188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ছেদ-চিহ্ন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11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31817" y="321542"/>
            <a:ext cx="7210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আকৃতি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83500" y="5836530"/>
            <a:ext cx="5084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en-US" sz="3200" b="1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:-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49142" y="3885698"/>
            <a:ext cx="4298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 smtClean="0">
                <a:solidFill>
                  <a:srgbClr val="333333"/>
                </a:solidFill>
                <a:latin typeface="Georgia" panose="02040502050405020303" pitchFamily="18" charset="0"/>
              </a:rPr>
              <a:t>?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6851816" y="4601904"/>
            <a:ext cx="2767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 smtClean="0">
                <a:solidFill>
                  <a:srgbClr val="333333"/>
                </a:solidFill>
                <a:latin typeface="Georgia" panose="02040502050405020303" pitchFamily="18" charset="0"/>
              </a:rPr>
              <a:t>!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6851816" y="1619643"/>
            <a:ext cx="3588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9107" y="2223764"/>
            <a:ext cx="358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;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6859107" y="5293965"/>
            <a:ext cx="285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2444" y="1593099"/>
            <a:ext cx="862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31817" y="2255995"/>
            <a:ext cx="1724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সেমিকোলন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1817" y="2918891"/>
            <a:ext cx="1088572" cy="593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দাঁড়ি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31817" y="3711832"/>
            <a:ext cx="1820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জিজ্ঞাসাচিহ্ন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31817" y="4399615"/>
            <a:ext cx="1463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বিস্ময়চিহ্ন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2444" y="5141760"/>
            <a:ext cx="1088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কোলন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31817" y="5791200"/>
            <a:ext cx="1889760" cy="587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কোলন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ড্যাশ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51816" y="3050113"/>
            <a:ext cx="3693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989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3" grpId="0"/>
      <p:bldP spid="14" grpId="0"/>
      <p:bldP spid="16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3584" y="1534116"/>
            <a:ext cx="1232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হাইফেন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3584" y="459471"/>
            <a:ext cx="862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ড্যাশ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1663" y="2498646"/>
            <a:ext cx="1521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উদ্ধরণচিহ্ন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1663" y="3573291"/>
            <a:ext cx="1589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1331" y="4537821"/>
            <a:ext cx="1624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বিকল্প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1663" y="5502351"/>
            <a:ext cx="3705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ইলেক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লোপচিহ্ন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ঊদ্ধকমা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09024" y="1536824"/>
            <a:ext cx="320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200" dirty="0" smtClean="0">
                <a:solidFill>
                  <a:srgbClr val="333333"/>
                </a:solidFill>
                <a:latin typeface="Georgia" panose="02040502050405020303" pitchFamily="18" charset="0"/>
              </a:rPr>
              <a:t>-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8211229" y="2714089"/>
            <a:ext cx="3690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200" dirty="0" smtClean="0">
                <a:solidFill>
                  <a:srgbClr val="333333"/>
                </a:solidFill>
                <a:latin typeface="Georgia" panose="02040502050405020303" pitchFamily="18" charset="0"/>
              </a:rPr>
              <a:t>‘</a:t>
            </a:r>
            <a:r>
              <a:rPr lang="en-US" sz="3200" dirty="0" smtClean="0">
                <a:solidFill>
                  <a:srgbClr val="333333"/>
                </a:solidFill>
                <a:latin typeface="Georgia" panose="02040502050405020303" pitchFamily="18" charset="0"/>
              </a:rPr>
              <a:t>’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7796369" y="3676052"/>
            <a:ext cx="20120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333333"/>
                </a:solidFill>
                <a:latin typeface="Georgia" panose="02040502050405020303" pitchFamily="18" charset="0"/>
              </a:rPr>
              <a:t>( ).{ }. [ ]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 flipV="1">
            <a:off x="8109926" y="674914"/>
            <a:ext cx="2933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333333"/>
                </a:solidFill>
                <a:latin typeface="Georgia" panose="02040502050405020303" pitchFamily="18" charset="0"/>
              </a:rPr>
              <a:t>_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8256596" y="4477579"/>
            <a:ext cx="3770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333333"/>
                </a:solidFill>
                <a:latin typeface="Georgia" panose="02040502050405020303" pitchFamily="18" charset="0"/>
              </a:rPr>
              <a:t>/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8256596" y="5602545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333333"/>
                </a:solidFill>
                <a:latin typeface="Georgia" panose="02040502050405020303" pitchFamily="18" charset="0"/>
              </a:rPr>
              <a:t>’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325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785</Words>
  <Application>Microsoft Office PowerPoint</Application>
  <PresentationFormat>Widescreen</PresentationFormat>
  <Paragraphs>118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Georgia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22</cp:revision>
  <dcterms:created xsi:type="dcterms:W3CDTF">2020-06-08T13:29:48Z</dcterms:created>
  <dcterms:modified xsi:type="dcterms:W3CDTF">2020-06-17T04:36:43Z</dcterms:modified>
</cp:coreProperties>
</file>