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3" r:id="rId10"/>
    <p:sldId id="264" r:id="rId11"/>
    <p:sldId id="266" r:id="rId12"/>
    <p:sldId id="267" r:id="rId13"/>
    <p:sldId id="284" r:id="rId14"/>
    <p:sldId id="268" r:id="rId15"/>
    <p:sldId id="269" r:id="rId16"/>
    <p:sldId id="270" r:id="rId17"/>
    <p:sldId id="271" r:id="rId18"/>
    <p:sldId id="272" r:id="rId19"/>
    <p:sldId id="278" r:id="rId20"/>
    <p:sldId id="273" r:id="rId21"/>
    <p:sldId id="274" r:id="rId22"/>
    <p:sldId id="275" r:id="rId23"/>
    <p:sldId id="276" r:id="rId24"/>
    <p:sldId id="279" r:id="rId25"/>
    <p:sldId id="280" r:id="rId26"/>
    <p:sldId id="281"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344DB-AB32-4BD1-80D9-562E7CA27F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903B3B-9C32-4D5F-8EFE-164DA4DD42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785AAC-D67A-4FB0-BD00-5A1F03D30C49}"/>
              </a:ext>
            </a:extLst>
          </p:cNvPr>
          <p:cNvSpPr>
            <a:spLocks noGrp="1"/>
          </p:cNvSpPr>
          <p:nvPr>
            <p:ph type="dt" sz="half" idx="10"/>
          </p:nvPr>
        </p:nvSpPr>
        <p:spPr/>
        <p:txBody>
          <a:bodyPr/>
          <a:lstStyle/>
          <a:p>
            <a:fld id="{E4CFF191-EEE5-4EB9-A518-F714293057C0}" type="datetimeFigureOut">
              <a:rPr lang="en-US" smtClean="0"/>
              <a:t>31-May-20</a:t>
            </a:fld>
            <a:endParaRPr lang="en-US"/>
          </a:p>
        </p:txBody>
      </p:sp>
      <p:sp>
        <p:nvSpPr>
          <p:cNvPr id="5" name="Footer Placeholder 4">
            <a:extLst>
              <a:ext uri="{FF2B5EF4-FFF2-40B4-BE49-F238E27FC236}">
                <a16:creationId xmlns:a16="http://schemas.microsoft.com/office/drawing/2014/main" id="{88B06AEC-A3EA-4271-9019-8AB1F4BC32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208A2C-1F8A-47C5-AB68-8E534414D3A2}"/>
              </a:ext>
            </a:extLst>
          </p:cNvPr>
          <p:cNvSpPr>
            <a:spLocks noGrp="1"/>
          </p:cNvSpPr>
          <p:nvPr>
            <p:ph type="sldNum" sz="quarter" idx="12"/>
          </p:nvPr>
        </p:nvSpPr>
        <p:spPr/>
        <p:txBody>
          <a:bodyPr/>
          <a:lstStyle/>
          <a:p>
            <a:fld id="{3A7E6742-5A5E-4768-BCDD-81CF95BFDEB1}" type="slidenum">
              <a:rPr lang="en-US" smtClean="0"/>
              <a:t>‹#›</a:t>
            </a:fld>
            <a:endParaRPr lang="en-US"/>
          </a:p>
        </p:txBody>
      </p:sp>
    </p:spTree>
    <p:extLst>
      <p:ext uri="{BB962C8B-B14F-4D97-AF65-F5344CB8AC3E}">
        <p14:creationId xmlns:p14="http://schemas.microsoft.com/office/powerpoint/2010/main" val="4194902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79B7-D2D0-43AF-89CD-9BCC4C7B64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15A381-1C91-47FE-9B57-2DCAF91CB3A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3602D1-9C3D-4C6D-853E-45EC63FDCEC6}"/>
              </a:ext>
            </a:extLst>
          </p:cNvPr>
          <p:cNvSpPr>
            <a:spLocks noGrp="1"/>
          </p:cNvSpPr>
          <p:nvPr>
            <p:ph type="dt" sz="half" idx="10"/>
          </p:nvPr>
        </p:nvSpPr>
        <p:spPr/>
        <p:txBody>
          <a:bodyPr/>
          <a:lstStyle/>
          <a:p>
            <a:fld id="{E4CFF191-EEE5-4EB9-A518-F714293057C0}" type="datetimeFigureOut">
              <a:rPr lang="en-US" smtClean="0"/>
              <a:t>31-May-20</a:t>
            </a:fld>
            <a:endParaRPr lang="en-US"/>
          </a:p>
        </p:txBody>
      </p:sp>
      <p:sp>
        <p:nvSpPr>
          <p:cNvPr id="5" name="Footer Placeholder 4">
            <a:extLst>
              <a:ext uri="{FF2B5EF4-FFF2-40B4-BE49-F238E27FC236}">
                <a16:creationId xmlns:a16="http://schemas.microsoft.com/office/drawing/2014/main" id="{4962824C-5090-4AC2-92CD-288033D14C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8D268-3F12-446F-A774-5D7BD59A4CEF}"/>
              </a:ext>
            </a:extLst>
          </p:cNvPr>
          <p:cNvSpPr>
            <a:spLocks noGrp="1"/>
          </p:cNvSpPr>
          <p:nvPr>
            <p:ph type="sldNum" sz="quarter" idx="12"/>
          </p:nvPr>
        </p:nvSpPr>
        <p:spPr/>
        <p:txBody>
          <a:bodyPr/>
          <a:lstStyle/>
          <a:p>
            <a:fld id="{3A7E6742-5A5E-4768-BCDD-81CF95BFDEB1}" type="slidenum">
              <a:rPr lang="en-US" smtClean="0"/>
              <a:t>‹#›</a:t>
            </a:fld>
            <a:endParaRPr lang="en-US"/>
          </a:p>
        </p:txBody>
      </p:sp>
    </p:spTree>
    <p:extLst>
      <p:ext uri="{BB962C8B-B14F-4D97-AF65-F5344CB8AC3E}">
        <p14:creationId xmlns:p14="http://schemas.microsoft.com/office/powerpoint/2010/main" val="1491333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00841F-6F75-4DE9-AFFF-902893DD1E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F5D003-8C57-4A01-B420-B48B348F68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BD81A5-5D87-4251-B7A8-266452D73359}"/>
              </a:ext>
            </a:extLst>
          </p:cNvPr>
          <p:cNvSpPr>
            <a:spLocks noGrp="1"/>
          </p:cNvSpPr>
          <p:nvPr>
            <p:ph type="dt" sz="half" idx="10"/>
          </p:nvPr>
        </p:nvSpPr>
        <p:spPr/>
        <p:txBody>
          <a:bodyPr/>
          <a:lstStyle/>
          <a:p>
            <a:fld id="{E4CFF191-EEE5-4EB9-A518-F714293057C0}" type="datetimeFigureOut">
              <a:rPr lang="en-US" smtClean="0"/>
              <a:t>31-May-20</a:t>
            </a:fld>
            <a:endParaRPr lang="en-US"/>
          </a:p>
        </p:txBody>
      </p:sp>
      <p:sp>
        <p:nvSpPr>
          <p:cNvPr id="5" name="Footer Placeholder 4">
            <a:extLst>
              <a:ext uri="{FF2B5EF4-FFF2-40B4-BE49-F238E27FC236}">
                <a16:creationId xmlns:a16="http://schemas.microsoft.com/office/drawing/2014/main" id="{0C64ED48-3F62-475A-AC74-FDDE2C43A5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60F504-B25A-480C-871B-B80D872C312D}"/>
              </a:ext>
            </a:extLst>
          </p:cNvPr>
          <p:cNvSpPr>
            <a:spLocks noGrp="1"/>
          </p:cNvSpPr>
          <p:nvPr>
            <p:ph type="sldNum" sz="quarter" idx="12"/>
          </p:nvPr>
        </p:nvSpPr>
        <p:spPr/>
        <p:txBody>
          <a:bodyPr/>
          <a:lstStyle/>
          <a:p>
            <a:fld id="{3A7E6742-5A5E-4768-BCDD-81CF95BFDEB1}" type="slidenum">
              <a:rPr lang="en-US" smtClean="0"/>
              <a:t>‹#›</a:t>
            </a:fld>
            <a:endParaRPr lang="en-US"/>
          </a:p>
        </p:txBody>
      </p:sp>
    </p:spTree>
    <p:extLst>
      <p:ext uri="{BB962C8B-B14F-4D97-AF65-F5344CB8AC3E}">
        <p14:creationId xmlns:p14="http://schemas.microsoft.com/office/powerpoint/2010/main" val="2249528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C8C4F-D1F2-458F-AF61-E77CDFC898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0BA876-7E82-490A-A75E-666BAF5313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A7C7F1-A973-4930-AE33-D08654608E95}"/>
              </a:ext>
            </a:extLst>
          </p:cNvPr>
          <p:cNvSpPr>
            <a:spLocks noGrp="1"/>
          </p:cNvSpPr>
          <p:nvPr>
            <p:ph type="dt" sz="half" idx="10"/>
          </p:nvPr>
        </p:nvSpPr>
        <p:spPr/>
        <p:txBody>
          <a:bodyPr/>
          <a:lstStyle/>
          <a:p>
            <a:fld id="{E4CFF191-EEE5-4EB9-A518-F714293057C0}" type="datetimeFigureOut">
              <a:rPr lang="en-US" smtClean="0"/>
              <a:t>31-May-20</a:t>
            </a:fld>
            <a:endParaRPr lang="en-US"/>
          </a:p>
        </p:txBody>
      </p:sp>
      <p:sp>
        <p:nvSpPr>
          <p:cNvPr id="5" name="Footer Placeholder 4">
            <a:extLst>
              <a:ext uri="{FF2B5EF4-FFF2-40B4-BE49-F238E27FC236}">
                <a16:creationId xmlns:a16="http://schemas.microsoft.com/office/drawing/2014/main" id="{2AFA1799-BDD6-44B7-A713-7DF51E9C59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03DF32-9036-46D8-9946-3A71FD14A007}"/>
              </a:ext>
            </a:extLst>
          </p:cNvPr>
          <p:cNvSpPr>
            <a:spLocks noGrp="1"/>
          </p:cNvSpPr>
          <p:nvPr>
            <p:ph type="sldNum" sz="quarter" idx="12"/>
          </p:nvPr>
        </p:nvSpPr>
        <p:spPr/>
        <p:txBody>
          <a:bodyPr/>
          <a:lstStyle/>
          <a:p>
            <a:fld id="{3A7E6742-5A5E-4768-BCDD-81CF95BFDEB1}" type="slidenum">
              <a:rPr lang="en-US" smtClean="0"/>
              <a:t>‹#›</a:t>
            </a:fld>
            <a:endParaRPr lang="en-US"/>
          </a:p>
        </p:txBody>
      </p:sp>
    </p:spTree>
    <p:extLst>
      <p:ext uri="{BB962C8B-B14F-4D97-AF65-F5344CB8AC3E}">
        <p14:creationId xmlns:p14="http://schemas.microsoft.com/office/powerpoint/2010/main" val="4201297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75E29-61A9-4AC8-ABD9-5761F36084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8FA5BD6-0853-40CC-9C30-F6CE8DB8A9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72AD42-8026-4758-B0BE-A013961A96A4}"/>
              </a:ext>
            </a:extLst>
          </p:cNvPr>
          <p:cNvSpPr>
            <a:spLocks noGrp="1"/>
          </p:cNvSpPr>
          <p:nvPr>
            <p:ph type="dt" sz="half" idx="10"/>
          </p:nvPr>
        </p:nvSpPr>
        <p:spPr/>
        <p:txBody>
          <a:bodyPr/>
          <a:lstStyle/>
          <a:p>
            <a:fld id="{E4CFF191-EEE5-4EB9-A518-F714293057C0}" type="datetimeFigureOut">
              <a:rPr lang="en-US" smtClean="0"/>
              <a:t>31-May-20</a:t>
            </a:fld>
            <a:endParaRPr lang="en-US"/>
          </a:p>
        </p:txBody>
      </p:sp>
      <p:sp>
        <p:nvSpPr>
          <p:cNvPr id="5" name="Footer Placeholder 4">
            <a:extLst>
              <a:ext uri="{FF2B5EF4-FFF2-40B4-BE49-F238E27FC236}">
                <a16:creationId xmlns:a16="http://schemas.microsoft.com/office/drawing/2014/main" id="{2AB349EB-43CE-4B93-8330-61622096D4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A45D14-1F25-4F5E-AA14-86428630E56C}"/>
              </a:ext>
            </a:extLst>
          </p:cNvPr>
          <p:cNvSpPr>
            <a:spLocks noGrp="1"/>
          </p:cNvSpPr>
          <p:nvPr>
            <p:ph type="sldNum" sz="quarter" idx="12"/>
          </p:nvPr>
        </p:nvSpPr>
        <p:spPr/>
        <p:txBody>
          <a:bodyPr/>
          <a:lstStyle/>
          <a:p>
            <a:fld id="{3A7E6742-5A5E-4768-BCDD-81CF95BFDEB1}" type="slidenum">
              <a:rPr lang="en-US" smtClean="0"/>
              <a:t>‹#›</a:t>
            </a:fld>
            <a:endParaRPr lang="en-US"/>
          </a:p>
        </p:txBody>
      </p:sp>
    </p:spTree>
    <p:extLst>
      <p:ext uri="{BB962C8B-B14F-4D97-AF65-F5344CB8AC3E}">
        <p14:creationId xmlns:p14="http://schemas.microsoft.com/office/powerpoint/2010/main" val="2068888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E99C5-B269-4189-A0C6-251F9A6DEA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5D8F55-5A35-49F0-A338-5DB998C9DC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58BF1F-EEA9-4D71-B2D6-A9AF3B78AE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EB7941-5F9B-4C81-A27E-63D4E46DAA5D}"/>
              </a:ext>
            </a:extLst>
          </p:cNvPr>
          <p:cNvSpPr>
            <a:spLocks noGrp="1"/>
          </p:cNvSpPr>
          <p:nvPr>
            <p:ph type="dt" sz="half" idx="10"/>
          </p:nvPr>
        </p:nvSpPr>
        <p:spPr/>
        <p:txBody>
          <a:bodyPr/>
          <a:lstStyle/>
          <a:p>
            <a:fld id="{E4CFF191-EEE5-4EB9-A518-F714293057C0}" type="datetimeFigureOut">
              <a:rPr lang="en-US" smtClean="0"/>
              <a:t>31-May-20</a:t>
            </a:fld>
            <a:endParaRPr lang="en-US"/>
          </a:p>
        </p:txBody>
      </p:sp>
      <p:sp>
        <p:nvSpPr>
          <p:cNvPr id="6" name="Footer Placeholder 5">
            <a:extLst>
              <a:ext uri="{FF2B5EF4-FFF2-40B4-BE49-F238E27FC236}">
                <a16:creationId xmlns:a16="http://schemas.microsoft.com/office/drawing/2014/main" id="{F9AD6F41-B3CE-4B42-9636-667EDFB5DB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EF913-D964-4E86-AD7F-AB6991EA6BE3}"/>
              </a:ext>
            </a:extLst>
          </p:cNvPr>
          <p:cNvSpPr>
            <a:spLocks noGrp="1"/>
          </p:cNvSpPr>
          <p:nvPr>
            <p:ph type="sldNum" sz="quarter" idx="12"/>
          </p:nvPr>
        </p:nvSpPr>
        <p:spPr/>
        <p:txBody>
          <a:bodyPr/>
          <a:lstStyle/>
          <a:p>
            <a:fld id="{3A7E6742-5A5E-4768-BCDD-81CF95BFDEB1}" type="slidenum">
              <a:rPr lang="en-US" smtClean="0"/>
              <a:t>‹#›</a:t>
            </a:fld>
            <a:endParaRPr lang="en-US"/>
          </a:p>
        </p:txBody>
      </p:sp>
    </p:spTree>
    <p:extLst>
      <p:ext uri="{BB962C8B-B14F-4D97-AF65-F5344CB8AC3E}">
        <p14:creationId xmlns:p14="http://schemas.microsoft.com/office/powerpoint/2010/main" val="3564007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F96EA-E2B8-4AC7-B60B-4F12E4BC10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52FCCD-A6F2-4798-91B6-FCD06B1E35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61A51A-F520-441F-846A-447F2214DA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B87B6F-5BC9-4181-A44E-05FB965559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97104D-6239-4C9B-AA4E-1FF9D0007B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0E74C4-4B61-4D21-9D72-7A0322751181}"/>
              </a:ext>
            </a:extLst>
          </p:cNvPr>
          <p:cNvSpPr>
            <a:spLocks noGrp="1"/>
          </p:cNvSpPr>
          <p:nvPr>
            <p:ph type="dt" sz="half" idx="10"/>
          </p:nvPr>
        </p:nvSpPr>
        <p:spPr/>
        <p:txBody>
          <a:bodyPr/>
          <a:lstStyle/>
          <a:p>
            <a:fld id="{E4CFF191-EEE5-4EB9-A518-F714293057C0}" type="datetimeFigureOut">
              <a:rPr lang="en-US" smtClean="0"/>
              <a:t>31-May-20</a:t>
            </a:fld>
            <a:endParaRPr lang="en-US"/>
          </a:p>
        </p:txBody>
      </p:sp>
      <p:sp>
        <p:nvSpPr>
          <p:cNvPr id="8" name="Footer Placeholder 7">
            <a:extLst>
              <a:ext uri="{FF2B5EF4-FFF2-40B4-BE49-F238E27FC236}">
                <a16:creationId xmlns:a16="http://schemas.microsoft.com/office/drawing/2014/main" id="{500235D1-4975-460A-A703-5AB30F69F9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78FB5E-E739-4841-9170-A38DE88A9015}"/>
              </a:ext>
            </a:extLst>
          </p:cNvPr>
          <p:cNvSpPr>
            <a:spLocks noGrp="1"/>
          </p:cNvSpPr>
          <p:nvPr>
            <p:ph type="sldNum" sz="quarter" idx="12"/>
          </p:nvPr>
        </p:nvSpPr>
        <p:spPr/>
        <p:txBody>
          <a:bodyPr/>
          <a:lstStyle/>
          <a:p>
            <a:fld id="{3A7E6742-5A5E-4768-BCDD-81CF95BFDEB1}" type="slidenum">
              <a:rPr lang="en-US" smtClean="0"/>
              <a:t>‹#›</a:t>
            </a:fld>
            <a:endParaRPr lang="en-US"/>
          </a:p>
        </p:txBody>
      </p:sp>
    </p:spTree>
    <p:extLst>
      <p:ext uri="{BB962C8B-B14F-4D97-AF65-F5344CB8AC3E}">
        <p14:creationId xmlns:p14="http://schemas.microsoft.com/office/powerpoint/2010/main" val="742993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7E921-8754-4FE2-A06B-E4424D7501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DCF99B-7434-4206-AF20-4D3A00219FC6}"/>
              </a:ext>
            </a:extLst>
          </p:cNvPr>
          <p:cNvSpPr>
            <a:spLocks noGrp="1"/>
          </p:cNvSpPr>
          <p:nvPr>
            <p:ph type="dt" sz="half" idx="10"/>
          </p:nvPr>
        </p:nvSpPr>
        <p:spPr/>
        <p:txBody>
          <a:bodyPr/>
          <a:lstStyle/>
          <a:p>
            <a:fld id="{E4CFF191-EEE5-4EB9-A518-F714293057C0}" type="datetimeFigureOut">
              <a:rPr lang="en-US" smtClean="0"/>
              <a:t>31-May-20</a:t>
            </a:fld>
            <a:endParaRPr lang="en-US"/>
          </a:p>
        </p:txBody>
      </p:sp>
      <p:sp>
        <p:nvSpPr>
          <p:cNvPr id="4" name="Footer Placeholder 3">
            <a:extLst>
              <a:ext uri="{FF2B5EF4-FFF2-40B4-BE49-F238E27FC236}">
                <a16:creationId xmlns:a16="http://schemas.microsoft.com/office/drawing/2014/main" id="{FF860689-2703-4B4C-A49F-0CFE5696011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05CC4B-E5BF-43D5-A88E-482A33BAEFF9}"/>
              </a:ext>
            </a:extLst>
          </p:cNvPr>
          <p:cNvSpPr>
            <a:spLocks noGrp="1"/>
          </p:cNvSpPr>
          <p:nvPr>
            <p:ph type="sldNum" sz="quarter" idx="12"/>
          </p:nvPr>
        </p:nvSpPr>
        <p:spPr/>
        <p:txBody>
          <a:bodyPr/>
          <a:lstStyle/>
          <a:p>
            <a:fld id="{3A7E6742-5A5E-4768-BCDD-81CF95BFDEB1}" type="slidenum">
              <a:rPr lang="en-US" smtClean="0"/>
              <a:t>‹#›</a:t>
            </a:fld>
            <a:endParaRPr lang="en-US"/>
          </a:p>
        </p:txBody>
      </p:sp>
    </p:spTree>
    <p:extLst>
      <p:ext uri="{BB962C8B-B14F-4D97-AF65-F5344CB8AC3E}">
        <p14:creationId xmlns:p14="http://schemas.microsoft.com/office/powerpoint/2010/main" val="305521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A96269-5DB7-4C22-A3A5-78ABAE1E26EF}"/>
              </a:ext>
            </a:extLst>
          </p:cNvPr>
          <p:cNvSpPr>
            <a:spLocks noGrp="1"/>
          </p:cNvSpPr>
          <p:nvPr>
            <p:ph type="dt" sz="half" idx="10"/>
          </p:nvPr>
        </p:nvSpPr>
        <p:spPr/>
        <p:txBody>
          <a:bodyPr/>
          <a:lstStyle/>
          <a:p>
            <a:fld id="{E4CFF191-EEE5-4EB9-A518-F714293057C0}" type="datetimeFigureOut">
              <a:rPr lang="en-US" smtClean="0"/>
              <a:t>31-May-20</a:t>
            </a:fld>
            <a:endParaRPr lang="en-US"/>
          </a:p>
        </p:txBody>
      </p:sp>
      <p:sp>
        <p:nvSpPr>
          <p:cNvPr id="3" name="Footer Placeholder 2">
            <a:extLst>
              <a:ext uri="{FF2B5EF4-FFF2-40B4-BE49-F238E27FC236}">
                <a16:creationId xmlns:a16="http://schemas.microsoft.com/office/drawing/2014/main" id="{C9D9C395-77BE-4EEB-B8B1-416E67051E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2D483F-5F22-47C0-BAEE-7DBFA5DBB4DF}"/>
              </a:ext>
            </a:extLst>
          </p:cNvPr>
          <p:cNvSpPr>
            <a:spLocks noGrp="1"/>
          </p:cNvSpPr>
          <p:nvPr>
            <p:ph type="sldNum" sz="quarter" idx="12"/>
          </p:nvPr>
        </p:nvSpPr>
        <p:spPr/>
        <p:txBody>
          <a:bodyPr/>
          <a:lstStyle/>
          <a:p>
            <a:fld id="{3A7E6742-5A5E-4768-BCDD-81CF95BFDEB1}" type="slidenum">
              <a:rPr lang="en-US" smtClean="0"/>
              <a:t>‹#›</a:t>
            </a:fld>
            <a:endParaRPr lang="en-US"/>
          </a:p>
        </p:txBody>
      </p:sp>
    </p:spTree>
    <p:extLst>
      <p:ext uri="{BB962C8B-B14F-4D97-AF65-F5344CB8AC3E}">
        <p14:creationId xmlns:p14="http://schemas.microsoft.com/office/powerpoint/2010/main" val="1745511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A583E-017B-4D66-9A58-67CB348801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FEBBE5-7D66-4EB2-ACEA-54D8BB520D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005A19-D1FD-490A-A5CF-C3BF92FAC8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363A96-0747-4080-BF11-0F153FD87058}"/>
              </a:ext>
            </a:extLst>
          </p:cNvPr>
          <p:cNvSpPr>
            <a:spLocks noGrp="1"/>
          </p:cNvSpPr>
          <p:nvPr>
            <p:ph type="dt" sz="half" idx="10"/>
          </p:nvPr>
        </p:nvSpPr>
        <p:spPr/>
        <p:txBody>
          <a:bodyPr/>
          <a:lstStyle/>
          <a:p>
            <a:fld id="{E4CFF191-EEE5-4EB9-A518-F714293057C0}" type="datetimeFigureOut">
              <a:rPr lang="en-US" smtClean="0"/>
              <a:t>31-May-20</a:t>
            </a:fld>
            <a:endParaRPr lang="en-US"/>
          </a:p>
        </p:txBody>
      </p:sp>
      <p:sp>
        <p:nvSpPr>
          <p:cNvPr id="6" name="Footer Placeholder 5">
            <a:extLst>
              <a:ext uri="{FF2B5EF4-FFF2-40B4-BE49-F238E27FC236}">
                <a16:creationId xmlns:a16="http://schemas.microsoft.com/office/drawing/2014/main" id="{807F08E5-47DB-4F65-BAD5-9A57F57D05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6E4E87-E75E-489B-AA77-8DC9E9596A43}"/>
              </a:ext>
            </a:extLst>
          </p:cNvPr>
          <p:cNvSpPr>
            <a:spLocks noGrp="1"/>
          </p:cNvSpPr>
          <p:nvPr>
            <p:ph type="sldNum" sz="quarter" idx="12"/>
          </p:nvPr>
        </p:nvSpPr>
        <p:spPr/>
        <p:txBody>
          <a:bodyPr/>
          <a:lstStyle/>
          <a:p>
            <a:fld id="{3A7E6742-5A5E-4768-BCDD-81CF95BFDEB1}" type="slidenum">
              <a:rPr lang="en-US" smtClean="0"/>
              <a:t>‹#›</a:t>
            </a:fld>
            <a:endParaRPr lang="en-US"/>
          </a:p>
        </p:txBody>
      </p:sp>
    </p:spTree>
    <p:extLst>
      <p:ext uri="{BB962C8B-B14F-4D97-AF65-F5344CB8AC3E}">
        <p14:creationId xmlns:p14="http://schemas.microsoft.com/office/powerpoint/2010/main" val="3022151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D8A28-1CD6-47B9-BA80-085C8CA75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3A243C-08D0-4D33-9065-32F48C930F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DDCD5D-8C2B-499B-91B1-98F18B99DF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DFA252-4B6D-4D74-B50A-212734C5AAC2}"/>
              </a:ext>
            </a:extLst>
          </p:cNvPr>
          <p:cNvSpPr>
            <a:spLocks noGrp="1"/>
          </p:cNvSpPr>
          <p:nvPr>
            <p:ph type="dt" sz="half" idx="10"/>
          </p:nvPr>
        </p:nvSpPr>
        <p:spPr/>
        <p:txBody>
          <a:bodyPr/>
          <a:lstStyle/>
          <a:p>
            <a:fld id="{E4CFF191-EEE5-4EB9-A518-F714293057C0}" type="datetimeFigureOut">
              <a:rPr lang="en-US" smtClean="0"/>
              <a:t>31-May-20</a:t>
            </a:fld>
            <a:endParaRPr lang="en-US"/>
          </a:p>
        </p:txBody>
      </p:sp>
      <p:sp>
        <p:nvSpPr>
          <p:cNvPr id="6" name="Footer Placeholder 5">
            <a:extLst>
              <a:ext uri="{FF2B5EF4-FFF2-40B4-BE49-F238E27FC236}">
                <a16:creationId xmlns:a16="http://schemas.microsoft.com/office/drawing/2014/main" id="{C0228D71-516A-4067-A384-A889A6D9C6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8127B0-299F-44D9-88FB-5D51E4AEDE4C}"/>
              </a:ext>
            </a:extLst>
          </p:cNvPr>
          <p:cNvSpPr>
            <a:spLocks noGrp="1"/>
          </p:cNvSpPr>
          <p:nvPr>
            <p:ph type="sldNum" sz="quarter" idx="12"/>
          </p:nvPr>
        </p:nvSpPr>
        <p:spPr/>
        <p:txBody>
          <a:bodyPr/>
          <a:lstStyle/>
          <a:p>
            <a:fld id="{3A7E6742-5A5E-4768-BCDD-81CF95BFDEB1}" type="slidenum">
              <a:rPr lang="en-US" smtClean="0"/>
              <a:t>‹#›</a:t>
            </a:fld>
            <a:endParaRPr lang="en-US"/>
          </a:p>
        </p:txBody>
      </p:sp>
    </p:spTree>
    <p:extLst>
      <p:ext uri="{BB962C8B-B14F-4D97-AF65-F5344CB8AC3E}">
        <p14:creationId xmlns:p14="http://schemas.microsoft.com/office/powerpoint/2010/main" val="318365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F66B2F-4ED6-4365-8911-D25566E253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F783B87-EBAB-4F26-B93D-C42BDA1538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743442-A1E6-41E2-ACB7-8D2E7300DE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CFF191-EEE5-4EB9-A518-F714293057C0}" type="datetimeFigureOut">
              <a:rPr lang="en-US" smtClean="0"/>
              <a:t>31-May-20</a:t>
            </a:fld>
            <a:endParaRPr lang="en-US"/>
          </a:p>
        </p:txBody>
      </p:sp>
      <p:sp>
        <p:nvSpPr>
          <p:cNvPr id="5" name="Footer Placeholder 4">
            <a:extLst>
              <a:ext uri="{FF2B5EF4-FFF2-40B4-BE49-F238E27FC236}">
                <a16:creationId xmlns:a16="http://schemas.microsoft.com/office/drawing/2014/main" id="{B14E97C4-D9F4-458D-B317-6C4889AC9E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2309C7-8C04-432E-9F93-BED2742671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7E6742-5A5E-4768-BCDD-81CF95BFDEB1}" type="slidenum">
              <a:rPr lang="en-US" smtClean="0"/>
              <a:t>‹#›</a:t>
            </a:fld>
            <a:endParaRPr lang="en-US"/>
          </a:p>
        </p:txBody>
      </p:sp>
    </p:spTree>
    <p:extLst>
      <p:ext uri="{BB962C8B-B14F-4D97-AF65-F5344CB8AC3E}">
        <p14:creationId xmlns:p14="http://schemas.microsoft.com/office/powerpoint/2010/main" val="3826280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722B11-169D-4552-8E96-3FE85641C37A}"/>
              </a:ext>
            </a:extLst>
          </p:cNvPr>
          <p:cNvSpPr txBox="1"/>
          <p:nvPr/>
        </p:nvSpPr>
        <p:spPr>
          <a:xfrm rot="10800000" flipV="1">
            <a:off x="890954" y="1235281"/>
            <a:ext cx="2464525" cy="1938992"/>
          </a:xfrm>
          <a:prstGeom prst="rect">
            <a:avLst/>
          </a:prstGeom>
          <a:noFill/>
          <a:ln w="57150">
            <a:solidFill>
              <a:schemeClr val="tx1"/>
            </a:solidFill>
          </a:ln>
        </p:spPr>
        <p:txBody>
          <a:bodyPr wrap="square" rtlCol="0">
            <a:spAutoFit/>
          </a:bodyPr>
          <a:lstStyle/>
          <a:p>
            <a:r>
              <a:rPr lang="en-US" sz="4000" b="1" dirty="0" err="1">
                <a:latin typeface="NikoshBAN" panose="02000000000000000000" pitchFamily="2" charset="0"/>
                <a:cs typeface="NikoshBAN" panose="02000000000000000000" pitchFamily="2" charset="0"/>
              </a:rPr>
              <a:t>হে</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আল্লাহ</a:t>
            </a:r>
            <a:r>
              <a:rPr lang="en-US" sz="4000" b="1" dirty="0">
                <a:latin typeface="NikoshBAN" panose="02000000000000000000" pitchFamily="2" charset="0"/>
                <a:cs typeface="NikoshBAN" panose="02000000000000000000" pitchFamily="2" charset="0"/>
              </a:rPr>
              <a:t> !</a:t>
            </a:r>
          </a:p>
          <a:p>
            <a:r>
              <a:rPr lang="en-US" sz="4000" b="1" dirty="0" err="1">
                <a:latin typeface="NikoshBAN" panose="02000000000000000000" pitchFamily="2" charset="0"/>
                <a:cs typeface="NikoshBAN" panose="02000000000000000000" pitchFamily="2" charset="0"/>
              </a:rPr>
              <a:t>হে</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ঈশ্বর</a:t>
            </a:r>
            <a:r>
              <a:rPr lang="en-US" sz="4000" b="1" dirty="0">
                <a:latin typeface="NikoshBAN" panose="02000000000000000000" pitchFamily="2" charset="0"/>
                <a:cs typeface="NikoshBAN" panose="02000000000000000000" pitchFamily="2" charset="0"/>
              </a:rPr>
              <a:t> !</a:t>
            </a:r>
          </a:p>
          <a:p>
            <a:r>
              <a:rPr lang="en-US" sz="4000" b="1" dirty="0" err="1">
                <a:latin typeface="NikoshBAN" panose="02000000000000000000" pitchFamily="2" charset="0"/>
                <a:cs typeface="NikoshBAN" panose="02000000000000000000" pitchFamily="2" charset="0"/>
              </a:rPr>
              <a:t>হে</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প্রভূ</a:t>
            </a:r>
            <a:r>
              <a:rPr lang="en-US" sz="4000" b="1" dirty="0">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a16="http://schemas.microsoft.com/office/drawing/2014/main" id="{D7C74F52-EB20-46CE-B40E-38498B042E2B}"/>
              </a:ext>
            </a:extLst>
          </p:cNvPr>
          <p:cNvSpPr txBox="1"/>
          <p:nvPr/>
        </p:nvSpPr>
        <p:spPr>
          <a:xfrm>
            <a:off x="273316" y="3356698"/>
            <a:ext cx="11149651" cy="3170099"/>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আপনি মহান ! আপনিই পারেন আমাকে সফলতার পথে নিয়ে যেতে। </a:t>
            </a:r>
            <a:r>
              <a:rPr lang="en-US" sz="4000" b="1" dirty="0" err="1">
                <a:latin typeface="NikoshBAN" panose="02000000000000000000" pitchFamily="2" charset="0"/>
                <a:cs typeface="NikoshBAN" panose="02000000000000000000" pitchFamily="2" charset="0"/>
              </a:rPr>
              <a:t>হেরে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যাওয়ার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জন্য</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আমার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জন্ম</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হয়নি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আমাকে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শক্তি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দিন</a:t>
            </a:r>
            <a:r>
              <a:rPr lang="en-US" sz="4000" b="1" dirty="0">
                <a:latin typeface="NikoshBAN" panose="02000000000000000000" pitchFamily="2" charset="0"/>
                <a:cs typeface="NikoshBAN" panose="02000000000000000000" pitchFamily="2" charset="0"/>
              </a:rPr>
              <a:t> । </a:t>
            </a:r>
            <a:r>
              <a:rPr lang="en-US" sz="4000" b="1" dirty="0" err="1">
                <a:latin typeface="NikoshBAN" panose="02000000000000000000" pitchFamily="2" charset="0"/>
                <a:cs typeface="NikoshBAN" panose="02000000000000000000" pitchFamily="2" charset="0"/>
              </a:rPr>
              <a:t>আমি</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যেন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সকল</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অশুভ</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শক্তির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সাথে</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যুদ্ধ</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জীবনে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জয়ী</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হতে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পারি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এবং</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মানুষের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কল্যাণ</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করতে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পারি</a:t>
            </a:r>
            <a:r>
              <a:rPr lang="en-US" sz="4000" b="1" dirty="0">
                <a:latin typeface="NikoshBAN" panose="02000000000000000000" pitchFamily="2" charset="0"/>
                <a:cs typeface="NikoshBAN" panose="02000000000000000000" pitchFamily="2" charset="0"/>
              </a:rPr>
              <a:t>।</a:t>
            </a:r>
          </a:p>
          <a:p>
            <a:r>
              <a:rPr lang="en-US" sz="4000" b="1" dirty="0" err="1">
                <a:latin typeface="NikoshBAN" panose="02000000000000000000" pitchFamily="2" charset="0"/>
                <a:cs typeface="NikoshBAN" panose="02000000000000000000" pitchFamily="2" charset="0"/>
              </a:rPr>
              <a:t>আমিন</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71377AC5-B95D-4927-B8D9-E5F03E08BC08}"/>
              </a:ext>
            </a:extLst>
          </p:cNvPr>
          <p:cNvSpPr txBox="1"/>
          <p:nvPr/>
        </p:nvSpPr>
        <p:spPr>
          <a:xfrm>
            <a:off x="606920" y="331203"/>
            <a:ext cx="7158446" cy="707886"/>
          </a:xfrm>
          <a:prstGeom prst="rect">
            <a:avLst/>
          </a:prstGeom>
          <a:noFill/>
          <a:ln w="57150">
            <a:solidFill>
              <a:schemeClr val="tx1"/>
            </a:solidFill>
          </a:ln>
        </p:spPr>
        <p:txBody>
          <a:bodyPr wrap="square" rtlCol="0">
            <a:spAutoFit/>
          </a:bodyPr>
          <a:lstStyle/>
          <a:p>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চ</a:t>
            </a:r>
            <a:r>
              <a:rPr lang="en-US" sz="4000" b="1" dirty="0">
                <a:latin typeface="NikoshBAN" panose="02000000000000000000" pitchFamily="2" charset="0"/>
                <a:cs typeface="NikoshBAN" panose="02000000000000000000" pitchFamily="2" charset="0"/>
              </a:rPr>
              <a:t>ল</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প্রার্থনা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দিয়েই</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আজকের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ক্লাস</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শুরু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করি</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704832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F4CF7E-327B-419C-8F38-4334B2AD58C7}"/>
              </a:ext>
            </a:extLst>
          </p:cNvPr>
          <p:cNvSpPr txBox="1"/>
          <p:nvPr/>
        </p:nvSpPr>
        <p:spPr>
          <a:xfrm>
            <a:off x="792477" y="768000"/>
            <a:ext cx="7094801" cy="707886"/>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৪। হারুন হাবীব রচিত ৪টি  গ্রন্থের নাম লেখ।</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8D3DDF6D-9BC4-4DB8-9357-D4D54954930A}"/>
              </a:ext>
            </a:extLst>
          </p:cNvPr>
          <p:cNvSpPr txBox="1"/>
          <p:nvPr/>
        </p:nvSpPr>
        <p:spPr>
          <a:xfrm>
            <a:off x="1702189" y="3160278"/>
            <a:ext cx="3545059" cy="707886"/>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ছোটগল্প সমগ্র ১৯৭১</a:t>
            </a:r>
            <a:endParaRPr lang="en-US" sz="4000" b="1"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99BF1CEA-F144-4E43-B885-A0B218138D26}"/>
              </a:ext>
            </a:extLst>
          </p:cNvPr>
          <p:cNvSpPr txBox="1"/>
          <p:nvPr/>
        </p:nvSpPr>
        <p:spPr>
          <a:xfrm>
            <a:off x="1580263" y="5382114"/>
            <a:ext cx="4553246"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Blood and Brutality</a:t>
            </a:r>
          </a:p>
        </p:txBody>
      </p:sp>
      <p:sp>
        <p:nvSpPr>
          <p:cNvPr id="6" name="TextBox 5">
            <a:extLst>
              <a:ext uri="{FF2B5EF4-FFF2-40B4-BE49-F238E27FC236}">
                <a16:creationId xmlns:a16="http://schemas.microsoft.com/office/drawing/2014/main" id="{4B76BDF7-90AC-4675-85B6-F2657403D3DE}"/>
              </a:ext>
            </a:extLst>
          </p:cNvPr>
          <p:cNvSpPr txBox="1"/>
          <p:nvPr/>
        </p:nvSpPr>
        <p:spPr>
          <a:xfrm>
            <a:off x="1971820" y="2064842"/>
            <a:ext cx="2053883" cy="707886"/>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প্রিয়যোদ্ধা</a:t>
            </a:r>
            <a:endParaRPr lang="en-US" sz="4000" b="1" dirty="0">
              <a:latin typeface="NikoshBAN" panose="02000000000000000000" pitchFamily="2" charset="0"/>
              <a:cs typeface="NikoshBAN" panose="02000000000000000000" pitchFamily="2" charset="0"/>
            </a:endParaRPr>
          </a:p>
        </p:txBody>
      </p:sp>
      <p:sp>
        <p:nvSpPr>
          <p:cNvPr id="7" name="TextBox 6">
            <a:extLst>
              <a:ext uri="{FF2B5EF4-FFF2-40B4-BE49-F238E27FC236}">
                <a16:creationId xmlns:a16="http://schemas.microsoft.com/office/drawing/2014/main" id="{A9BEC125-5DFB-4C7C-9B9A-AADBD0DA629B}"/>
              </a:ext>
            </a:extLst>
          </p:cNvPr>
          <p:cNvSpPr txBox="1"/>
          <p:nvPr/>
        </p:nvSpPr>
        <p:spPr>
          <a:xfrm>
            <a:off x="1580263" y="4344572"/>
            <a:ext cx="4515737" cy="707886"/>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মুক্তিযুদ্ধের নির্বাচিত প্রবন্ধ</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8089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67BC88B-C265-4CCF-A10A-CF7BA8DFA7AA}"/>
              </a:ext>
            </a:extLst>
          </p:cNvPr>
          <p:cNvSpPr txBox="1"/>
          <p:nvPr/>
        </p:nvSpPr>
        <p:spPr>
          <a:xfrm>
            <a:off x="649456" y="391645"/>
            <a:ext cx="10893083" cy="2554545"/>
          </a:xfrm>
          <a:prstGeom prst="rect">
            <a:avLst/>
          </a:prstGeom>
          <a:noFill/>
          <a:ln w="76200">
            <a:solidFill>
              <a:schemeClr val="tx1"/>
            </a:solidFill>
          </a:ln>
        </p:spPr>
        <p:txBody>
          <a:bodyPr wrap="square" rtlCol="0">
            <a:spAutoFit/>
          </a:bodyPr>
          <a:lstStyle/>
          <a:p>
            <a:r>
              <a:rPr lang="en-US" sz="4000" b="1" dirty="0" err="1">
                <a:latin typeface="NikoshBAN" panose="02000000000000000000" pitchFamily="2" charset="0"/>
                <a:cs typeface="NikoshBAN" panose="02000000000000000000" pitchFamily="2" charset="0"/>
              </a:rPr>
              <a:t>অন্তুর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মামা</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বড়</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বেশি</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একটা</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ঢ</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শহরে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আসেন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ও</a:t>
            </a:r>
            <a:r>
              <a:rPr lang="en-US" sz="4000" b="1" dirty="0">
                <a:latin typeface="NikoshBAN" panose="02000000000000000000" pitchFamily="2" charset="0"/>
                <a:cs typeface="NikoshBAN" panose="02000000000000000000" pitchFamily="2" charset="0"/>
              </a:rPr>
              <a:t>র </a:t>
            </a:r>
            <a:r>
              <a:rPr lang="as-IN" sz="4000" b="1" dirty="0">
                <a:latin typeface="NikoshBAN" panose="02000000000000000000" pitchFamily="2" charset="0"/>
                <a:cs typeface="NikoshBAN" panose="02000000000000000000" pitchFamily="2" charset="0"/>
              </a:rPr>
              <a:t>ম</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চ</a:t>
            </a:r>
            <a:r>
              <a:rPr lang="en-US" sz="4000" b="1" dirty="0" err="1">
                <a:latin typeface="NikoshBAN" panose="02000000000000000000" pitchFamily="2" charset="0"/>
                <a:cs typeface="NikoshBAN" panose="02000000000000000000" pitchFamily="2" charset="0"/>
              </a:rPr>
              <a:t>িঠি</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লিখে</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বলেন,কাজল</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তুই</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ঢ</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শহরে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চলে</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আয়</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আমার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বাসা</a:t>
            </a:r>
            <a:r>
              <a:rPr lang="as-IN" sz="4000" b="1" dirty="0">
                <a:latin typeface="NikoshBAN" panose="02000000000000000000" pitchFamily="2" charset="0"/>
                <a:cs typeface="NikoshBAN" panose="02000000000000000000" pitchFamily="2" charset="0"/>
              </a:rPr>
              <a:t>ত</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ই</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থাকবি</a:t>
            </a:r>
            <a:r>
              <a:rPr lang="en-US" sz="4000" b="1" dirty="0">
                <a:latin typeface="NikoshBAN" panose="02000000000000000000" pitchFamily="2" charset="0"/>
                <a:cs typeface="NikoshBAN" panose="02000000000000000000" pitchFamily="2" charset="0"/>
              </a:rPr>
              <a:t> য</a:t>
            </a:r>
            <a:r>
              <a:rPr lang="as-IN" sz="4000" b="1" dirty="0">
                <a:latin typeface="NikoshBAN" panose="02000000000000000000" pitchFamily="2" charset="0"/>
                <a:cs typeface="NikoshBAN" panose="02000000000000000000" pitchFamily="2" charset="0"/>
              </a:rPr>
              <a:t>দ</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দ</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চ</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র</a:t>
            </a:r>
            <a:r>
              <a:rPr lang="as-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হ</a:t>
            </a:r>
            <a:r>
              <a:rPr lang="en-US" sz="4000" b="1" dirty="0">
                <a:latin typeface="NikoshBAN" panose="02000000000000000000" pitchFamily="2" charset="0"/>
                <a:cs typeface="NikoshBAN" panose="02000000000000000000" pitchFamily="2" charset="0"/>
              </a:rPr>
              <a:t>য়। </a:t>
            </a:r>
            <a:r>
              <a:rPr lang="as-IN" sz="4000" b="1" dirty="0">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জ</a:t>
            </a:r>
            <a:r>
              <a:rPr lang="en-US" sz="4000" b="1" dirty="0">
                <a:latin typeface="NikoshBAN" panose="02000000000000000000" pitchFamily="2" charset="0"/>
                <a:cs typeface="NikoshBAN" panose="02000000000000000000" pitchFamily="2" charset="0"/>
              </a:rPr>
              <a:t>ল </a:t>
            </a:r>
            <a:r>
              <a:rPr lang="as-IN" sz="4000" b="1" dirty="0">
                <a:latin typeface="NikoshBAN" panose="02000000000000000000" pitchFamily="2" charset="0"/>
                <a:cs typeface="NikoshBAN" panose="02000000000000000000" pitchFamily="2" charset="0"/>
              </a:rPr>
              <a:t>ম</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ম</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ত</a:t>
            </a:r>
            <a:r>
              <a:rPr lang="en-US" sz="4000" b="1" dirty="0">
                <a:latin typeface="NikoshBAN" panose="02000000000000000000" pitchFamily="2" charset="0"/>
                <a:cs typeface="NikoshBAN" panose="02000000000000000000" pitchFamily="2" charset="0"/>
              </a:rPr>
              <a:t>ব</a:t>
            </a:r>
            <a:r>
              <a:rPr lang="as-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আ</a:t>
            </a:r>
            <a:r>
              <a:rPr lang="en-US" sz="4000" b="1" dirty="0">
                <a:latin typeface="NikoshBAN" panose="02000000000000000000" pitchFamily="2" charset="0"/>
                <a:cs typeface="NikoshBAN" panose="02000000000000000000" pitchFamily="2" charset="0"/>
              </a:rPr>
              <a:t>স</a:t>
            </a:r>
            <a:r>
              <a:rPr lang="as-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গ্রাম</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নাকি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খুব</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ভালো</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লাগে</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কাজল</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মামার</a:t>
            </a:r>
            <a:r>
              <a:rPr lang="en-US" sz="4000" b="1" dirty="0">
                <a:latin typeface="NikoshBAN" panose="02000000000000000000" pitchFamily="2" charset="0"/>
                <a:cs typeface="NikoshBAN" panose="02000000000000000000" pitchFamily="2" charset="0"/>
              </a:rPr>
              <a:t>।</a:t>
            </a:r>
          </a:p>
        </p:txBody>
      </p:sp>
      <p:sp>
        <p:nvSpPr>
          <p:cNvPr id="3" name="TextBox 2">
            <a:extLst>
              <a:ext uri="{FF2B5EF4-FFF2-40B4-BE49-F238E27FC236}">
                <a16:creationId xmlns:a16="http://schemas.microsoft.com/office/drawing/2014/main" id="{F0DB8396-4A42-4744-9489-4CF0CD915A11}"/>
              </a:ext>
            </a:extLst>
          </p:cNvPr>
          <p:cNvSpPr txBox="1"/>
          <p:nvPr/>
        </p:nvSpPr>
        <p:spPr>
          <a:xfrm>
            <a:off x="649455" y="3296256"/>
            <a:ext cx="10893083" cy="3170099"/>
          </a:xfrm>
          <a:prstGeom prst="rect">
            <a:avLst/>
          </a:prstGeom>
          <a:noFill/>
          <a:ln w="76200">
            <a:solidFill>
              <a:schemeClr val="tx1"/>
            </a:solidFill>
          </a:ln>
        </p:spPr>
        <p:txBody>
          <a:bodyPr wrap="square" rtlCol="0">
            <a:spAutoFit/>
          </a:bodyPr>
          <a:lstStyle/>
          <a:p>
            <a:r>
              <a:rPr lang="as-IN" sz="4000" b="1" dirty="0">
                <a:latin typeface="NikoshBAN" panose="02000000000000000000" pitchFamily="2" charset="0"/>
                <a:cs typeface="NikoshBAN" panose="02000000000000000000" pitchFamily="2" charset="0"/>
              </a:rPr>
              <a:t>১</a:t>
            </a:r>
            <a:r>
              <a:rPr lang="en-US" sz="4000" b="1" dirty="0">
                <a:latin typeface="NikoshBAN" panose="02000000000000000000" pitchFamily="2" charset="0"/>
                <a:cs typeface="NikoshBAN" panose="02000000000000000000" pitchFamily="2" charset="0"/>
              </a:rPr>
              <a:t>৯</a:t>
            </a:r>
            <a:r>
              <a:rPr lang="as-IN" sz="4000" b="1" dirty="0">
                <a:latin typeface="NikoshBAN" panose="02000000000000000000" pitchFamily="2" charset="0"/>
                <a:cs typeface="NikoshBAN" panose="02000000000000000000" pitchFamily="2" charset="0"/>
              </a:rPr>
              <a:t>৭</a:t>
            </a:r>
            <a:r>
              <a:rPr lang="en-US" sz="4000" b="1" dirty="0">
                <a:latin typeface="NikoshBAN" panose="02000000000000000000" pitchFamily="2" charset="0"/>
                <a:cs typeface="NikoshBAN" panose="02000000000000000000" pitchFamily="2" charset="0"/>
              </a:rPr>
              <a:t>১ </a:t>
            </a:r>
            <a:r>
              <a:rPr lang="as-IN" sz="4000" b="1" dirty="0">
                <a:latin typeface="NikoshBAN" panose="02000000000000000000" pitchFamily="2" charset="0"/>
                <a:cs typeface="NikoshBAN" panose="02000000000000000000" pitchFamily="2" charset="0"/>
              </a:rPr>
              <a:t>স</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ল</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জ</a:t>
            </a:r>
            <a:r>
              <a:rPr lang="en-US" sz="4000" b="1" dirty="0">
                <a:latin typeface="NikoshBAN" panose="02000000000000000000" pitchFamily="2" charset="0"/>
                <a:cs typeface="NikoshBAN" panose="02000000000000000000" pitchFamily="2" charset="0"/>
              </a:rPr>
              <a:t>ল </a:t>
            </a:r>
            <a:r>
              <a:rPr lang="as-IN" sz="4000" b="1" dirty="0">
                <a:latin typeface="NikoshBAN" panose="02000000000000000000" pitchFamily="2" charset="0"/>
                <a:cs typeface="NikoshBAN" panose="02000000000000000000" pitchFamily="2" charset="0"/>
              </a:rPr>
              <a:t>ম</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ম</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ব</a:t>
            </a:r>
            <a:r>
              <a:rPr lang="en-US" sz="4000" b="1" dirty="0" err="1">
                <a:latin typeface="NikoshBAN" panose="02000000000000000000" pitchFamily="2" charset="0"/>
                <a:cs typeface="NikoshBAN" panose="02000000000000000000" pitchFamily="2" charset="0"/>
              </a:rPr>
              <a:t>িশ্ববিদ্যালয়ে</a:t>
            </a:r>
            <a:r>
              <a:rPr lang="en-US" sz="4000" b="1" dirty="0">
                <a:latin typeface="NikoshBAN" panose="02000000000000000000" pitchFamily="2" charset="0"/>
                <a:cs typeface="NikoshBAN" panose="02000000000000000000" pitchFamily="2" charset="0"/>
              </a:rPr>
              <a:t> প</a:t>
            </a:r>
            <a:r>
              <a:rPr lang="as-IN" sz="4000" b="1" dirty="0">
                <a:latin typeface="NikoshBAN" panose="02000000000000000000" pitchFamily="2" charset="0"/>
                <a:cs typeface="NikoshBAN" panose="02000000000000000000" pitchFamily="2" charset="0"/>
              </a:rPr>
              <a:t>ড়</a:t>
            </a:r>
            <a:r>
              <a:rPr lang="en-US" sz="4000" b="1" dirty="0">
                <a:latin typeface="NikoshBAN" panose="02000000000000000000" pitchFamily="2" charset="0"/>
                <a:cs typeface="NikoshBAN" panose="02000000000000000000" pitchFamily="2" charset="0"/>
              </a:rPr>
              <a:t>ত। </a:t>
            </a:r>
            <a:r>
              <a:rPr lang="as-IN" sz="4000" b="1" dirty="0">
                <a:latin typeface="NikoshBAN" panose="02000000000000000000" pitchFamily="2" charset="0"/>
                <a:cs typeface="NikoshBAN" panose="02000000000000000000" pitchFamily="2" charset="0"/>
              </a:rPr>
              <a:t>প</a:t>
            </a:r>
            <a:r>
              <a:rPr lang="en-US" sz="4000" b="1" dirty="0" err="1">
                <a:latin typeface="NikoshBAN" panose="02000000000000000000" pitchFamily="2" charset="0"/>
                <a:cs typeface="NikoshBAN" panose="02000000000000000000" pitchFamily="2" charset="0"/>
              </a:rPr>
              <a:t>ড়তে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পড়তেই</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বেঁধে</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গেল</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যুদ্ধ</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এ</a:t>
            </a:r>
            <a:r>
              <a:rPr lang="en-US" sz="4000" b="1" dirty="0">
                <a:latin typeface="NikoshBAN" panose="02000000000000000000" pitchFamily="2" charset="0"/>
                <a:cs typeface="NikoshBAN" panose="02000000000000000000" pitchFamily="2" charset="0"/>
              </a:rPr>
              <a:t>ক</a:t>
            </a:r>
            <a:r>
              <a:rPr lang="as-IN" sz="4000" b="1" dirty="0">
                <a:latin typeface="NikoshBAN" panose="02000000000000000000" pitchFamily="2" charset="0"/>
                <a:cs typeface="NikoshBAN" panose="02000000000000000000" pitchFamily="2" charset="0"/>
              </a:rPr>
              <a:t>দ</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ঢাকা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ছেড়ে</a:t>
            </a:r>
            <a:r>
              <a:rPr lang="en-US" sz="4000" b="1" dirty="0">
                <a:latin typeface="NikoshBAN" panose="02000000000000000000" pitchFamily="2" charset="0"/>
                <a:cs typeface="NikoshBAN" panose="02000000000000000000" pitchFamily="2" charset="0"/>
              </a:rPr>
              <a:t> হ</a:t>
            </a:r>
            <a:r>
              <a:rPr lang="as-IN" sz="4000" b="1" dirty="0">
                <a:latin typeface="NikoshBAN" panose="02000000000000000000" pitchFamily="2" charset="0"/>
                <a:cs typeface="NikoshBAN" panose="02000000000000000000" pitchFamily="2" charset="0"/>
              </a:rPr>
              <a:t>ঠ</a:t>
            </a:r>
            <a:r>
              <a:rPr lang="en-US" sz="4000" b="1" dirty="0">
                <a:latin typeface="NikoshBAN" panose="02000000000000000000" pitchFamily="2" charset="0"/>
                <a:cs typeface="NikoshBAN" panose="02000000000000000000" pitchFamily="2" charset="0"/>
              </a:rPr>
              <a:t>াৎ </a:t>
            </a:r>
            <a:r>
              <a:rPr lang="as-IN" sz="4000" b="1" dirty="0">
                <a:latin typeface="NikoshBAN" panose="02000000000000000000" pitchFamily="2" charset="0"/>
                <a:cs typeface="NikoshBAN" panose="02000000000000000000" pitchFamily="2" charset="0"/>
              </a:rPr>
              <a:t>স</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গ</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র</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ম</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এ</a:t>
            </a:r>
            <a:r>
              <a:rPr lang="en-US" sz="4000" b="1" dirty="0">
                <a:latin typeface="NikoshBAN" panose="02000000000000000000" pitchFamily="2" charset="0"/>
                <a:cs typeface="NikoshBAN" panose="02000000000000000000" pitchFamily="2" charset="0"/>
              </a:rPr>
              <a:t>স</a:t>
            </a:r>
            <a:r>
              <a:rPr lang="as-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হ</a:t>
            </a:r>
            <a:r>
              <a:rPr lang="en-US" sz="4000" b="1" dirty="0" err="1">
                <a:latin typeface="NikoshBAN" panose="02000000000000000000" pitchFamily="2" charset="0"/>
                <a:cs typeface="NikoshBAN" panose="02000000000000000000" pitchFamily="2" charset="0"/>
              </a:rPr>
              <a:t>াজির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তারপর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রাতদিন</a:t>
            </a:r>
            <a:r>
              <a:rPr lang="en-US" sz="4000" b="1" dirty="0">
                <a:latin typeface="NikoshBAN" panose="02000000000000000000" pitchFamily="2" charset="0"/>
                <a:cs typeface="NikoshBAN" panose="02000000000000000000" pitchFamily="2" charset="0"/>
              </a:rPr>
              <a:t> এ-গ</a:t>
            </a:r>
            <a:r>
              <a:rPr lang="as-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র</a:t>
            </a:r>
            <a:r>
              <a:rPr lang="as-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ম </a:t>
            </a:r>
            <a:r>
              <a:rPr lang="as-IN" sz="4000" b="1" dirty="0">
                <a:latin typeface="NikoshBAN" panose="02000000000000000000" pitchFamily="2" charset="0"/>
                <a:cs typeface="NikoshBAN" panose="02000000000000000000" pitchFamily="2" charset="0"/>
              </a:rPr>
              <a:t>স</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গ</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র</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ম</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ঘুরে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ছেলেদের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জোগা</a:t>
            </a:r>
            <a:r>
              <a:rPr lang="as-IN" sz="4000" b="1" dirty="0">
                <a:latin typeface="NikoshBAN" panose="02000000000000000000" pitchFamily="2" charset="0"/>
                <a:cs typeface="NikoshBAN" panose="02000000000000000000" pitchFamily="2" charset="0"/>
              </a:rPr>
              <a:t>ড়</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মি</a:t>
            </a:r>
            <a:r>
              <a:rPr lang="as-IN" sz="4000" b="1" dirty="0">
                <a:latin typeface="NikoshBAN" panose="02000000000000000000" pitchFamily="2" charset="0"/>
                <a:cs typeface="NikoshBAN" panose="02000000000000000000" pitchFamily="2" charset="0"/>
              </a:rPr>
              <a:t>ছ</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ল</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ম</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ট</a:t>
            </a:r>
            <a:r>
              <a:rPr lang="en-US" sz="4000" b="1" dirty="0" err="1">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রাইফেল</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জোগাড়</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ট্রেনিং</a:t>
            </a:r>
            <a:r>
              <a:rPr lang="en-US" sz="4000" b="1" dirty="0">
                <a:latin typeface="NikoshBAN" panose="02000000000000000000" pitchFamily="2" charset="0"/>
                <a:cs typeface="NikoshBAN" panose="02000000000000000000" pitchFamily="2" charset="0"/>
              </a:rPr>
              <a:t>। আ</a:t>
            </a:r>
            <a:r>
              <a:rPr lang="as-IN" sz="4000" b="1" dirty="0">
                <a:latin typeface="NikoshBAN" panose="02000000000000000000" pitchFamily="2" charset="0"/>
                <a:cs typeface="NikoshBAN" panose="02000000000000000000" pitchFamily="2" charset="0"/>
              </a:rPr>
              <a:t>র</a:t>
            </a:r>
            <a:r>
              <a:rPr lang="en-US" sz="4000" b="1" dirty="0">
                <a:latin typeface="NikoshBAN" panose="02000000000000000000" pitchFamily="2" charset="0"/>
                <a:cs typeface="NikoshBAN" panose="02000000000000000000" pitchFamily="2" charset="0"/>
              </a:rPr>
              <a:t>ও </a:t>
            </a:r>
            <a:r>
              <a:rPr lang="as-IN" sz="4000" b="1" dirty="0">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ত </a:t>
            </a:r>
            <a:r>
              <a:rPr lang="as-IN" sz="4000" b="1" dirty="0">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অ</a:t>
            </a:r>
            <a:r>
              <a:rPr lang="en-US" sz="4000" b="1" dirty="0" err="1">
                <a:latin typeface="NikoshBAN" panose="02000000000000000000" pitchFamily="2" charset="0"/>
                <a:cs typeface="NikoshBAN" panose="02000000000000000000" pitchFamily="2" charset="0"/>
              </a:rPr>
              <a:t>ন্তুর</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ত </a:t>
            </a:r>
            <a:r>
              <a:rPr lang="as-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ক</a:t>
            </a:r>
            <a:r>
              <a:rPr lang="as-IN" sz="4000" b="1" dirty="0">
                <a:latin typeface="NikoshBAN" panose="02000000000000000000" pitchFamily="2" charset="0"/>
                <a:cs typeface="NikoshBAN" panose="02000000000000000000" pitchFamily="2" charset="0"/>
              </a:rPr>
              <a:t>ত</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এ</a:t>
            </a:r>
            <a:r>
              <a:rPr lang="en-US" sz="4000" b="1" dirty="0">
                <a:latin typeface="NikoshBAN" panose="02000000000000000000" pitchFamily="2" charset="0"/>
                <a:cs typeface="NikoshBAN" panose="02000000000000000000" pitchFamily="2" charset="0"/>
              </a:rPr>
              <a:t>স</a:t>
            </a:r>
            <a:r>
              <a:rPr lang="as-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র</a:t>
            </a:r>
            <a:r>
              <a:rPr lang="as-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স </a:t>
            </a:r>
            <a:r>
              <a:rPr lang="as-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প</a:t>
            </a:r>
            <a:r>
              <a:rPr lang="en-US" sz="4000" b="1" dirty="0">
                <a:latin typeface="NikoshBAN" panose="02000000000000000000" pitchFamily="2" charset="0"/>
                <a:cs typeface="NikoshBAN" panose="02000000000000000000" pitchFamily="2" charset="0"/>
              </a:rPr>
              <a:t>দ</a:t>
            </a:r>
            <a:r>
              <a:rPr lang="as-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প</a:t>
            </a:r>
            <a:r>
              <a:rPr lang="en-US" sz="4000" b="1" dirty="0">
                <a:latin typeface="NikoshBAN" panose="02000000000000000000" pitchFamily="2" charset="0"/>
                <a:cs typeface="NikoshBAN" panose="02000000000000000000" pitchFamily="2" charset="0"/>
              </a:rPr>
              <a:t>ড়</a:t>
            </a:r>
            <a:r>
              <a:rPr lang="as-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1263663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F657AE-993D-41CB-8E56-6C7E79BBBE65}"/>
              </a:ext>
            </a:extLst>
          </p:cNvPr>
          <p:cNvSpPr txBox="1"/>
          <p:nvPr/>
        </p:nvSpPr>
        <p:spPr>
          <a:xfrm>
            <a:off x="492368" y="662368"/>
            <a:ext cx="10986869"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চলো দেখি কী কী শব্দ খুঁজে পেলাম যেগুলো একটু কঠিন মনে হচ্ছে......</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5D8EAA2D-8C37-4095-8CD4-91B3A4B83474}"/>
              </a:ext>
            </a:extLst>
          </p:cNvPr>
          <p:cNvSpPr txBox="1"/>
          <p:nvPr/>
        </p:nvSpPr>
        <p:spPr>
          <a:xfrm>
            <a:off x="1010529" y="1973089"/>
            <a:ext cx="1409114"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যদ্দিন</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C817D9FF-6542-484B-BEE2-431F590CEB75}"/>
              </a:ext>
            </a:extLst>
          </p:cNvPr>
          <p:cNvSpPr txBox="1"/>
          <p:nvPr/>
        </p:nvSpPr>
        <p:spPr>
          <a:xfrm>
            <a:off x="5558203" y="3515678"/>
            <a:ext cx="1409114"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হাজির</a:t>
            </a:r>
            <a:endParaRPr lang="en-US" sz="4000" b="1" dirty="0">
              <a:latin typeface="NikoshBAN" panose="02000000000000000000" pitchFamily="2" charset="0"/>
              <a:cs typeface="NikoshBAN" panose="02000000000000000000" pitchFamily="2" charset="0"/>
            </a:endParaRPr>
          </a:p>
        </p:txBody>
      </p:sp>
      <p:sp>
        <p:nvSpPr>
          <p:cNvPr id="8" name="TextBox 7">
            <a:extLst>
              <a:ext uri="{FF2B5EF4-FFF2-40B4-BE49-F238E27FC236}">
                <a16:creationId xmlns:a16="http://schemas.microsoft.com/office/drawing/2014/main" id="{C3581442-B62E-4ECF-9BB1-038D2674F96E}"/>
              </a:ext>
            </a:extLst>
          </p:cNvPr>
          <p:cNvSpPr txBox="1"/>
          <p:nvPr/>
        </p:nvSpPr>
        <p:spPr>
          <a:xfrm>
            <a:off x="9044351" y="1619146"/>
            <a:ext cx="1859280"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বেঁধে গেল</a:t>
            </a:r>
            <a:endParaRPr lang="en-US" sz="4000" b="1" dirty="0">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BC942DE9-AF5A-4142-A335-D43347901B86}"/>
              </a:ext>
            </a:extLst>
          </p:cNvPr>
          <p:cNvSpPr txBox="1"/>
          <p:nvPr/>
        </p:nvSpPr>
        <p:spPr>
          <a:xfrm>
            <a:off x="456615" y="4229401"/>
            <a:ext cx="3472376"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যতদিন এর কথ্যরুপ</a:t>
            </a:r>
            <a:endParaRPr lang="en-US" sz="4000" b="1" dirty="0">
              <a:latin typeface="NikoshBAN" panose="02000000000000000000" pitchFamily="2" charset="0"/>
              <a:cs typeface="NikoshBAN" panose="02000000000000000000" pitchFamily="2" charset="0"/>
            </a:endParaRPr>
          </a:p>
        </p:txBody>
      </p:sp>
      <p:sp>
        <p:nvSpPr>
          <p:cNvPr id="7" name="TextBox 6">
            <a:extLst>
              <a:ext uri="{FF2B5EF4-FFF2-40B4-BE49-F238E27FC236}">
                <a16:creationId xmlns:a16="http://schemas.microsoft.com/office/drawing/2014/main" id="{C065566B-30D5-46E5-A37F-8B53411B8FA8}"/>
              </a:ext>
            </a:extLst>
          </p:cNvPr>
          <p:cNvSpPr txBox="1"/>
          <p:nvPr/>
        </p:nvSpPr>
        <p:spPr>
          <a:xfrm>
            <a:off x="8596529" y="3830674"/>
            <a:ext cx="2754925"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শুরু হয়ে গেল।</a:t>
            </a:r>
            <a:endParaRPr lang="en-US" sz="4000" b="1" dirty="0">
              <a:latin typeface="NikoshBAN" panose="02000000000000000000" pitchFamily="2" charset="0"/>
              <a:cs typeface="NikoshBAN" panose="02000000000000000000" pitchFamily="2" charset="0"/>
            </a:endParaRPr>
          </a:p>
        </p:txBody>
      </p:sp>
      <p:sp>
        <p:nvSpPr>
          <p:cNvPr id="9" name="TextBox 8">
            <a:extLst>
              <a:ext uri="{FF2B5EF4-FFF2-40B4-BE49-F238E27FC236}">
                <a16:creationId xmlns:a16="http://schemas.microsoft.com/office/drawing/2014/main" id="{28BAFE90-7411-4D67-A077-B5A6F1E18928}"/>
              </a:ext>
            </a:extLst>
          </p:cNvPr>
          <p:cNvSpPr txBox="1"/>
          <p:nvPr/>
        </p:nvSpPr>
        <p:spPr>
          <a:xfrm>
            <a:off x="5426025" y="5651010"/>
            <a:ext cx="1697502"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উপস্থিত</a:t>
            </a:r>
            <a:endParaRPr lang="en-US" sz="4000" b="1" dirty="0">
              <a:latin typeface="NikoshBAN" panose="02000000000000000000" pitchFamily="2" charset="0"/>
              <a:cs typeface="NikoshBAN" panose="02000000000000000000" pitchFamily="2" charset="0"/>
            </a:endParaRPr>
          </a:p>
        </p:txBody>
      </p:sp>
      <p:sp>
        <p:nvSpPr>
          <p:cNvPr id="10" name="Arrow: Down 9">
            <a:extLst>
              <a:ext uri="{FF2B5EF4-FFF2-40B4-BE49-F238E27FC236}">
                <a16:creationId xmlns:a16="http://schemas.microsoft.com/office/drawing/2014/main" id="{63A9472A-CAAA-4DA4-94A2-4F2158B86EEF}"/>
              </a:ext>
            </a:extLst>
          </p:cNvPr>
          <p:cNvSpPr/>
          <p:nvPr/>
        </p:nvSpPr>
        <p:spPr>
          <a:xfrm>
            <a:off x="1588477" y="2880450"/>
            <a:ext cx="253217" cy="1061162"/>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Down 10">
            <a:extLst>
              <a:ext uri="{FF2B5EF4-FFF2-40B4-BE49-F238E27FC236}">
                <a16:creationId xmlns:a16="http://schemas.microsoft.com/office/drawing/2014/main" id="{6FA6504E-6FCC-49DF-BF9C-3938A347A492}"/>
              </a:ext>
            </a:extLst>
          </p:cNvPr>
          <p:cNvSpPr/>
          <p:nvPr/>
        </p:nvSpPr>
        <p:spPr>
          <a:xfrm>
            <a:off x="9847384" y="2454516"/>
            <a:ext cx="253217" cy="1061162"/>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2" name="Arrow: Down 11">
            <a:extLst>
              <a:ext uri="{FF2B5EF4-FFF2-40B4-BE49-F238E27FC236}">
                <a16:creationId xmlns:a16="http://schemas.microsoft.com/office/drawing/2014/main" id="{ED7F1FA1-9385-4DA0-8536-480CAD709496}"/>
              </a:ext>
            </a:extLst>
          </p:cNvPr>
          <p:cNvSpPr/>
          <p:nvPr/>
        </p:nvSpPr>
        <p:spPr>
          <a:xfrm>
            <a:off x="6148168" y="4406706"/>
            <a:ext cx="253217" cy="1061162"/>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5029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6" grpId="0" animBg="1"/>
      <p:bldP spid="7" grpId="0" animBg="1"/>
      <p:bldP spid="9" grpId="0" animBg="1"/>
      <p:bldP spid="10" grpId="0" animBg="1"/>
      <p:bldP spid="11"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932632-7853-4D4A-A012-0215F7CB4B6A}"/>
              </a:ext>
            </a:extLst>
          </p:cNvPr>
          <p:cNvSpPr txBox="1"/>
          <p:nvPr/>
        </p:nvSpPr>
        <p:spPr>
          <a:xfrm>
            <a:off x="9226064" y="741084"/>
            <a:ext cx="1268436"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 ট্রেনিং</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C0EA5C68-5A85-4B34-8890-4BAF1F01C9E3}"/>
              </a:ext>
            </a:extLst>
          </p:cNvPr>
          <p:cNvSpPr txBox="1"/>
          <p:nvPr/>
        </p:nvSpPr>
        <p:spPr>
          <a:xfrm>
            <a:off x="5509846" y="3120536"/>
            <a:ext cx="1477108" cy="707886"/>
          </a:xfrm>
          <a:prstGeom prst="rect">
            <a:avLst/>
          </a:prstGeom>
          <a:solidFill>
            <a:schemeClr val="bg1"/>
          </a:solid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 জোগাড়</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CB825037-CF60-4BC2-9CB8-E4BE957E630B}"/>
              </a:ext>
            </a:extLst>
          </p:cNvPr>
          <p:cNvSpPr txBox="1"/>
          <p:nvPr/>
        </p:nvSpPr>
        <p:spPr>
          <a:xfrm>
            <a:off x="1289537" y="848886"/>
            <a:ext cx="1477108"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 হঠাৎ</a:t>
            </a:r>
            <a:endParaRPr lang="en-US" sz="4000" b="1"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BB891A16-96C8-4A1F-899B-5B9707E6C40B}"/>
              </a:ext>
            </a:extLst>
          </p:cNvPr>
          <p:cNvSpPr txBox="1"/>
          <p:nvPr/>
        </p:nvSpPr>
        <p:spPr>
          <a:xfrm>
            <a:off x="4868007" y="5167825"/>
            <a:ext cx="2990558"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সংগ্রহ,আয়োজন</a:t>
            </a:r>
            <a:endParaRPr lang="en-US" sz="4000" b="1" dirty="0">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B3C148A9-F425-425C-A33A-5E5CAC52F910}"/>
              </a:ext>
            </a:extLst>
          </p:cNvPr>
          <p:cNvSpPr txBox="1"/>
          <p:nvPr/>
        </p:nvSpPr>
        <p:spPr>
          <a:xfrm>
            <a:off x="9016219" y="2600149"/>
            <a:ext cx="2484122"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   প্রশিক্ষণ</a:t>
            </a:r>
            <a:endParaRPr lang="en-US" sz="4000" b="1" dirty="0">
              <a:latin typeface="NikoshBAN" panose="02000000000000000000" pitchFamily="2" charset="0"/>
              <a:cs typeface="NikoshBAN" panose="02000000000000000000" pitchFamily="2" charset="0"/>
            </a:endParaRPr>
          </a:p>
        </p:txBody>
      </p:sp>
      <p:sp>
        <p:nvSpPr>
          <p:cNvPr id="7" name="TextBox 6">
            <a:extLst>
              <a:ext uri="{FF2B5EF4-FFF2-40B4-BE49-F238E27FC236}">
                <a16:creationId xmlns:a16="http://schemas.microsoft.com/office/drawing/2014/main" id="{2DA761F0-A295-4E31-BEF2-FF7D166E62CD}"/>
              </a:ext>
            </a:extLst>
          </p:cNvPr>
          <p:cNvSpPr txBox="1"/>
          <p:nvPr/>
        </p:nvSpPr>
        <p:spPr>
          <a:xfrm>
            <a:off x="677593" y="2797097"/>
            <a:ext cx="3342250"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সহসা,অতর্কিতভাবে।</a:t>
            </a:r>
            <a:endParaRPr lang="en-US" sz="4000" b="1" dirty="0">
              <a:latin typeface="NikoshBAN" panose="02000000000000000000" pitchFamily="2" charset="0"/>
              <a:cs typeface="NikoshBAN" panose="02000000000000000000" pitchFamily="2" charset="0"/>
            </a:endParaRPr>
          </a:p>
        </p:txBody>
      </p:sp>
      <p:sp>
        <p:nvSpPr>
          <p:cNvPr id="8" name="Arrow: Down 7">
            <a:extLst>
              <a:ext uri="{FF2B5EF4-FFF2-40B4-BE49-F238E27FC236}">
                <a16:creationId xmlns:a16="http://schemas.microsoft.com/office/drawing/2014/main" id="{3969E8EC-89EF-4203-9D0F-13469A352BA5}"/>
              </a:ext>
            </a:extLst>
          </p:cNvPr>
          <p:cNvSpPr/>
          <p:nvPr/>
        </p:nvSpPr>
        <p:spPr>
          <a:xfrm>
            <a:off x="1766671" y="1615413"/>
            <a:ext cx="282523" cy="1209821"/>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4FF0E43E-B497-4FF1-9642-4EBB9E2242AB}"/>
              </a:ext>
            </a:extLst>
          </p:cNvPr>
          <p:cNvSpPr/>
          <p:nvPr/>
        </p:nvSpPr>
        <p:spPr>
          <a:xfrm>
            <a:off x="6096000" y="3828421"/>
            <a:ext cx="304800" cy="1339404"/>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Down 9">
            <a:extLst>
              <a:ext uri="{FF2B5EF4-FFF2-40B4-BE49-F238E27FC236}">
                <a16:creationId xmlns:a16="http://schemas.microsoft.com/office/drawing/2014/main" id="{C9EC040F-DDE3-4068-B4EE-68E5AEEF729A}"/>
              </a:ext>
            </a:extLst>
          </p:cNvPr>
          <p:cNvSpPr/>
          <p:nvPr/>
        </p:nvSpPr>
        <p:spPr>
          <a:xfrm>
            <a:off x="9860282" y="1448970"/>
            <a:ext cx="282523" cy="1151179"/>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163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B2AF3A-8E46-4C40-9CF3-C7004A2BAA63}"/>
              </a:ext>
            </a:extLst>
          </p:cNvPr>
          <p:cNvSpPr txBox="1"/>
          <p:nvPr/>
        </p:nvSpPr>
        <p:spPr>
          <a:xfrm>
            <a:off x="623667" y="900332"/>
            <a:ext cx="11362007" cy="1341601"/>
          </a:xfrm>
          <a:prstGeom prst="rect">
            <a:avLst/>
          </a:prstGeom>
          <a:noFill/>
          <a:ln w="76200">
            <a:solidFill>
              <a:schemeClr val="tx1"/>
            </a:solidFill>
          </a:ln>
        </p:spPr>
        <p:txBody>
          <a:bodyPr wrap="square" rtlCol="0">
            <a:spAutoFit/>
          </a:bodyPr>
          <a:lstStyle/>
          <a:p>
            <a:r>
              <a:rPr lang="en-US" sz="4000" b="1" dirty="0">
                <a:latin typeface="NikoshBAN" panose="02000000000000000000" pitchFamily="2" charset="0"/>
                <a:cs typeface="NikoshBAN" panose="02000000000000000000" pitchFamily="2" charset="0"/>
              </a:rPr>
              <a:t>‘</a:t>
            </a:r>
            <a:r>
              <a:rPr lang="en-US" sz="4000" b="1" dirty="0" err="1">
                <a:latin typeface="NikoshBAN" panose="02000000000000000000" pitchFamily="2" charset="0"/>
                <a:cs typeface="NikoshBAN" panose="02000000000000000000" pitchFamily="2" charset="0"/>
              </a:rPr>
              <a:t>বা</a:t>
            </a:r>
            <a:r>
              <a:rPr lang="as-IN" sz="4000" b="1" dirty="0">
                <a:latin typeface="NikoshBAN" panose="02000000000000000000" pitchFamily="2" charset="0"/>
                <a:cs typeface="NikoshBAN" panose="02000000000000000000" pitchFamily="2" charset="0"/>
              </a:rPr>
              <a:t>ঘ</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ঙ</a:t>
            </a:r>
            <a:r>
              <a:rPr lang="en-US" sz="4000" b="1" dirty="0" err="1">
                <a:latin typeface="NikoshBAN" panose="02000000000000000000" pitchFamily="2" charset="0"/>
                <a:cs typeface="NikoshBAN" panose="02000000000000000000" pitchFamily="2" charset="0"/>
              </a:rPr>
              <a:t>ালিরা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এবার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যুদ্ধ</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করবে,বাবা</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স্বা</a:t>
            </a:r>
            <a:r>
              <a:rPr lang="as-IN" sz="4000" b="1" dirty="0">
                <a:latin typeface="NikoshBAN" panose="02000000000000000000" pitchFamily="2" charset="0"/>
                <a:cs typeface="NikoshBAN" panose="02000000000000000000" pitchFamily="2" charset="0"/>
              </a:rPr>
              <a:t>ধ</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ত</a:t>
            </a:r>
            <a:r>
              <a:rPr lang="as-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এ</a:t>
            </a:r>
            <a:r>
              <a:rPr lang="en-US" sz="4000" b="1" dirty="0">
                <a:latin typeface="NikoshBAN" panose="02000000000000000000" pitchFamily="2" charset="0"/>
                <a:cs typeface="NikoshBAN" panose="02000000000000000000" pitchFamily="2" charset="0"/>
              </a:rPr>
              <a:t>ব</a:t>
            </a:r>
            <a:r>
              <a:rPr lang="as-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র </a:t>
            </a:r>
            <a:r>
              <a:rPr lang="as-IN" sz="4000" b="1" dirty="0">
                <a:latin typeface="NikoshBAN" panose="02000000000000000000" pitchFamily="2" charset="0"/>
                <a:cs typeface="NikoshBAN" panose="02000000000000000000" pitchFamily="2" charset="0"/>
              </a:rPr>
              <a:t>আ</a:t>
            </a:r>
            <a:r>
              <a:rPr lang="en-US" sz="4000" b="1" dirty="0">
                <a:latin typeface="NikoshBAN" panose="02000000000000000000" pitchFamily="2" charset="0"/>
                <a:cs typeface="NikoshBAN" panose="02000000000000000000" pitchFamily="2" charset="0"/>
              </a:rPr>
              <a:t>স</a:t>
            </a:r>
            <a:r>
              <a:rPr lang="as-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ই</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স</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হ</a:t>
            </a:r>
            <a:r>
              <a:rPr lang="en-US" sz="4000" b="1" dirty="0">
                <a:latin typeface="NikoshBAN" panose="02000000000000000000" pitchFamily="2" charset="0"/>
                <a:cs typeface="NikoshBAN" panose="02000000000000000000" pitchFamily="2" charset="0"/>
              </a:rPr>
              <a:t>স </a:t>
            </a:r>
            <a:r>
              <a:rPr lang="as-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য়</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ল</a:t>
            </a:r>
            <a:r>
              <a:rPr lang="as-IN" sz="4000" b="1" dirty="0">
                <a:latin typeface="NikoshBAN" panose="02000000000000000000" pitchFamily="2" charset="0"/>
                <a:cs typeface="NikoshBAN" panose="02000000000000000000" pitchFamily="2" charset="0"/>
              </a:rPr>
              <a:t>ত</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জ</a:t>
            </a:r>
            <a:r>
              <a:rPr lang="en-US" sz="4000" b="1" dirty="0">
                <a:latin typeface="NikoshBAN" panose="02000000000000000000" pitchFamily="2" charset="0"/>
                <a:cs typeface="NikoshBAN" panose="02000000000000000000" pitchFamily="2" charset="0"/>
              </a:rPr>
              <a:t>ল </a:t>
            </a:r>
            <a:r>
              <a:rPr lang="as-IN" sz="4000" b="1" dirty="0">
                <a:latin typeface="NikoshBAN" panose="02000000000000000000" pitchFamily="2" charset="0"/>
                <a:cs typeface="NikoshBAN" panose="02000000000000000000" pitchFamily="2" charset="0"/>
              </a:rPr>
              <a:t>ম</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ম</a:t>
            </a:r>
            <a:r>
              <a:rPr lang="en-US" sz="4000" b="1" dirty="0">
                <a:latin typeface="NikoshBAN" panose="02000000000000000000" pitchFamily="2" charset="0"/>
                <a:cs typeface="NikoshBAN" panose="02000000000000000000" pitchFamily="2" charset="0"/>
              </a:rPr>
              <a:t>া।</a:t>
            </a:r>
          </a:p>
        </p:txBody>
      </p:sp>
      <p:sp>
        <p:nvSpPr>
          <p:cNvPr id="3" name="TextBox 2">
            <a:extLst>
              <a:ext uri="{FF2B5EF4-FFF2-40B4-BE49-F238E27FC236}">
                <a16:creationId xmlns:a16="http://schemas.microsoft.com/office/drawing/2014/main" id="{9EFF204C-5B53-4B04-BE4A-D09C83F1312A}"/>
              </a:ext>
            </a:extLst>
          </p:cNvPr>
          <p:cNvSpPr txBox="1"/>
          <p:nvPr/>
        </p:nvSpPr>
        <p:spPr>
          <a:xfrm>
            <a:off x="572087" y="3031018"/>
            <a:ext cx="11197883" cy="3170099"/>
          </a:xfrm>
          <a:prstGeom prst="rect">
            <a:avLst/>
          </a:prstGeom>
          <a:noFill/>
          <a:ln w="76200">
            <a:solidFill>
              <a:schemeClr val="tx1"/>
            </a:solidFill>
          </a:ln>
        </p:spPr>
        <p:txBody>
          <a:bodyPr wrap="square" rtlCol="0">
            <a:spAutoFit/>
          </a:bodyPr>
          <a:lstStyle/>
          <a:p>
            <a:r>
              <a:rPr lang="en-US" sz="4000" b="1" dirty="0">
                <a:latin typeface="NikoshBAN" panose="02000000000000000000" pitchFamily="2" charset="0"/>
                <a:cs typeface="NikoshBAN" panose="02000000000000000000" pitchFamily="2" charset="0"/>
              </a:rPr>
              <a:t>স</a:t>
            </a:r>
            <a:r>
              <a:rPr lang="as-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ই </a:t>
            </a:r>
            <a:r>
              <a:rPr lang="as-IN" sz="4000" b="1" dirty="0">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জ</a:t>
            </a:r>
            <a:r>
              <a:rPr lang="en-US" sz="4000" b="1" dirty="0">
                <a:latin typeface="NikoshBAN" panose="02000000000000000000" pitchFamily="2" charset="0"/>
                <a:cs typeface="NikoshBAN" panose="02000000000000000000" pitchFamily="2" charset="0"/>
              </a:rPr>
              <a:t>ল </a:t>
            </a:r>
            <a:r>
              <a:rPr lang="as-IN" sz="4000" b="1" dirty="0">
                <a:latin typeface="NikoshBAN" panose="02000000000000000000" pitchFamily="2" charset="0"/>
                <a:cs typeface="NikoshBAN" panose="02000000000000000000" pitchFamily="2" charset="0"/>
              </a:rPr>
              <a:t>ম</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ম</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র</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য</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দ</a:t>
            </a:r>
            <a:r>
              <a:rPr lang="en-US" sz="4000" b="1" dirty="0" err="1">
                <a:latin typeface="NikoshBAN" panose="02000000000000000000" pitchFamily="2" charset="0"/>
                <a:cs typeface="NikoshBAN" panose="02000000000000000000" pitchFamily="2" charset="0"/>
              </a:rPr>
              <a:t>্ধের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গল্প</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শুন</a:t>
            </a:r>
            <a:r>
              <a:rPr lang="as-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জন্য</a:t>
            </a:r>
            <a:r>
              <a:rPr lang="en-US" sz="4000" b="1" dirty="0">
                <a:latin typeface="NikoshBAN" panose="02000000000000000000" pitchFamily="2" charset="0"/>
                <a:cs typeface="NikoshBAN" panose="02000000000000000000" pitchFamily="2" charset="0"/>
              </a:rPr>
              <a:t> অ</a:t>
            </a:r>
            <a:r>
              <a:rPr lang="as-IN" sz="4000" b="1" dirty="0">
                <a:latin typeface="NikoshBAN" panose="02000000000000000000" pitchFamily="2" charset="0"/>
                <a:cs typeface="NikoshBAN" panose="02000000000000000000" pitchFamily="2" charset="0"/>
              </a:rPr>
              <a:t>ধ</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র</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আ</a:t>
            </a:r>
            <a:r>
              <a:rPr lang="en-US" sz="4000" b="1" dirty="0">
                <a:latin typeface="NikoshBAN" panose="02000000000000000000" pitchFamily="2" charset="0"/>
                <a:cs typeface="NikoshBAN" panose="02000000000000000000" pitchFamily="2" charset="0"/>
              </a:rPr>
              <a:t>গ</a:t>
            </a:r>
            <a:r>
              <a:rPr lang="as-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র</a:t>
            </a:r>
            <a:r>
              <a:rPr lang="as-IN" sz="4000" b="1" dirty="0">
                <a:latin typeface="NikoshBAN" panose="02000000000000000000" pitchFamily="2" charset="0"/>
                <a:cs typeface="NikoshBAN" panose="02000000000000000000" pitchFamily="2" charset="0"/>
              </a:rPr>
              <a:t>হ</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অ</a:t>
            </a:r>
            <a:r>
              <a:rPr lang="en-US" sz="4000" b="1" dirty="0">
                <a:latin typeface="NikoshBAN" panose="02000000000000000000" pitchFamily="2" charset="0"/>
                <a:cs typeface="NikoshBAN" panose="02000000000000000000" pitchFamily="2" charset="0"/>
              </a:rPr>
              <a:t>প</a:t>
            </a:r>
            <a:r>
              <a:rPr lang="as-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ক</a:t>
            </a:r>
            <a:r>
              <a:rPr lang="as-IN" sz="4000" b="1" dirty="0">
                <a:latin typeface="NikoshBAN" panose="02000000000000000000" pitchFamily="2" charset="0"/>
                <a:cs typeface="NikoshBAN" panose="02000000000000000000" pitchFamily="2" charset="0"/>
              </a:rPr>
              <a:t>্</a:t>
            </a:r>
            <a:r>
              <a:rPr lang="en-US" sz="4000" b="1" dirty="0" err="1">
                <a:latin typeface="NikoshBAN" panose="02000000000000000000" pitchFamily="2" charset="0"/>
                <a:cs typeface="NikoshBAN" panose="02000000000000000000" pitchFamily="2" charset="0"/>
              </a:rPr>
              <a:t>ষা</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কর</a:t>
            </a:r>
            <a:r>
              <a:rPr lang="as-IN" sz="4000" b="1" dirty="0">
                <a:latin typeface="NikoshBAN" panose="02000000000000000000" pitchFamily="2" charset="0"/>
                <a:cs typeface="NikoshBAN" panose="02000000000000000000" pitchFamily="2" charset="0"/>
              </a:rPr>
              <a:t>ছ</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অ</a:t>
            </a:r>
            <a:r>
              <a:rPr lang="en-US" sz="4000" b="1" dirty="0">
                <a:latin typeface="NikoshBAN" panose="02000000000000000000" pitchFamily="2" charset="0"/>
                <a:cs typeface="NikoshBAN" panose="02000000000000000000" pitchFamily="2" charset="0"/>
              </a:rPr>
              <a:t>ন</a:t>
            </a:r>
            <a:r>
              <a:rPr lang="as-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ত</a:t>
            </a:r>
            <a:r>
              <a:rPr lang="as-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ব</a:t>
            </a:r>
            <a:r>
              <a:rPr lang="en-US" sz="4000" b="1" dirty="0" err="1">
                <a:latin typeface="NikoshBAN" panose="02000000000000000000" pitchFamily="2" charset="0"/>
                <a:cs typeface="NikoshBAN" panose="02000000000000000000" pitchFamily="2" charset="0"/>
              </a:rPr>
              <a:t>ার্</a:t>
            </a:r>
            <a:r>
              <a:rPr lang="as-IN" sz="4000" b="1" dirty="0">
                <a:latin typeface="NikoshBAN" panose="02000000000000000000" pitchFamily="2" charset="0"/>
                <a:cs typeface="NikoshBAN" panose="02000000000000000000" pitchFamily="2" charset="0"/>
              </a:rPr>
              <a:t>ষ</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প</a:t>
            </a:r>
            <a:r>
              <a:rPr lang="en-US" sz="4000" b="1" dirty="0">
                <a:latin typeface="NikoshBAN" panose="02000000000000000000" pitchFamily="2" charset="0"/>
                <a:cs typeface="NikoshBAN" panose="02000000000000000000" pitchFamily="2" charset="0"/>
              </a:rPr>
              <a:t>র</a:t>
            </a:r>
            <a:r>
              <a:rPr lang="as-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ক</a:t>
            </a:r>
            <a:r>
              <a:rPr lang="as-IN" sz="4000" b="1" dirty="0">
                <a:latin typeface="NikoshBAN" panose="02000000000000000000" pitchFamily="2" charset="0"/>
                <a:cs typeface="NikoshBAN" panose="02000000000000000000" pitchFamily="2" charset="0"/>
              </a:rPr>
              <a:t>্</a:t>
            </a:r>
            <a:r>
              <a:rPr lang="en-US" sz="4000" b="1" dirty="0" err="1">
                <a:latin typeface="NikoshBAN" panose="02000000000000000000" pitchFamily="2" charset="0"/>
                <a:cs typeface="NikoshBAN" panose="02000000000000000000" pitchFamily="2" charset="0"/>
              </a:rPr>
              <a:t>ষার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পর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থেকেই।মা</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ওকে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a:t>
            </a:r>
            <a:r>
              <a:rPr lang="as-IN" sz="4000" b="1" dirty="0">
                <a:latin typeface="NikoshBAN" panose="02000000000000000000" pitchFamily="2" charset="0"/>
                <a:cs typeface="NikoshBAN" panose="02000000000000000000" pitchFamily="2" charset="0"/>
              </a:rPr>
              <a:t>দ</a:t>
            </a:r>
            <a:r>
              <a:rPr lang="en-US" sz="4000" b="1" dirty="0" err="1">
                <a:latin typeface="NikoshBAN" panose="02000000000000000000" pitchFamily="2" charset="0"/>
                <a:cs typeface="NikoshBAN" panose="02000000000000000000" pitchFamily="2" charset="0"/>
              </a:rPr>
              <a:t>্ধি</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শি</a:t>
            </a:r>
            <a:r>
              <a:rPr lang="as-IN" sz="4000" b="1" dirty="0">
                <a:latin typeface="NikoshBAN" panose="02000000000000000000" pitchFamily="2" charset="0"/>
                <a:cs typeface="NikoshBAN" panose="02000000000000000000" pitchFamily="2" charset="0"/>
              </a:rPr>
              <a:t>খ</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য়</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দ</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য়</a:t>
            </a:r>
            <a:r>
              <a:rPr lang="en-US" sz="4000" b="1" dirty="0" err="1">
                <a:latin typeface="NikoshBAN" panose="02000000000000000000" pitchFamily="2" charset="0"/>
                <a:cs typeface="NikoshBAN" panose="02000000000000000000" pitchFamily="2" charset="0"/>
              </a:rPr>
              <a:t>েছে</a:t>
            </a:r>
            <a:r>
              <a:rPr lang="en-US" sz="4000" b="1" dirty="0">
                <a:latin typeface="NikoshBAN" panose="02000000000000000000" pitchFamily="2" charset="0"/>
                <a:cs typeface="NikoshBAN" panose="02000000000000000000" pitchFamily="2" charset="0"/>
              </a:rPr>
              <a:t>,’</a:t>
            </a:r>
            <a:r>
              <a:rPr lang="en-US" sz="4000" b="1" dirty="0" err="1">
                <a:latin typeface="NikoshBAN" panose="02000000000000000000" pitchFamily="2" charset="0"/>
                <a:cs typeface="NikoshBAN" panose="02000000000000000000" pitchFamily="2" charset="0"/>
              </a:rPr>
              <a:t>তুই</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এক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কাজ</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অন্তু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চিঠি</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লেখ</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মামাকে</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বল,এবারের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একুশে</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ফেব্রুয়ারিতে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যেন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অব</a:t>
            </a:r>
            <a:r>
              <a:rPr lang="as-IN" sz="4000" b="1" dirty="0">
                <a:latin typeface="NikoshBAN" panose="02000000000000000000" pitchFamily="2" charset="0"/>
                <a:cs typeface="NikoshBAN" panose="02000000000000000000" pitchFamily="2" charset="0"/>
              </a:rPr>
              <a:t>শ</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য</a:t>
            </a:r>
            <a:r>
              <a:rPr lang="en-US" sz="4000" b="1" dirty="0">
                <a:latin typeface="NikoshBAN" panose="02000000000000000000" pitchFamily="2" charset="0"/>
                <a:cs typeface="NikoshBAN" panose="02000000000000000000" pitchFamily="2" charset="0"/>
              </a:rPr>
              <a:t>ই </a:t>
            </a:r>
            <a:r>
              <a:rPr lang="as-IN" sz="4000" b="1" dirty="0">
                <a:latin typeface="NikoshBAN" panose="02000000000000000000" pitchFamily="2" charset="0"/>
                <a:cs typeface="NikoshBAN" panose="02000000000000000000" pitchFamily="2" charset="0"/>
              </a:rPr>
              <a:t>ও</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ঢ</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আ</a:t>
            </a:r>
            <a:r>
              <a:rPr lang="en-US" sz="4000" b="1" dirty="0">
                <a:latin typeface="NikoshBAN" panose="02000000000000000000" pitchFamily="2" charset="0"/>
                <a:cs typeface="NikoshBAN" panose="02000000000000000000" pitchFamily="2" charset="0"/>
              </a:rPr>
              <a:t>স</a:t>
            </a:r>
            <a:r>
              <a:rPr lang="as-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আ</a:t>
            </a:r>
            <a:r>
              <a:rPr lang="en-US" sz="4000" b="1" dirty="0">
                <a:latin typeface="NikoshBAN" panose="02000000000000000000" pitchFamily="2" charset="0"/>
                <a:cs typeface="NikoshBAN" panose="02000000000000000000" pitchFamily="2" charset="0"/>
              </a:rPr>
              <a:t>র</a:t>
            </a:r>
            <a:r>
              <a:rPr lang="as-IN" sz="4000" b="1" dirty="0">
                <a:latin typeface="NikoshBAN" panose="02000000000000000000" pitchFamily="2" charset="0"/>
                <a:cs typeface="NikoshBAN" panose="02000000000000000000" pitchFamily="2" charset="0"/>
              </a:rPr>
              <a:t>ও</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ল,</a:t>
            </a:r>
            <a:r>
              <a:rPr lang="as-IN" sz="4000" b="1" dirty="0">
                <a:latin typeface="NikoshBAN" panose="02000000000000000000" pitchFamily="2" charset="0"/>
                <a:cs typeface="NikoshBAN" panose="02000000000000000000" pitchFamily="2" charset="0"/>
              </a:rPr>
              <a:t>ত</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ই</a:t>
            </a:r>
            <a:r>
              <a:rPr lang="en-US" sz="4000" b="1" dirty="0">
                <a:latin typeface="NikoshBAN" panose="02000000000000000000" pitchFamily="2" charset="0"/>
                <a:cs typeface="NikoshBAN" panose="02000000000000000000" pitchFamily="2" charset="0"/>
              </a:rPr>
              <a:t> </a:t>
            </a:r>
            <a:r>
              <a:rPr lang="as-IN" sz="4000" b="1" dirty="0">
                <a:latin typeface="NikoshBAN" panose="02000000000000000000" pitchFamily="2" charset="0"/>
                <a:cs typeface="NikoshBAN" panose="02000000000000000000" pitchFamily="2" charset="0"/>
              </a:rPr>
              <a:t>য</a:t>
            </a:r>
            <a:r>
              <a:rPr lang="en-US" sz="4000" b="1" dirty="0">
                <a:latin typeface="NikoshBAN" panose="02000000000000000000" pitchFamily="2" charset="0"/>
                <a:cs typeface="NikoshBAN" panose="02000000000000000000" pitchFamily="2" charset="0"/>
              </a:rPr>
              <a:t>ু</a:t>
            </a:r>
            <a:r>
              <a:rPr lang="as-IN" sz="4000" b="1" dirty="0">
                <a:latin typeface="NikoshBAN" panose="02000000000000000000" pitchFamily="2" charset="0"/>
                <a:cs typeface="NikoshBAN" panose="02000000000000000000" pitchFamily="2" charset="0"/>
              </a:rPr>
              <a:t>দ</a:t>
            </a:r>
            <a:r>
              <a:rPr lang="en-US" sz="4000" b="1" dirty="0" err="1">
                <a:latin typeface="NikoshBAN" panose="02000000000000000000" pitchFamily="2" charset="0"/>
                <a:cs typeface="NikoshBAN" panose="02000000000000000000" pitchFamily="2" charset="0"/>
              </a:rPr>
              <a:t>্ধের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গল্প</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শুনবার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জন</a:t>
            </a:r>
            <a:r>
              <a:rPr lang="as-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য </a:t>
            </a:r>
            <a:r>
              <a:rPr lang="bn-IN" sz="4000" b="1" dirty="0">
                <a:latin typeface="NikoshBAN" panose="02000000000000000000" pitchFamily="2" charset="0"/>
                <a:cs typeface="NikoshBAN" panose="02000000000000000000" pitchFamily="2" charset="0"/>
              </a:rPr>
              <a:t>অধী</a:t>
            </a:r>
            <a:r>
              <a:rPr lang="en-US" sz="4000" b="1" dirty="0">
                <a:latin typeface="NikoshBAN" panose="02000000000000000000" pitchFamily="2" charset="0"/>
                <a:cs typeface="NikoshBAN" panose="02000000000000000000" pitchFamily="2" charset="0"/>
              </a:rPr>
              <a:t>র </a:t>
            </a:r>
            <a:r>
              <a:rPr lang="en-US" sz="4000" b="1" dirty="0" err="1">
                <a:latin typeface="NikoshBAN" panose="02000000000000000000" pitchFamily="2" charset="0"/>
                <a:cs typeface="NikoshBAN" panose="02000000000000000000" pitchFamily="2" charset="0"/>
              </a:rPr>
              <a:t>আগ্রহে</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বসে</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আছিস</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দে</a:t>
            </a:r>
            <a:r>
              <a:rPr lang="as-IN" sz="4000" b="1" dirty="0">
                <a:latin typeface="NikoshBAN" panose="02000000000000000000" pitchFamily="2" charset="0"/>
                <a:cs typeface="NikoshBAN" panose="02000000000000000000" pitchFamily="2" charset="0"/>
              </a:rPr>
              <a:t>খ</a:t>
            </a:r>
            <a:r>
              <a:rPr lang="en-US" sz="4000" b="1" dirty="0">
                <a:latin typeface="NikoshBAN" panose="02000000000000000000" pitchFamily="2" charset="0"/>
                <a:cs typeface="NikoshBAN" panose="02000000000000000000" pitchFamily="2" charset="0"/>
              </a:rPr>
              <a:t>ব</a:t>
            </a:r>
            <a:r>
              <a:rPr lang="as-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ঠিক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আসবে</a:t>
            </a:r>
            <a:r>
              <a:rPr lang="en-US" sz="4000" b="1" dirty="0">
                <a:latin typeface="NikoshBAN" panose="02000000000000000000" pitchFamily="2" charset="0"/>
                <a:cs typeface="NikoshBAN" panose="02000000000000000000" pitchFamily="2" charset="0"/>
              </a:rPr>
              <a:t>।’</a:t>
            </a:r>
          </a:p>
        </p:txBody>
      </p:sp>
    </p:spTree>
    <p:extLst>
      <p:ext uri="{BB962C8B-B14F-4D97-AF65-F5344CB8AC3E}">
        <p14:creationId xmlns:p14="http://schemas.microsoft.com/office/powerpoint/2010/main" val="2309078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555A89-F5BF-4336-A6A6-B9A71693327C}"/>
              </a:ext>
            </a:extLst>
          </p:cNvPr>
          <p:cNvSpPr txBox="1"/>
          <p:nvPr/>
        </p:nvSpPr>
        <p:spPr>
          <a:xfrm>
            <a:off x="719797" y="380006"/>
            <a:ext cx="10632832"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চলো দেখি কী কী শব্দ খুঁজে পেলাম যেগুলো একটু কঠিন মনে হচ্ছে...</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F1F36326-4753-4B5D-9C43-B8A73051FEBB}"/>
              </a:ext>
            </a:extLst>
          </p:cNvPr>
          <p:cNvSpPr txBox="1"/>
          <p:nvPr/>
        </p:nvSpPr>
        <p:spPr>
          <a:xfrm>
            <a:off x="7943557" y="4508009"/>
            <a:ext cx="1448971"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 অধীর</a:t>
            </a:r>
            <a:endParaRPr lang="en-US" sz="4000" b="1"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1CEA9515-5112-402D-B22A-1ADAD3400C38}"/>
              </a:ext>
            </a:extLst>
          </p:cNvPr>
          <p:cNvSpPr txBox="1"/>
          <p:nvPr/>
        </p:nvSpPr>
        <p:spPr>
          <a:xfrm>
            <a:off x="957776" y="1363942"/>
            <a:ext cx="2461846"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বাঘা বাঙালিরা </a:t>
            </a:r>
            <a:endParaRPr lang="en-US" sz="4000" b="1" dirty="0">
              <a:latin typeface="NikoshBAN" panose="02000000000000000000" pitchFamily="2" charset="0"/>
              <a:cs typeface="NikoshBAN" panose="02000000000000000000" pitchFamily="2" charset="0"/>
            </a:endParaRPr>
          </a:p>
        </p:txBody>
      </p:sp>
      <p:sp>
        <p:nvSpPr>
          <p:cNvPr id="7" name="TextBox 6">
            <a:extLst>
              <a:ext uri="{FF2B5EF4-FFF2-40B4-BE49-F238E27FC236}">
                <a16:creationId xmlns:a16="http://schemas.microsoft.com/office/drawing/2014/main" id="{4A6AEE74-E4FF-49BD-A40E-7DB93B0995A6}"/>
              </a:ext>
            </a:extLst>
          </p:cNvPr>
          <p:cNvSpPr txBox="1"/>
          <p:nvPr/>
        </p:nvSpPr>
        <p:spPr>
          <a:xfrm>
            <a:off x="8379654" y="1309586"/>
            <a:ext cx="1280159"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সাহস </a:t>
            </a:r>
            <a:endParaRPr lang="en-US" sz="4000" b="1" dirty="0">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D7101C39-BCDF-49D8-B8B6-0E0E12AFD195}"/>
              </a:ext>
            </a:extLst>
          </p:cNvPr>
          <p:cNvSpPr txBox="1"/>
          <p:nvPr/>
        </p:nvSpPr>
        <p:spPr>
          <a:xfrm>
            <a:off x="868683" y="3134732"/>
            <a:ext cx="2975314"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সাহসী বাঙালিরা </a:t>
            </a:r>
            <a:endParaRPr lang="en-US" sz="4000" b="1" dirty="0">
              <a:latin typeface="NikoshBAN" panose="02000000000000000000" pitchFamily="2" charset="0"/>
              <a:cs typeface="NikoshBAN" panose="02000000000000000000" pitchFamily="2" charset="0"/>
            </a:endParaRPr>
          </a:p>
        </p:txBody>
      </p:sp>
      <p:sp>
        <p:nvSpPr>
          <p:cNvPr id="4" name="Rectangle 3">
            <a:extLst>
              <a:ext uri="{FF2B5EF4-FFF2-40B4-BE49-F238E27FC236}">
                <a16:creationId xmlns:a16="http://schemas.microsoft.com/office/drawing/2014/main" id="{D2237A73-E431-485B-8A14-313A2668AAE7}"/>
              </a:ext>
            </a:extLst>
          </p:cNvPr>
          <p:cNvSpPr/>
          <p:nvPr/>
        </p:nvSpPr>
        <p:spPr>
          <a:xfrm>
            <a:off x="1440638" y="4548336"/>
            <a:ext cx="1533632" cy="707886"/>
          </a:xfrm>
          <a:prstGeom prst="rect">
            <a:avLst/>
          </a:prstGeom>
          <a:ln w="5715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 আগ্রহ</a:t>
            </a:r>
            <a:endParaRPr lang="en-US" sz="4000" dirty="0"/>
          </a:p>
        </p:txBody>
      </p:sp>
      <p:sp>
        <p:nvSpPr>
          <p:cNvPr id="10" name="TextBox 9">
            <a:extLst>
              <a:ext uri="{FF2B5EF4-FFF2-40B4-BE49-F238E27FC236}">
                <a16:creationId xmlns:a16="http://schemas.microsoft.com/office/drawing/2014/main" id="{2506C305-B636-43F8-9884-F8C3552E01E3}"/>
              </a:ext>
            </a:extLst>
          </p:cNvPr>
          <p:cNvSpPr txBox="1"/>
          <p:nvPr/>
        </p:nvSpPr>
        <p:spPr>
          <a:xfrm>
            <a:off x="7552008" y="5770108"/>
            <a:ext cx="2525148"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অস্থির,ব্যাকুল</a:t>
            </a:r>
            <a:endParaRPr lang="en-US" sz="4000" b="1" dirty="0">
              <a:latin typeface="NikoshBAN" panose="02000000000000000000" pitchFamily="2" charset="0"/>
              <a:cs typeface="NikoshBAN" panose="02000000000000000000" pitchFamily="2" charset="0"/>
            </a:endParaRPr>
          </a:p>
        </p:txBody>
      </p:sp>
      <p:sp>
        <p:nvSpPr>
          <p:cNvPr id="11" name="TextBox 10">
            <a:extLst>
              <a:ext uri="{FF2B5EF4-FFF2-40B4-BE49-F238E27FC236}">
                <a16:creationId xmlns:a16="http://schemas.microsoft.com/office/drawing/2014/main" id="{61E2F288-6A39-45EB-9733-72FE3FB74836}"/>
              </a:ext>
            </a:extLst>
          </p:cNvPr>
          <p:cNvSpPr txBox="1"/>
          <p:nvPr/>
        </p:nvSpPr>
        <p:spPr>
          <a:xfrm>
            <a:off x="1186377" y="5818954"/>
            <a:ext cx="2004644"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 আকুলতা</a:t>
            </a:r>
            <a:endParaRPr lang="en-US" sz="4000" b="1" dirty="0">
              <a:latin typeface="NikoshBAN" panose="02000000000000000000" pitchFamily="2" charset="0"/>
              <a:cs typeface="NikoshBAN" panose="02000000000000000000" pitchFamily="2" charset="0"/>
            </a:endParaRPr>
          </a:p>
        </p:txBody>
      </p:sp>
      <p:sp>
        <p:nvSpPr>
          <p:cNvPr id="12" name="TextBox 11">
            <a:extLst>
              <a:ext uri="{FF2B5EF4-FFF2-40B4-BE49-F238E27FC236}">
                <a16:creationId xmlns:a16="http://schemas.microsoft.com/office/drawing/2014/main" id="{C330BD51-6C3E-4C78-87CD-5635067473DE}"/>
              </a:ext>
            </a:extLst>
          </p:cNvPr>
          <p:cNvSpPr txBox="1"/>
          <p:nvPr/>
        </p:nvSpPr>
        <p:spPr>
          <a:xfrm>
            <a:off x="7027398" y="3070922"/>
            <a:ext cx="4730259"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নির্ভয়তা,ভয়শূন্যতা,নির্ভীকতা</a:t>
            </a:r>
            <a:endParaRPr lang="en-US" sz="4000" b="1" dirty="0">
              <a:latin typeface="NikoshBAN" panose="02000000000000000000" pitchFamily="2" charset="0"/>
              <a:cs typeface="NikoshBAN" panose="02000000000000000000" pitchFamily="2" charset="0"/>
            </a:endParaRPr>
          </a:p>
        </p:txBody>
      </p:sp>
      <p:sp>
        <p:nvSpPr>
          <p:cNvPr id="14" name="Arrow: Down 13">
            <a:extLst>
              <a:ext uri="{FF2B5EF4-FFF2-40B4-BE49-F238E27FC236}">
                <a16:creationId xmlns:a16="http://schemas.microsoft.com/office/drawing/2014/main" id="{84878F8D-55BE-4DB7-9EEC-4F8920578FED}"/>
              </a:ext>
            </a:extLst>
          </p:cNvPr>
          <p:cNvSpPr/>
          <p:nvPr/>
        </p:nvSpPr>
        <p:spPr>
          <a:xfrm>
            <a:off x="2021058" y="2102811"/>
            <a:ext cx="335282" cy="968328"/>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Down 14">
            <a:extLst>
              <a:ext uri="{FF2B5EF4-FFF2-40B4-BE49-F238E27FC236}">
                <a16:creationId xmlns:a16="http://schemas.microsoft.com/office/drawing/2014/main" id="{11B5AF6B-B2ED-4E51-9FF2-A03457683723}"/>
              </a:ext>
            </a:extLst>
          </p:cNvPr>
          <p:cNvSpPr/>
          <p:nvPr/>
        </p:nvSpPr>
        <p:spPr>
          <a:xfrm>
            <a:off x="2010506" y="5283251"/>
            <a:ext cx="196948" cy="535703"/>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Down 15">
            <a:extLst>
              <a:ext uri="{FF2B5EF4-FFF2-40B4-BE49-F238E27FC236}">
                <a16:creationId xmlns:a16="http://schemas.microsoft.com/office/drawing/2014/main" id="{48228038-9D5A-45B7-AC46-9B1C7D86D7D0}"/>
              </a:ext>
            </a:extLst>
          </p:cNvPr>
          <p:cNvSpPr/>
          <p:nvPr/>
        </p:nvSpPr>
        <p:spPr>
          <a:xfrm>
            <a:off x="8852093" y="2053068"/>
            <a:ext cx="335282" cy="1018071"/>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2409C1F2-3426-4055-9FD5-F886BC33A2FD}"/>
              </a:ext>
            </a:extLst>
          </p:cNvPr>
          <p:cNvSpPr/>
          <p:nvPr/>
        </p:nvSpPr>
        <p:spPr>
          <a:xfrm>
            <a:off x="8569569" y="5234288"/>
            <a:ext cx="196948" cy="535703"/>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837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7" grpId="0" animBg="1"/>
      <p:bldP spid="6" grpId="0" animBg="1"/>
      <p:bldP spid="4" grpId="0" animBg="1"/>
      <p:bldP spid="10" grpId="0" animBg="1"/>
      <p:bldP spid="11" grpId="0" animBg="1"/>
      <p:bldP spid="12" grpId="0" animBg="1"/>
      <p:bldP spid="14" grpId="0" animBg="1"/>
      <p:bldP spid="15" grpId="0" animBg="1"/>
      <p:bldP spid="16"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1A2A12-57D9-44D2-98BB-AE337A4A843E}"/>
              </a:ext>
            </a:extLst>
          </p:cNvPr>
          <p:cNvSpPr txBox="1"/>
          <p:nvPr/>
        </p:nvSpPr>
        <p:spPr>
          <a:xfrm>
            <a:off x="1885071" y="1097280"/>
            <a:ext cx="5078437" cy="1603717"/>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3B5ED3E2-66AF-4FB0-9BF9-6D9A757A39F5}"/>
              </a:ext>
            </a:extLst>
          </p:cNvPr>
          <p:cNvSpPr txBox="1"/>
          <p:nvPr/>
        </p:nvSpPr>
        <p:spPr>
          <a:xfrm>
            <a:off x="620150" y="4389122"/>
            <a:ext cx="10813366" cy="1357532"/>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অন্তু বরাবর রাত ন’টা-সাড়ে ন’টায় ঘুমিয়ে পড়ে।কিন্ত আজ রাতে সে দশটারও ওপরে জেগে থাকল। মা বললেন ‘ঘুমাতে যাস নে কেন?’</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C8C74F9A-C7E8-4EFD-9E1C-88EFAB64ECD9}"/>
              </a:ext>
            </a:extLst>
          </p:cNvPr>
          <p:cNvSpPr txBox="1"/>
          <p:nvPr/>
        </p:nvSpPr>
        <p:spPr>
          <a:xfrm>
            <a:off x="349347" y="492369"/>
            <a:ext cx="11354973" cy="3170099"/>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বুদ্ধিটা অন্তুর মা’র হলেও এমন একটা কৌশল চিন্তা করত সে বেশ ক’দিন আগে থেকেই। কাউকে না জানিয়ে অন্তু চিঠি লিখেছে। সেও প্রায় দশ-বারো দিন হয়ে গেছে। আজ আঠারো তারিখ। তিন দিন বাদেই মহান একুশে ফেব্রুয়ারি। ওর কেন যেন বিশ্বাস কাজল মামা আর কারও কথা শুনুক না শুনুক তার কথা রাখবেই, আসবেই সে ঢাকা।  </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29765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3F7767-62CB-4FF4-9059-01B040CF9A18}"/>
              </a:ext>
            </a:extLst>
          </p:cNvPr>
          <p:cNvSpPr txBox="1"/>
          <p:nvPr/>
        </p:nvSpPr>
        <p:spPr>
          <a:xfrm>
            <a:off x="719796" y="337626"/>
            <a:ext cx="10914185"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চলো দেখি কী কী শব্দ খুঁজে পেলাম যেগুলো একটু কঠিন মনে হচ্ছে...</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4F314A21-D5D2-4ABD-9102-EB9FF542ADB5}"/>
              </a:ext>
            </a:extLst>
          </p:cNvPr>
          <p:cNvSpPr txBox="1"/>
          <p:nvPr/>
        </p:nvSpPr>
        <p:spPr>
          <a:xfrm>
            <a:off x="989427" y="1351804"/>
            <a:ext cx="1388012"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কৌশল</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FFB82264-6D01-4473-91DE-C1055C727BAD}"/>
              </a:ext>
            </a:extLst>
          </p:cNvPr>
          <p:cNvSpPr txBox="1"/>
          <p:nvPr/>
        </p:nvSpPr>
        <p:spPr>
          <a:xfrm>
            <a:off x="7943558" y="1351804"/>
            <a:ext cx="2839330"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একুশে ফেব্রুয়ারি</a:t>
            </a:r>
            <a:endParaRPr lang="en-US" sz="4000" b="1"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D16647DE-D2C0-4504-8E46-623D8A3661DE}"/>
              </a:ext>
            </a:extLst>
          </p:cNvPr>
          <p:cNvSpPr txBox="1"/>
          <p:nvPr/>
        </p:nvSpPr>
        <p:spPr>
          <a:xfrm>
            <a:off x="305384" y="3254177"/>
            <a:ext cx="4144109"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কুশলতা,দক্ষতা,নিপুণতা</a:t>
            </a:r>
            <a:endParaRPr lang="en-US" sz="4000" b="1" dirty="0">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B882A59A-F265-41A8-8682-28B22055B005}"/>
              </a:ext>
            </a:extLst>
          </p:cNvPr>
          <p:cNvSpPr txBox="1"/>
          <p:nvPr/>
        </p:nvSpPr>
        <p:spPr>
          <a:xfrm>
            <a:off x="7192691" y="3250645"/>
            <a:ext cx="4042116"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আমাদের মাতৃভাষা দিবস</a:t>
            </a:r>
            <a:endParaRPr lang="en-US" sz="4000" b="1" dirty="0">
              <a:latin typeface="NikoshBAN" panose="02000000000000000000" pitchFamily="2" charset="0"/>
              <a:cs typeface="NikoshBAN" panose="02000000000000000000" pitchFamily="2" charset="0"/>
            </a:endParaRPr>
          </a:p>
        </p:txBody>
      </p:sp>
      <p:sp>
        <p:nvSpPr>
          <p:cNvPr id="7" name="TextBox 6">
            <a:extLst>
              <a:ext uri="{FF2B5EF4-FFF2-40B4-BE49-F238E27FC236}">
                <a16:creationId xmlns:a16="http://schemas.microsoft.com/office/drawing/2014/main" id="{FECA3259-E9D5-4073-A5CF-175CDC02FA30}"/>
              </a:ext>
            </a:extLst>
          </p:cNvPr>
          <p:cNvSpPr txBox="1"/>
          <p:nvPr/>
        </p:nvSpPr>
        <p:spPr>
          <a:xfrm>
            <a:off x="6920130" y="5236904"/>
            <a:ext cx="4621239"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আন্তর্জাতিক মাতৃভাষা দিবস</a:t>
            </a:r>
            <a:endParaRPr lang="en-US" sz="4000" b="1" dirty="0">
              <a:latin typeface="NikoshBAN" panose="02000000000000000000" pitchFamily="2" charset="0"/>
              <a:cs typeface="NikoshBAN" panose="02000000000000000000" pitchFamily="2" charset="0"/>
            </a:endParaRPr>
          </a:p>
        </p:txBody>
      </p:sp>
      <p:sp>
        <p:nvSpPr>
          <p:cNvPr id="9" name="Arrow: Down 8">
            <a:extLst>
              <a:ext uri="{FF2B5EF4-FFF2-40B4-BE49-F238E27FC236}">
                <a16:creationId xmlns:a16="http://schemas.microsoft.com/office/drawing/2014/main" id="{3CFBC609-DA66-408D-BBF6-67F142BAFBE2}"/>
              </a:ext>
            </a:extLst>
          </p:cNvPr>
          <p:cNvSpPr/>
          <p:nvPr/>
        </p:nvSpPr>
        <p:spPr>
          <a:xfrm>
            <a:off x="1356359" y="2059690"/>
            <a:ext cx="219223" cy="1163776"/>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Down 10">
            <a:extLst>
              <a:ext uri="{FF2B5EF4-FFF2-40B4-BE49-F238E27FC236}">
                <a16:creationId xmlns:a16="http://schemas.microsoft.com/office/drawing/2014/main" id="{327BF036-2D66-4232-9267-A166758E4962}"/>
              </a:ext>
            </a:extLst>
          </p:cNvPr>
          <p:cNvSpPr/>
          <p:nvPr/>
        </p:nvSpPr>
        <p:spPr>
          <a:xfrm>
            <a:off x="9104138" y="3999472"/>
            <a:ext cx="219223" cy="1163776"/>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id="{75597833-9D8C-4CDD-A48E-9883DB766260}"/>
              </a:ext>
            </a:extLst>
          </p:cNvPr>
          <p:cNvSpPr/>
          <p:nvPr/>
        </p:nvSpPr>
        <p:spPr>
          <a:xfrm>
            <a:off x="9011527" y="2045928"/>
            <a:ext cx="219223" cy="1163776"/>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6917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9" grpId="0" animBg="1"/>
      <p:bldP spid="11"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C5AD24-3595-4326-AFBD-5E7D3C597961}"/>
              </a:ext>
            </a:extLst>
          </p:cNvPr>
          <p:cNvSpPr txBox="1"/>
          <p:nvPr/>
        </p:nvSpPr>
        <p:spPr>
          <a:xfrm>
            <a:off x="357553" y="705583"/>
            <a:ext cx="10874327" cy="1323439"/>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 অন্তু খুলে বলে না কিছু । এগারোটা বাজতেই কিন্তু ঘুমে চোখ বন্ধ আসে ওর। লেপের নীচে ঢুকতে ঢুকতেই সে কী গভীর ঘুম। </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A497AC0D-E583-4340-A7DA-B61ED65E9E63}"/>
              </a:ext>
            </a:extLst>
          </p:cNvPr>
          <p:cNvSpPr txBox="1"/>
          <p:nvPr/>
        </p:nvSpPr>
        <p:spPr>
          <a:xfrm>
            <a:off x="357553" y="2271447"/>
            <a:ext cx="10874327" cy="1323439"/>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ভোরবেলায় সে দেখল কাজল মামা তার চুলে হাত বুলিয়ে দিচ্ছে। লেপ থেকে বেরিয়ে একলাফে উঠে বসল সে বিছানায়।</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753A4D27-4AC9-4073-AB03-8EE808469F52}"/>
              </a:ext>
            </a:extLst>
          </p:cNvPr>
          <p:cNvSpPr txBox="1"/>
          <p:nvPr/>
        </p:nvSpPr>
        <p:spPr>
          <a:xfrm>
            <a:off x="409720" y="3837311"/>
            <a:ext cx="10769992" cy="1938992"/>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মামা বললেন,’ভালো আছিস তুই অন্তু? শেষ রাতের ট্রেনে এলাম। এসে দেখি তুই ঘুমাচ্ছিস।’ অন্তু বলে,’আজ কিন্তু উনিশ তারিখ,তা তো জানো মামা। দু’দিন বাদেই একুশে ফেব্রুয়ারি।’</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5957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2C584E-B239-43AD-B058-DE29895535D2}"/>
              </a:ext>
            </a:extLst>
          </p:cNvPr>
          <p:cNvSpPr txBox="1"/>
          <p:nvPr/>
        </p:nvSpPr>
        <p:spPr>
          <a:xfrm>
            <a:off x="717452" y="3640014"/>
            <a:ext cx="10893083" cy="2554545"/>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মোহাম্মদপুরের নূরজাহান রোড থেকে একটি রিকশায় চাপল অন্তু আর কাজল মামা। লালমাটিয়া-ধানমন্ডি হয়ে রিকশা চলছিল। মামা বললেন, ‘এই যে রাস্তাটা দিয়ে আমরা যাচ্ছি এর নাম  সাতমসজিদ রোড। জানিস?’</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2CC6126F-59A0-434B-B92D-99D27B3DECA3}"/>
              </a:ext>
            </a:extLst>
          </p:cNvPr>
          <p:cNvSpPr txBox="1"/>
          <p:nvPr/>
        </p:nvSpPr>
        <p:spPr>
          <a:xfrm>
            <a:off x="581464" y="618980"/>
            <a:ext cx="11029071" cy="259900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মামা বললেন,ঠিক আছে খানিকক্ষণ রেস্ট নিয়েই বেরুবো তোকে নিয়ে। যেখানেই যেতে চাস সেখানেই যাব। পাঁচ দিন আমি ঢাকায় থাকব-এর মধ্যে চারদিনই তোর সাথে। যেখানে যেতে চাবি যাব। যত গল্প শুনতে চাস শোনাব।</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94857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8CB2D9-75FF-4EBE-BE12-BB66E7D71AB4}"/>
              </a:ext>
            </a:extLst>
          </p:cNvPr>
          <p:cNvSpPr txBox="1"/>
          <p:nvPr/>
        </p:nvSpPr>
        <p:spPr>
          <a:xfrm>
            <a:off x="6617842" y="2264899"/>
            <a:ext cx="4523769" cy="1323439"/>
          </a:xfrm>
          <a:prstGeom prst="rect">
            <a:avLst/>
          </a:prstGeom>
          <a:noFill/>
          <a:ln w="76200">
            <a:solidFill>
              <a:schemeClr val="tx1"/>
            </a:solidFill>
          </a:ln>
        </p:spPr>
        <p:txBody>
          <a:bodyPr wrap="square" rtlCol="0">
            <a:spAutoFit/>
          </a:bodyPr>
          <a:lstStyle/>
          <a:p>
            <a:r>
              <a:rPr lang="en-US" sz="4000" b="1" dirty="0" err="1">
                <a:latin typeface="NikoshBAN" panose="02000000000000000000" pitchFamily="2" charset="0"/>
                <a:cs typeface="NikoshBAN" panose="02000000000000000000" pitchFamily="2" charset="0"/>
              </a:rPr>
              <a:t>শ্রেণি</a:t>
            </a:r>
            <a:r>
              <a:rPr lang="en-US" sz="4000" b="1" dirty="0">
                <a:latin typeface="NikoshBAN" panose="02000000000000000000" pitchFamily="2" charset="0"/>
                <a:cs typeface="NikoshBAN" panose="02000000000000000000" pitchFamily="2" charset="0"/>
              </a:rPr>
              <a:t>: ৭ম</a:t>
            </a:r>
          </a:p>
          <a:p>
            <a:r>
              <a:rPr lang="en-US" sz="4000" b="1" dirty="0" err="1">
                <a:latin typeface="NikoshBAN" panose="02000000000000000000" pitchFamily="2" charset="0"/>
                <a:cs typeface="NikoshBAN" panose="02000000000000000000" pitchFamily="2" charset="0"/>
              </a:rPr>
              <a:t>বিষয়</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বাংলা</a:t>
            </a:r>
            <a:r>
              <a:rPr lang="en-US" sz="4000" b="1" dirty="0">
                <a:latin typeface="NikoshBAN" panose="02000000000000000000" pitchFamily="2" charset="0"/>
                <a:cs typeface="NikoshBAN" panose="02000000000000000000" pitchFamily="2" charset="0"/>
              </a:rPr>
              <a:t> ১ম </a:t>
            </a:r>
            <a:r>
              <a:rPr lang="en-US" sz="4000" b="1" dirty="0" err="1">
                <a:latin typeface="NikoshBAN" panose="02000000000000000000" pitchFamily="2" charset="0"/>
                <a:cs typeface="NikoshBAN" panose="02000000000000000000" pitchFamily="2" charset="0"/>
              </a:rPr>
              <a:t>পত্র</a:t>
            </a:r>
            <a:r>
              <a:rPr lang="bn-IN" sz="4000" b="1" dirty="0">
                <a:latin typeface="NikoshBAN" panose="02000000000000000000" pitchFamily="2" charset="0"/>
                <a:cs typeface="NikoshBAN" panose="02000000000000000000" pitchFamily="2" charset="0"/>
              </a:rPr>
              <a:t> (গদ্য)</a:t>
            </a:r>
            <a:r>
              <a:rPr lang="en-US" sz="4000" b="1"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1635230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0BE500-1A09-4392-8139-8B55D33710ED}"/>
              </a:ext>
            </a:extLst>
          </p:cNvPr>
          <p:cNvSpPr txBox="1"/>
          <p:nvPr/>
        </p:nvSpPr>
        <p:spPr>
          <a:xfrm>
            <a:off x="719796" y="337626"/>
            <a:ext cx="10914185" cy="707886"/>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চলো দেখি কী কী শব্দ খুঁজে পেলাম যেগুলো একটু কঠিন মনে হচ্ছে...</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709DF161-C800-4CE8-8998-E799A01BDC75}"/>
              </a:ext>
            </a:extLst>
          </p:cNvPr>
          <p:cNvSpPr txBox="1"/>
          <p:nvPr/>
        </p:nvSpPr>
        <p:spPr>
          <a:xfrm>
            <a:off x="7469947" y="1728076"/>
            <a:ext cx="1378634" cy="707886"/>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রেস্ট</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8073956A-A0FB-4051-9E18-2E4C403D5CEC}"/>
              </a:ext>
            </a:extLst>
          </p:cNvPr>
          <p:cNvSpPr txBox="1"/>
          <p:nvPr/>
        </p:nvSpPr>
        <p:spPr>
          <a:xfrm>
            <a:off x="1153554" y="1725825"/>
            <a:ext cx="1378633" cy="707886"/>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চাপল</a:t>
            </a:r>
            <a:endParaRPr lang="en-US" sz="4000" b="1"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3A15CBAC-044D-4D97-A051-2D8AE884D9AC}"/>
              </a:ext>
            </a:extLst>
          </p:cNvPr>
          <p:cNvSpPr txBox="1"/>
          <p:nvPr/>
        </p:nvSpPr>
        <p:spPr>
          <a:xfrm>
            <a:off x="7469947" y="3648466"/>
            <a:ext cx="1378634" cy="707886"/>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বিশ্রাম</a:t>
            </a:r>
            <a:endParaRPr lang="en-US" sz="4000" b="1" dirty="0">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31DAF1CE-7475-417D-9F9E-304197E44A53}"/>
              </a:ext>
            </a:extLst>
          </p:cNvPr>
          <p:cNvSpPr txBox="1"/>
          <p:nvPr/>
        </p:nvSpPr>
        <p:spPr>
          <a:xfrm>
            <a:off x="1153553" y="3624102"/>
            <a:ext cx="1378634" cy="707886"/>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উঠল </a:t>
            </a:r>
            <a:endParaRPr lang="en-US" sz="4000" b="1" dirty="0">
              <a:latin typeface="NikoshBAN" panose="02000000000000000000" pitchFamily="2" charset="0"/>
              <a:cs typeface="NikoshBAN" panose="02000000000000000000" pitchFamily="2" charset="0"/>
            </a:endParaRPr>
          </a:p>
        </p:txBody>
      </p:sp>
      <p:sp>
        <p:nvSpPr>
          <p:cNvPr id="7" name="Arrow: Down 6">
            <a:extLst>
              <a:ext uri="{FF2B5EF4-FFF2-40B4-BE49-F238E27FC236}">
                <a16:creationId xmlns:a16="http://schemas.microsoft.com/office/drawing/2014/main" id="{1ADD90FE-9B9A-41AF-8036-47227DD487C5}"/>
              </a:ext>
            </a:extLst>
          </p:cNvPr>
          <p:cNvSpPr/>
          <p:nvPr/>
        </p:nvSpPr>
        <p:spPr>
          <a:xfrm>
            <a:off x="7940041" y="2460326"/>
            <a:ext cx="219223" cy="1163776"/>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Down 7">
            <a:extLst>
              <a:ext uri="{FF2B5EF4-FFF2-40B4-BE49-F238E27FC236}">
                <a16:creationId xmlns:a16="http://schemas.microsoft.com/office/drawing/2014/main" id="{9B2DC9A0-2B56-4AD3-99E7-E00755876ADC}"/>
              </a:ext>
            </a:extLst>
          </p:cNvPr>
          <p:cNvSpPr/>
          <p:nvPr/>
        </p:nvSpPr>
        <p:spPr>
          <a:xfrm>
            <a:off x="1623647" y="2433711"/>
            <a:ext cx="219223" cy="1163776"/>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787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22712C-7345-475F-9493-A09F559B9BBF}"/>
              </a:ext>
            </a:extLst>
          </p:cNvPr>
          <p:cNvSpPr txBox="1"/>
          <p:nvPr/>
        </p:nvSpPr>
        <p:spPr>
          <a:xfrm>
            <a:off x="520504" y="722656"/>
            <a:ext cx="6499273"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‘কি যে বলো মামা। জানব না কেন?’</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E449ECED-AD72-4B73-84A3-56EEBC770B01}"/>
              </a:ext>
            </a:extLst>
          </p:cNvPr>
          <p:cNvSpPr txBox="1"/>
          <p:nvPr/>
        </p:nvSpPr>
        <p:spPr>
          <a:xfrm>
            <a:off x="520503" y="1739047"/>
            <a:ext cx="10058400"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‘ঠিক আছে বল দেখি সাতমসজিদ নাম হয়েছে কেন রাস্তাটার?’</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13BBC9D1-8C8A-4651-8ED9-E709CE46D477}"/>
              </a:ext>
            </a:extLst>
          </p:cNvPr>
          <p:cNvSpPr txBox="1"/>
          <p:nvPr/>
        </p:nvSpPr>
        <p:spPr>
          <a:xfrm>
            <a:off x="520503" y="3075057"/>
            <a:ext cx="6499273"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‘তা তো ঠিক জানি না।’</a:t>
            </a:r>
            <a:endParaRPr lang="en-US" sz="4000" b="1"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09CBC084-9D84-4694-ACF7-FFD38261D3BB}"/>
              </a:ext>
            </a:extLst>
          </p:cNvPr>
          <p:cNvSpPr txBox="1"/>
          <p:nvPr/>
        </p:nvSpPr>
        <p:spPr>
          <a:xfrm>
            <a:off x="520503" y="4445391"/>
            <a:ext cx="10930599" cy="1938992"/>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‘এই জন্যই বলেছিলাম,অতীতের অনেক জিনিসই জেনে রাখা ভালো আমাদের। অতীত মানে আমাদের আগের দিন। পুরনো দিনের ওপরেই তো বর্তমানের দিন-রাত গড়ে ওঠে।’</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35457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681973-627E-44BA-8CCA-7D4EEC0DDBA4}"/>
              </a:ext>
            </a:extLst>
          </p:cNvPr>
          <p:cNvSpPr txBox="1"/>
          <p:nvPr/>
        </p:nvSpPr>
        <p:spPr>
          <a:xfrm>
            <a:off x="8091265" y="1707679"/>
            <a:ext cx="1770187" cy="710135"/>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  অতীত </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772A15FE-DBA8-4066-829B-E5D6A9E0D017}"/>
              </a:ext>
            </a:extLst>
          </p:cNvPr>
          <p:cNvSpPr txBox="1"/>
          <p:nvPr/>
        </p:nvSpPr>
        <p:spPr>
          <a:xfrm>
            <a:off x="758484" y="1889855"/>
            <a:ext cx="2801815" cy="707886"/>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জাহাঙ্গীর নগর</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BC43C076-03AE-409A-82E5-4AF98139422E}"/>
              </a:ext>
            </a:extLst>
          </p:cNvPr>
          <p:cNvSpPr txBox="1"/>
          <p:nvPr/>
        </p:nvSpPr>
        <p:spPr>
          <a:xfrm>
            <a:off x="719796" y="337626"/>
            <a:ext cx="10914185" cy="707886"/>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চলো দেখি কী কী শব্দ খুঁজে পেলাম যেগুলো একটু কঠিন মনে হচ্ছে...</a:t>
            </a:r>
            <a:endParaRPr lang="en-US" sz="4000" b="1"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D5408C76-BB04-4530-BD67-9340F71E225E}"/>
              </a:ext>
            </a:extLst>
          </p:cNvPr>
          <p:cNvSpPr txBox="1"/>
          <p:nvPr/>
        </p:nvSpPr>
        <p:spPr>
          <a:xfrm>
            <a:off x="8334517" y="3665060"/>
            <a:ext cx="1502903" cy="710135"/>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 বিগত </a:t>
            </a:r>
            <a:endParaRPr lang="en-US" sz="4000" b="1" dirty="0">
              <a:latin typeface="NikoshBAN" panose="02000000000000000000" pitchFamily="2" charset="0"/>
              <a:cs typeface="NikoshBAN" panose="02000000000000000000" pitchFamily="2" charset="0"/>
            </a:endParaRPr>
          </a:p>
        </p:txBody>
      </p:sp>
      <p:sp>
        <p:nvSpPr>
          <p:cNvPr id="7" name="TextBox 6">
            <a:extLst>
              <a:ext uri="{FF2B5EF4-FFF2-40B4-BE49-F238E27FC236}">
                <a16:creationId xmlns:a16="http://schemas.microsoft.com/office/drawing/2014/main" id="{889F0E58-582D-4FF3-94FE-D74736E7AD40}"/>
              </a:ext>
            </a:extLst>
          </p:cNvPr>
          <p:cNvSpPr txBox="1"/>
          <p:nvPr/>
        </p:nvSpPr>
        <p:spPr>
          <a:xfrm>
            <a:off x="377483" y="3792230"/>
            <a:ext cx="4482905" cy="710135"/>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ঢাকা শহরের আগের নাম। </a:t>
            </a:r>
            <a:endParaRPr lang="en-US" sz="4000" b="1" dirty="0">
              <a:latin typeface="NikoshBAN" panose="02000000000000000000" pitchFamily="2" charset="0"/>
              <a:cs typeface="NikoshBAN" panose="02000000000000000000" pitchFamily="2" charset="0"/>
            </a:endParaRPr>
          </a:p>
        </p:txBody>
      </p:sp>
      <p:sp>
        <p:nvSpPr>
          <p:cNvPr id="8" name="Arrow: Down 7">
            <a:extLst>
              <a:ext uri="{FF2B5EF4-FFF2-40B4-BE49-F238E27FC236}">
                <a16:creationId xmlns:a16="http://schemas.microsoft.com/office/drawing/2014/main" id="{D5D2C669-F9DA-454F-AD83-9CC917B31D4F}"/>
              </a:ext>
            </a:extLst>
          </p:cNvPr>
          <p:cNvSpPr/>
          <p:nvPr/>
        </p:nvSpPr>
        <p:spPr>
          <a:xfrm>
            <a:off x="1722121" y="2632630"/>
            <a:ext cx="219223" cy="1163776"/>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37E99847-8D15-4C52-A1F8-9156FF25276E}"/>
              </a:ext>
            </a:extLst>
          </p:cNvPr>
          <p:cNvSpPr/>
          <p:nvPr/>
        </p:nvSpPr>
        <p:spPr>
          <a:xfrm>
            <a:off x="8866746" y="2459549"/>
            <a:ext cx="219223" cy="1163776"/>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608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animBg="1"/>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7D616E-3391-42F9-AABE-B5C6BC9E5AA0}"/>
              </a:ext>
            </a:extLst>
          </p:cNvPr>
          <p:cNvSpPr txBox="1"/>
          <p:nvPr/>
        </p:nvSpPr>
        <p:spPr>
          <a:xfrm>
            <a:off x="562707" y="900332"/>
            <a:ext cx="11113478" cy="3170099"/>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কাজল মামা সংক্ষেপে বললেন। এই ঢাকা শহরের আগের নাম ছিল জাহাঙ্গীরনগর । মোগল বাদশা জাহাঙ্গীরের নামে। সেই সময় থেকেই শহরের আনাচে- কানাচে অনেক মসজিদ তৈরি হতে থাকে। এই রাস্তাটা পিলখানার মোড় থেকে মোহাম্মদপুর এসে সাতগম্বুজ মসজিদে ঠেকেছে।</a:t>
            </a:r>
          </a:p>
          <a:p>
            <a:r>
              <a:rPr lang="bn-IN" sz="4000" b="1" dirty="0">
                <a:latin typeface="NikoshBAN" panose="02000000000000000000" pitchFamily="2" charset="0"/>
                <a:cs typeface="NikoshBAN" panose="02000000000000000000" pitchFamily="2" charset="0"/>
              </a:rPr>
              <a:t>সেই পুরনো মসজিদের নামেই রাস্তাটার নাম হয়েছে সাত মসজিদ রোড। </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FFD1A93F-7322-4BC2-B776-A8623A8B9256}"/>
              </a:ext>
            </a:extLst>
          </p:cNvPr>
          <p:cNvSpPr txBox="1"/>
          <p:nvPr/>
        </p:nvSpPr>
        <p:spPr>
          <a:xfrm>
            <a:off x="562707" y="4487593"/>
            <a:ext cx="10888395" cy="1938992"/>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রিকশাটা নিউমার্কেট পেরিয়ে নীলক্ষেত হয়ে বিশ্ববিদ্যালয় এলাকার মধ্যে ঢুকতেই অন্তু জিজ্ঞেস করল,’তুমি নাকি এই বিশ্ববিদ্যালয়ে পড়তে মামা?’ </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67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5A2A56-40D4-4CCB-9776-33CA9C1BF509}"/>
              </a:ext>
            </a:extLst>
          </p:cNvPr>
          <p:cNvSpPr txBox="1"/>
          <p:nvPr/>
        </p:nvSpPr>
        <p:spPr>
          <a:xfrm>
            <a:off x="858129" y="1810224"/>
            <a:ext cx="1730326"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সংক্ষেপে </a:t>
            </a:r>
            <a:endParaRPr lang="en-US" sz="4000" b="1"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81267E36-183D-49C0-AABE-2A90AE756EBA}"/>
              </a:ext>
            </a:extLst>
          </p:cNvPr>
          <p:cNvSpPr txBox="1"/>
          <p:nvPr/>
        </p:nvSpPr>
        <p:spPr>
          <a:xfrm>
            <a:off x="7186246" y="1810224"/>
            <a:ext cx="2658794"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আনাচে-কানাচে </a:t>
            </a:r>
            <a:endParaRPr lang="en-US" sz="4000" b="1" dirty="0">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B6857E7E-F42D-45DD-98C0-70FF4FAD8CD5}"/>
              </a:ext>
            </a:extLst>
          </p:cNvPr>
          <p:cNvSpPr txBox="1"/>
          <p:nvPr/>
        </p:nvSpPr>
        <p:spPr>
          <a:xfrm>
            <a:off x="638907" y="363791"/>
            <a:ext cx="10914185"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চলো দেখি কী কী শব্দ খুঁজে পেলাম যেগুলো একটু কঠিন মনে হচ্ছে...</a:t>
            </a:r>
            <a:endParaRPr lang="en-US" sz="4000" b="1" dirty="0">
              <a:latin typeface="NikoshBAN" panose="02000000000000000000" pitchFamily="2" charset="0"/>
              <a:cs typeface="NikoshBAN" panose="02000000000000000000" pitchFamily="2" charset="0"/>
            </a:endParaRPr>
          </a:p>
        </p:txBody>
      </p:sp>
      <p:sp>
        <p:nvSpPr>
          <p:cNvPr id="7" name="TextBox 6">
            <a:extLst>
              <a:ext uri="{FF2B5EF4-FFF2-40B4-BE49-F238E27FC236}">
                <a16:creationId xmlns:a16="http://schemas.microsoft.com/office/drawing/2014/main" id="{3E84B49E-1123-42CE-8ACB-7D918EC4767F}"/>
              </a:ext>
            </a:extLst>
          </p:cNvPr>
          <p:cNvSpPr txBox="1"/>
          <p:nvPr/>
        </p:nvSpPr>
        <p:spPr>
          <a:xfrm>
            <a:off x="481818" y="4339891"/>
            <a:ext cx="2497014"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ছোট সংস্করণ  </a:t>
            </a:r>
            <a:endParaRPr lang="en-US" sz="4000" b="1" dirty="0">
              <a:latin typeface="NikoshBAN" panose="02000000000000000000" pitchFamily="2" charset="0"/>
              <a:cs typeface="NikoshBAN" panose="02000000000000000000" pitchFamily="2" charset="0"/>
            </a:endParaRPr>
          </a:p>
        </p:txBody>
      </p:sp>
      <p:sp>
        <p:nvSpPr>
          <p:cNvPr id="8" name="TextBox 7">
            <a:extLst>
              <a:ext uri="{FF2B5EF4-FFF2-40B4-BE49-F238E27FC236}">
                <a16:creationId xmlns:a16="http://schemas.microsoft.com/office/drawing/2014/main" id="{545436F0-69D7-48BB-B53B-EE7FACFBA2C6}"/>
              </a:ext>
            </a:extLst>
          </p:cNvPr>
          <p:cNvSpPr txBox="1"/>
          <p:nvPr/>
        </p:nvSpPr>
        <p:spPr>
          <a:xfrm>
            <a:off x="7311683" y="4206239"/>
            <a:ext cx="2497014"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অলিগলিতে </a:t>
            </a:r>
            <a:endParaRPr lang="en-US" sz="4000" b="1" dirty="0">
              <a:latin typeface="NikoshBAN" panose="02000000000000000000" pitchFamily="2" charset="0"/>
              <a:cs typeface="NikoshBAN" panose="02000000000000000000" pitchFamily="2" charset="0"/>
            </a:endParaRPr>
          </a:p>
        </p:txBody>
      </p:sp>
      <p:sp>
        <p:nvSpPr>
          <p:cNvPr id="2" name="Arrow: Down 1">
            <a:extLst>
              <a:ext uri="{FF2B5EF4-FFF2-40B4-BE49-F238E27FC236}">
                <a16:creationId xmlns:a16="http://schemas.microsoft.com/office/drawing/2014/main" id="{C5BAB9D9-B48A-4D15-9F08-A329F12B8BD7}"/>
              </a:ext>
            </a:extLst>
          </p:cNvPr>
          <p:cNvSpPr/>
          <p:nvPr/>
        </p:nvSpPr>
        <p:spPr>
          <a:xfrm>
            <a:off x="1441938" y="2802985"/>
            <a:ext cx="281354" cy="12168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37B74DFA-E4D9-4CEA-B54E-70E044943DC7}"/>
              </a:ext>
            </a:extLst>
          </p:cNvPr>
          <p:cNvSpPr/>
          <p:nvPr/>
        </p:nvSpPr>
        <p:spPr>
          <a:xfrm>
            <a:off x="8278836" y="2753746"/>
            <a:ext cx="281354" cy="12168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537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2" grpId="0" animBg="1"/>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8109178-5F62-400F-B999-6D1AD08B030E}"/>
              </a:ext>
            </a:extLst>
          </p:cNvPr>
          <p:cNvSpPr txBox="1"/>
          <p:nvPr/>
        </p:nvSpPr>
        <p:spPr>
          <a:xfrm>
            <a:off x="1505242" y="506437"/>
            <a:ext cx="6625883" cy="707886"/>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আজ আমরা কী কী শিখলাম...</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9627C920-2C7B-49E1-A830-680D3F371EF9}"/>
              </a:ext>
            </a:extLst>
          </p:cNvPr>
          <p:cNvSpPr txBox="1"/>
          <p:nvPr/>
        </p:nvSpPr>
        <p:spPr>
          <a:xfrm>
            <a:off x="1179340" y="2053882"/>
            <a:ext cx="8428894" cy="2554545"/>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১। লেখক হারুন হাবীব সম্পর্কে তথ্য।</a:t>
            </a:r>
          </a:p>
          <a:p>
            <a:r>
              <a:rPr lang="bn-IN" sz="4000" b="1" dirty="0">
                <a:latin typeface="NikoshBAN" panose="02000000000000000000" pitchFamily="2" charset="0"/>
                <a:cs typeface="NikoshBAN" panose="02000000000000000000" pitchFamily="2" charset="0"/>
              </a:rPr>
              <a:t>২। ঢাকার কিছু স্থানের নামকরণের ইতিহাস। </a:t>
            </a:r>
          </a:p>
          <a:p>
            <a:r>
              <a:rPr lang="bn-IN" sz="4000" b="1" dirty="0">
                <a:latin typeface="NikoshBAN" panose="02000000000000000000" pitchFamily="2" charset="0"/>
                <a:cs typeface="NikoshBAN" panose="02000000000000000000" pitchFamily="2" charset="0"/>
              </a:rPr>
              <a:t>৩। গল্পটির নির্ধারিত অংশের মূলভাব ।</a:t>
            </a:r>
          </a:p>
          <a:p>
            <a:r>
              <a:rPr lang="bn-IN" sz="4000" b="1" dirty="0">
                <a:latin typeface="NikoshBAN" panose="02000000000000000000" pitchFamily="2" charset="0"/>
                <a:cs typeface="NikoshBAN" panose="02000000000000000000" pitchFamily="2" charset="0"/>
              </a:rPr>
              <a:t>৪। কিছু কঠিন শব্দের অর্থ।</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89236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56669D-58C1-47BE-A014-F6BE5CD86141}"/>
              </a:ext>
            </a:extLst>
          </p:cNvPr>
          <p:cNvSpPr txBox="1"/>
          <p:nvPr/>
        </p:nvSpPr>
        <p:spPr>
          <a:xfrm>
            <a:off x="3929575" y="422029"/>
            <a:ext cx="2166425"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বাড়ির কাজ</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8D5BD779-EEDB-4031-9765-0CA7F7C5797E}"/>
              </a:ext>
            </a:extLst>
          </p:cNvPr>
          <p:cNvSpPr txBox="1"/>
          <p:nvPr/>
        </p:nvSpPr>
        <p:spPr>
          <a:xfrm>
            <a:off x="841715" y="2166425"/>
            <a:ext cx="10904807" cy="3785652"/>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১। মোঘল আমলে ঢাকার নাম কী ছিল?</a:t>
            </a:r>
          </a:p>
          <a:p>
            <a:r>
              <a:rPr lang="bn-IN" sz="4000" b="1" dirty="0">
                <a:latin typeface="NikoshBAN" panose="02000000000000000000" pitchFamily="2" charset="0"/>
                <a:cs typeface="NikoshBAN" panose="02000000000000000000" pitchFamily="2" charset="0"/>
              </a:rPr>
              <a:t>২। অন্তুর নানা কাজলকে বকতেন কেন?</a:t>
            </a:r>
          </a:p>
          <a:p>
            <a:r>
              <a:rPr lang="bn-IN" sz="4000" b="1" dirty="0">
                <a:latin typeface="NikoshBAN" panose="02000000000000000000" pitchFamily="2" charset="0"/>
                <a:cs typeface="NikoshBAN" panose="02000000000000000000" pitchFamily="2" charset="0"/>
              </a:rPr>
              <a:t>৩। অন্তু কোথায় বাস করত?</a:t>
            </a:r>
          </a:p>
          <a:p>
            <a:r>
              <a:rPr lang="bn-IN" sz="4000" b="1" dirty="0">
                <a:latin typeface="NikoshBAN" panose="02000000000000000000" pitchFamily="2" charset="0"/>
                <a:cs typeface="NikoshBAN" panose="02000000000000000000" pitchFamily="2" charset="0"/>
              </a:rPr>
              <a:t>৪। কার কাছ থেকে অন্তু কাজল মামার সাহসী সংগ্রামের কথা শুনেছে?</a:t>
            </a:r>
          </a:p>
          <a:p>
            <a:r>
              <a:rPr lang="bn-IN" sz="4000" b="1" dirty="0">
                <a:latin typeface="NikoshBAN" panose="02000000000000000000" pitchFamily="2" charset="0"/>
                <a:cs typeface="NikoshBAN" panose="02000000000000000000" pitchFamily="2" charset="0"/>
              </a:rPr>
              <a:t>৫। একুশে ফেব্রুয়ারির কদিন আগে কাজল মামা ঢাকায় আসেন?</a:t>
            </a:r>
          </a:p>
          <a:p>
            <a:r>
              <a:rPr lang="bn-IN" sz="4000" b="1" dirty="0">
                <a:latin typeface="NikoshBAN" panose="02000000000000000000" pitchFamily="2" charset="0"/>
                <a:cs typeface="NikoshBAN" panose="02000000000000000000" pitchFamily="2" charset="0"/>
              </a:rPr>
              <a:t> </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7914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A7A539-F8DB-41BE-8296-9DFE7C54B0DD}"/>
              </a:ext>
            </a:extLst>
          </p:cNvPr>
          <p:cNvSpPr txBox="1"/>
          <p:nvPr/>
        </p:nvSpPr>
        <p:spPr>
          <a:xfrm>
            <a:off x="4726744" y="376239"/>
            <a:ext cx="2278967" cy="707886"/>
          </a:xfrm>
          <a:prstGeom prst="rect">
            <a:avLst/>
          </a:prstGeom>
          <a:noFill/>
          <a:ln w="76200">
            <a:solidFill>
              <a:schemeClr val="tx1"/>
            </a:solidFill>
          </a:ln>
        </p:spPr>
        <p:txBody>
          <a:bodyPr wrap="square" rtlCol="0">
            <a:spAutoFit/>
          </a:bodyPr>
          <a:lstStyle/>
          <a:p>
            <a:r>
              <a:rPr lang="bn-IN" sz="4000" dirty="0">
                <a:latin typeface="NikoshBAN" panose="02000000000000000000" pitchFamily="2" charset="0"/>
                <a:cs typeface="NikoshBAN" panose="02000000000000000000" pitchFamily="2" charset="0"/>
              </a:rPr>
              <a:t>নৈতিক শিক্ষা</a:t>
            </a:r>
            <a:endParaRPr lang="en-US" sz="4000"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709E3BC5-51E5-461E-8086-30BA3913D8A2}"/>
              </a:ext>
            </a:extLst>
          </p:cNvPr>
          <p:cNvSpPr txBox="1"/>
          <p:nvPr/>
        </p:nvSpPr>
        <p:spPr>
          <a:xfrm>
            <a:off x="342313" y="1402269"/>
            <a:ext cx="11507374" cy="2596118"/>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১। বয়ঃসন্ধিকালে তোমাদের শারীরিক পরিবর্তন ঘটবে। প্রত্যেকেরই অর্থাৎ ছেলে এবং মেয়ে সবারই। এই পরিবর্তনে ভয় পাবে না। মা- বাবার সাথে আলোচনা করবে।  তাদেরকে তোমার সমস্যা জানাবে। গোপন করার প্রয়োজন নেই।</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71A028BB-82CC-4B07-9293-99FE887F50A9}"/>
              </a:ext>
            </a:extLst>
          </p:cNvPr>
          <p:cNvSpPr txBox="1"/>
          <p:nvPr/>
        </p:nvSpPr>
        <p:spPr>
          <a:xfrm>
            <a:off x="506438" y="4501662"/>
            <a:ext cx="5908430"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২। অবশই পরিষ্কার পরিচ্ছন্ন থাকবে।</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91842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CB079E-9B90-4EC0-B258-88AF31FBBE31}"/>
              </a:ext>
            </a:extLst>
          </p:cNvPr>
          <p:cNvSpPr txBox="1"/>
          <p:nvPr/>
        </p:nvSpPr>
        <p:spPr>
          <a:xfrm>
            <a:off x="7603588" y="1832148"/>
            <a:ext cx="3004457"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পিতৃপুরুষের গল্প</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B91E12C9-CFC2-4FB6-925F-3FEDEA05E9F7}"/>
              </a:ext>
            </a:extLst>
          </p:cNvPr>
          <p:cNvSpPr txBox="1"/>
          <p:nvPr/>
        </p:nvSpPr>
        <p:spPr>
          <a:xfrm>
            <a:off x="7842738" y="3248162"/>
            <a:ext cx="2293034"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হারুন হাবীব </a:t>
            </a:r>
            <a:endParaRPr lang="en-US" sz="4000" b="1" dirty="0">
              <a:latin typeface="NikoshBAN" panose="02000000000000000000" pitchFamily="2" charset="0"/>
              <a:cs typeface="NikoshBAN" panose="02000000000000000000" pitchFamily="2" charset="0"/>
            </a:endParaRPr>
          </a:p>
        </p:txBody>
      </p:sp>
      <p:pic>
        <p:nvPicPr>
          <p:cNvPr id="4" name="Picture 8" descr="Free Pictures Of Book, Download Free Clip Art, Free Clip Art on ...">
            <a:extLst>
              <a:ext uri="{FF2B5EF4-FFF2-40B4-BE49-F238E27FC236}">
                <a16:creationId xmlns:a16="http://schemas.microsoft.com/office/drawing/2014/main" id="{940F1DA9-E497-4BDB-836A-DDD7AD722F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337" y="661182"/>
            <a:ext cx="6604179" cy="5881847"/>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9298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CE89BE2-CCED-4D5A-841F-60A3424436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272" y="221077"/>
            <a:ext cx="3906339" cy="6532420"/>
          </a:xfrm>
          <a:prstGeom prst="rect">
            <a:avLst/>
          </a:prstGeom>
          <a:ln w="76200">
            <a:solidFill>
              <a:schemeClr val="tx1"/>
            </a:solidFill>
          </a:ln>
        </p:spPr>
      </p:pic>
      <p:sp>
        <p:nvSpPr>
          <p:cNvPr id="3" name="TextBox 2">
            <a:extLst>
              <a:ext uri="{FF2B5EF4-FFF2-40B4-BE49-F238E27FC236}">
                <a16:creationId xmlns:a16="http://schemas.microsoft.com/office/drawing/2014/main" id="{86F740BC-55B5-4EE6-A701-3D94F4FC9267}"/>
              </a:ext>
            </a:extLst>
          </p:cNvPr>
          <p:cNvSpPr txBox="1"/>
          <p:nvPr/>
        </p:nvSpPr>
        <p:spPr>
          <a:xfrm>
            <a:off x="5967547" y="3648891"/>
            <a:ext cx="5754189" cy="2554545"/>
          </a:xfrm>
          <a:prstGeom prst="rect">
            <a:avLst/>
          </a:prstGeom>
          <a:noFill/>
          <a:ln w="76200">
            <a:solidFill>
              <a:schemeClr val="tx1"/>
            </a:solidFill>
          </a:ln>
        </p:spPr>
        <p:txBody>
          <a:bodyPr wrap="square" rtlCol="0">
            <a:spAutoFit/>
          </a:bodyPr>
          <a:lstStyle/>
          <a:p>
            <a:r>
              <a:rPr lang="en-US" sz="4000" b="1" dirty="0" err="1">
                <a:latin typeface="NikoshBAN" panose="02000000000000000000" pitchFamily="2" charset="0"/>
                <a:cs typeface="NikoshBAN" panose="02000000000000000000" pitchFamily="2" charset="0"/>
              </a:rPr>
              <a:t>উম্মে</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হাবিবা</a:t>
            </a:r>
            <a:endParaRPr lang="en-US" sz="4000" b="1" dirty="0">
              <a:latin typeface="NikoshBAN" panose="02000000000000000000" pitchFamily="2" charset="0"/>
              <a:cs typeface="NikoshBAN" panose="02000000000000000000" pitchFamily="2" charset="0"/>
            </a:endParaRPr>
          </a:p>
          <a:p>
            <a:r>
              <a:rPr lang="en-US" sz="4000" b="1" dirty="0" err="1">
                <a:latin typeface="NikoshBAN" panose="02000000000000000000" pitchFamily="2" charset="0"/>
                <a:cs typeface="NikoshBAN" panose="02000000000000000000" pitchFamily="2" charset="0"/>
              </a:rPr>
              <a:t>সহকারী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শিক্ষক</a:t>
            </a:r>
            <a:r>
              <a:rPr lang="en-US" sz="4000" b="1" dirty="0">
                <a:latin typeface="NikoshBAN" panose="02000000000000000000" pitchFamily="2" charset="0"/>
                <a:cs typeface="NikoshBAN" panose="02000000000000000000" pitchFamily="2" charset="0"/>
              </a:rPr>
              <a:t>(</a:t>
            </a:r>
            <a:r>
              <a:rPr lang="en-US" sz="4000" b="1" dirty="0" err="1">
                <a:latin typeface="NikoshBAN" panose="02000000000000000000" pitchFamily="2" charset="0"/>
                <a:cs typeface="NikoshBAN" panose="02000000000000000000" pitchFamily="2" charset="0"/>
              </a:rPr>
              <a:t>বাংলা</a:t>
            </a:r>
            <a:r>
              <a:rPr lang="en-US" sz="4000" b="1" dirty="0">
                <a:latin typeface="NikoshBAN" panose="02000000000000000000" pitchFamily="2" charset="0"/>
                <a:cs typeface="NikoshBAN" panose="02000000000000000000" pitchFamily="2" charset="0"/>
              </a:rPr>
              <a:t>)</a:t>
            </a:r>
          </a:p>
          <a:p>
            <a:r>
              <a:rPr lang="en-US" sz="4000" b="1" dirty="0" err="1">
                <a:latin typeface="NikoshBAN" panose="02000000000000000000" pitchFamily="2" charset="0"/>
                <a:cs typeface="NikoshBAN" panose="02000000000000000000" pitchFamily="2" charset="0"/>
              </a:rPr>
              <a:t>মোহাম্মদপুর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সরকারি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উচ্চ</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বিদ্যালয়</a:t>
            </a:r>
            <a:endParaRPr lang="en-US" sz="4000" b="1" dirty="0">
              <a:latin typeface="NikoshBAN" panose="02000000000000000000" pitchFamily="2" charset="0"/>
              <a:cs typeface="NikoshBAN" panose="02000000000000000000" pitchFamily="2" charset="0"/>
            </a:endParaRPr>
          </a:p>
          <a:p>
            <a:r>
              <a:rPr lang="en-US" sz="4000" b="1" dirty="0" err="1">
                <a:latin typeface="NikoshBAN" panose="02000000000000000000" pitchFamily="2" charset="0"/>
                <a:cs typeface="NikoshBAN" panose="02000000000000000000" pitchFamily="2" charset="0"/>
              </a:rPr>
              <a:t>ঢাকা</a:t>
            </a:r>
            <a:r>
              <a:rPr lang="en-US" sz="4000" b="1" dirty="0">
                <a:latin typeface="NikoshBAN" panose="02000000000000000000" pitchFamily="2" charset="0"/>
                <a:cs typeface="NikoshBAN" panose="02000000000000000000" pitchFamily="2" charset="0"/>
              </a:rPr>
              <a:t>। </a:t>
            </a:r>
          </a:p>
        </p:txBody>
      </p:sp>
      <p:pic>
        <p:nvPicPr>
          <p:cNvPr id="4" name="Picture 2" descr="Dribbble - Book Animation [GIF] by Stefan G�llner">
            <a:extLst>
              <a:ext uri="{FF2B5EF4-FFF2-40B4-BE49-F238E27FC236}">
                <a16:creationId xmlns:a16="http://schemas.microsoft.com/office/drawing/2014/main" id="{1F550A3D-5442-42E3-AC68-01CFE6E35DE9}"/>
              </a:ext>
            </a:extLst>
          </p:cNvPr>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98921" y="229581"/>
            <a:ext cx="3973285" cy="2979964"/>
          </a:xfrm>
          <a:prstGeom prst="rect">
            <a:avLst/>
          </a:prstGeom>
          <a:solidFill>
            <a:srgbClr val="00B0F0"/>
          </a:solidFill>
          <a:ln w="76200">
            <a:solidFill>
              <a:schemeClr val="tx1"/>
            </a:solidFill>
          </a:ln>
        </p:spPr>
      </p:pic>
      <p:cxnSp>
        <p:nvCxnSpPr>
          <p:cNvPr id="5" name="Straight Arrow Connector 4">
            <a:extLst>
              <a:ext uri="{FF2B5EF4-FFF2-40B4-BE49-F238E27FC236}">
                <a16:creationId xmlns:a16="http://schemas.microsoft.com/office/drawing/2014/main" id="{F2D3C9EB-960A-40DA-A5CB-153AD9C73E56}"/>
              </a:ext>
            </a:extLst>
          </p:cNvPr>
          <p:cNvCxnSpPr/>
          <p:nvPr/>
        </p:nvCxnSpPr>
        <p:spPr>
          <a:xfrm>
            <a:off x="4674762" y="1232263"/>
            <a:ext cx="82296" cy="440740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6275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374E40-10C5-4143-A1C2-6D9C2BC8F56A}"/>
              </a:ext>
            </a:extLst>
          </p:cNvPr>
          <p:cNvSpPr txBox="1"/>
          <p:nvPr/>
        </p:nvSpPr>
        <p:spPr>
          <a:xfrm>
            <a:off x="3369212" y="424515"/>
            <a:ext cx="2130988" cy="707886"/>
          </a:xfrm>
          <a:prstGeom prst="rect">
            <a:avLst/>
          </a:prstGeom>
          <a:noFill/>
          <a:ln w="38100">
            <a:solidFill>
              <a:schemeClr val="tx1"/>
            </a:solidFill>
          </a:ln>
        </p:spPr>
        <p:txBody>
          <a:bodyPr wrap="square" rtlCol="0">
            <a:spAutoFit/>
          </a:bodyPr>
          <a:lstStyle/>
          <a:p>
            <a:r>
              <a:rPr lang="en-US" sz="4000" b="1" dirty="0" err="1">
                <a:latin typeface="NikoshBAN" panose="02000000000000000000" pitchFamily="2" charset="0"/>
                <a:cs typeface="NikoshBAN" panose="02000000000000000000" pitchFamily="2" charset="0"/>
              </a:rPr>
              <a:t>শিখনফল</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4CFE707C-A4A6-4D94-BE9C-5F2AECF51B5E}"/>
              </a:ext>
            </a:extLst>
          </p:cNvPr>
          <p:cNvSpPr txBox="1"/>
          <p:nvPr/>
        </p:nvSpPr>
        <p:spPr>
          <a:xfrm>
            <a:off x="783101" y="1422258"/>
            <a:ext cx="4309403" cy="646331"/>
          </a:xfrm>
          <a:prstGeom prst="rect">
            <a:avLst/>
          </a:prstGeom>
          <a:noFill/>
          <a:ln w="38100">
            <a:solidFill>
              <a:schemeClr val="tx1"/>
            </a:solidFill>
          </a:ln>
        </p:spPr>
        <p:txBody>
          <a:bodyPr wrap="square" rtlCol="0">
            <a:spAutoFit/>
          </a:bodyPr>
          <a:lstStyle/>
          <a:p>
            <a:r>
              <a:rPr lang="en-US" sz="3600" b="1" dirty="0" err="1">
                <a:latin typeface="NikoshBAN" panose="02000000000000000000" pitchFamily="2" charset="0"/>
                <a:cs typeface="NikoshBAN" panose="02000000000000000000" pitchFamily="2" charset="0"/>
              </a:rPr>
              <a:t>এই</a:t>
            </a:r>
            <a:r>
              <a:rPr lang="en-US" sz="3600" b="1" dirty="0">
                <a:latin typeface="NikoshBAN" panose="02000000000000000000" pitchFamily="2" charset="0"/>
                <a:cs typeface="NikoshBAN" panose="02000000000000000000" pitchFamily="2" charset="0"/>
              </a:rPr>
              <a:t> </a:t>
            </a:r>
            <a:r>
              <a:rPr lang="en-US" sz="3600" b="1" dirty="0" err="1">
                <a:latin typeface="NikoshBAN" panose="02000000000000000000" pitchFamily="2" charset="0"/>
                <a:cs typeface="NikoshBAN" panose="02000000000000000000" pitchFamily="2" charset="0"/>
              </a:rPr>
              <a:t>পাঠ</a:t>
            </a:r>
            <a:r>
              <a:rPr lang="en-US" sz="3600" b="1" dirty="0">
                <a:latin typeface="NikoshBAN" panose="02000000000000000000" pitchFamily="2" charset="0"/>
                <a:cs typeface="NikoshBAN" panose="02000000000000000000" pitchFamily="2" charset="0"/>
              </a:rPr>
              <a:t> </a:t>
            </a:r>
            <a:r>
              <a:rPr lang="en-US" sz="3600" b="1" dirty="0" err="1">
                <a:latin typeface="NikoshBAN" panose="02000000000000000000" pitchFamily="2" charset="0"/>
                <a:cs typeface="NikoshBAN" panose="02000000000000000000" pitchFamily="2" charset="0"/>
              </a:rPr>
              <a:t>শেষে</a:t>
            </a:r>
            <a:r>
              <a:rPr lang="en-US" sz="3600" b="1" dirty="0">
                <a:latin typeface="NikoshBAN" panose="02000000000000000000" pitchFamily="2" charset="0"/>
                <a:cs typeface="NikoshBAN" panose="02000000000000000000" pitchFamily="2" charset="0"/>
              </a:rPr>
              <a:t> </a:t>
            </a:r>
            <a:r>
              <a:rPr lang="en-US" sz="3600" b="1" dirty="0" err="1">
                <a:latin typeface="NikoshBAN" panose="02000000000000000000" pitchFamily="2" charset="0"/>
                <a:cs typeface="NikoshBAN" panose="02000000000000000000" pitchFamily="2" charset="0"/>
              </a:rPr>
              <a:t>শিক্ষার্থীরা</a:t>
            </a:r>
            <a:r>
              <a:rPr lang="en-US" sz="3600" b="1" dirty="0">
                <a:latin typeface="NikoshBAN" panose="02000000000000000000" pitchFamily="2" charset="0"/>
                <a:cs typeface="NikoshBAN" panose="02000000000000000000" pitchFamily="2" charset="0"/>
              </a:rPr>
              <a:t>…</a:t>
            </a:r>
          </a:p>
        </p:txBody>
      </p:sp>
      <p:sp>
        <p:nvSpPr>
          <p:cNvPr id="5" name="TextBox 4">
            <a:extLst>
              <a:ext uri="{FF2B5EF4-FFF2-40B4-BE49-F238E27FC236}">
                <a16:creationId xmlns:a16="http://schemas.microsoft.com/office/drawing/2014/main" id="{C866DABA-ADA6-4361-92AF-A0812AE2343B}"/>
              </a:ext>
            </a:extLst>
          </p:cNvPr>
          <p:cNvSpPr txBox="1"/>
          <p:nvPr/>
        </p:nvSpPr>
        <p:spPr>
          <a:xfrm>
            <a:off x="1041009" y="2447778"/>
            <a:ext cx="9439422" cy="2554545"/>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১। লেখক সম্পর্কে বলতে পারবে;</a:t>
            </a:r>
          </a:p>
          <a:p>
            <a:r>
              <a:rPr lang="bn-IN" sz="4000" b="1" dirty="0">
                <a:latin typeface="NikoshBAN" panose="02000000000000000000" pitchFamily="2" charset="0"/>
                <a:cs typeface="NikoshBAN" panose="02000000000000000000" pitchFamily="2" charset="0"/>
              </a:rPr>
              <a:t>২। কঠিন শব্দ অর্থসহ বাক্যে প্রয়োগ করতে পারবে;</a:t>
            </a:r>
          </a:p>
          <a:p>
            <a:r>
              <a:rPr lang="bn-IN" sz="4000" b="1" dirty="0">
                <a:latin typeface="NikoshBAN" panose="02000000000000000000" pitchFamily="2" charset="0"/>
                <a:cs typeface="NikoshBAN" panose="02000000000000000000" pitchFamily="2" charset="0"/>
              </a:rPr>
              <a:t>৩। নির্ধারিত অংশ সঠিক উচ্চারণে সরব পাঠ করতে পারবে;</a:t>
            </a:r>
          </a:p>
          <a:p>
            <a:r>
              <a:rPr lang="bn-IN" sz="4000" b="1" dirty="0">
                <a:latin typeface="NikoshBAN" panose="02000000000000000000" pitchFamily="2" charset="0"/>
                <a:cs typeface="NikoshBAN" panose="02000000000000000000" pitchFamily="2" charset="0"/>
              </a:rPr>
              <a:t>৪। পঠিত অংশের মূলভাব ব্যাখ্যা করতে পারবে।</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88209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882037-1028-4B46-B047-6618DAA6B826}"/>
              </a:ext>
            </a:extLst>
          </p:cNvPr>
          <p:cNvSpPr txBox="1"/>
          <p:nvPr/>
        </p:nvSpPr>
        <p:spPr>
          <a:xfrm>
            <a:off x="4431322" y="5894205"/>
            <a:ext cx="2053883" cy="707886"/>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হারুন হাবীব</a:t>
            </a:r>
            <a:endParaRPr lang="en-US" sz="4000" b="1" dirty="0">
              <a:latin typeface="NikoshBAN" panose="02000000000000000000" pitchFamily="2" charset="0"/>
              <a:cs typeface="NikoshBAN" panose="02000000000000000000" pitchFamily="2" charset="0"/>
            </a:endParaRPr>
          </a:p>
        </p:txBody>
      </p:sp>
      <p:pic>
        <p:nvPicPr>
          <p:cNvPr id="4" name="Picture 2" descr="হারুন হাবীব : অলি আহমদের বক্তব্য ...">
            <a:extLst>
              <a:ext uri="{FF2B5EF4-FFF2-40B4-BE49-F238E27FC236}">
                <a16:creationId xmlns:a16="http://schemas.microsoft.com/office/drawing/2014/main" id="{EB86AC90-4393-49D6-A8F1-B3621913EC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1834" y="462458"/>
            <a:ext cx="5380307" cy="5183029"/>
          </a:xfrm>
          <a:prstGeom prst="rect">
            <a:avLst/>
          </a:prstGeom>
          <a:noFill/>
          <a:ln w="5715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3664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C88D4E-C9C4-4609-AB60-31E7EAEF7150}"/>
              </a:ext>
            </a:extLst>
          </p:cNvPr>
          <p:cNvSpPr txBox="1"/>
          <p:nvPr/>
        </p:nvSpPr>
        <p:spPr>
          <a:xfrm>
            <a:off x="4247858" y="2416394"/>
            <a:ext cx="1530449" cy="1113758"/>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1550329D-B67A-4781-9C0D-615E35C30D0A}"/>
              </a:ext>
            </a:extLst>
          </p:cNvPr>
          <p:cNvSpPr txBox="1"/>
          <p:nvPr/>
        </p:nvSpPr>
        <p:spPr>
          <a:xfrm>
            <a:off x="1575576" y="294453"/>
            <a:ext cx="1479453" cy="707886"/>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জন্মস্থান</a:t>
            </a:r>
            <a:endParaRPr lang="en-US" sz="4000" b="1"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EC9FD2AF-1F9D-4027-B877-F55EEC28E2BA}"/>
              </a:ext>
            </a:extLst>
          </p:cNvPr>
          <p:cNvSpPr txBox="1"/>
          <p:nvPr/>
        </p:nvSpPr>
        <p:spPr>
          <a:xfrm>
            <a:off x="6853310" y="398541"/>
            <a:ext cx="1479453" cy="707886"/>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জন্মসাল</a:t>
            </a:r>
            <a:endParaRPr lang="en-US" sz="4000" b="1" dirty="0">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941677E2-04B6-47F6-B4F0-672437C46DE2}"/>
              </a:ext>
            </a:extLst>
          </p:cNvPr>
          <p:cNvSpPr txBox="1"/>
          <p:nvPr/>
        </p:nvSpPr>
        <p:spPr>
          <a:xfrm>
            <a:off x="4257237" y="2656560"/>
            <a:ext cx="1479453" cy="707886"/>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পরিচয়</a:t>
            </a:r>
            <a:endParaRPr lang="en-US" sz="4000" b="1" dirty="0">
              <a:latin typeface="NikoshBAN" panose="02000000000000000000" pitchFamily="2" charset="0"/>
              <a:cs typeface="NikoshBAN" panose="02000000000000000000" pitchFamily="2" charset="0"/>
            </a:endParaRPr>
          </a:p>
        </p:txBody>
      </p:sp>
      <p:sp>
        <p:nvSpPr>
          <p:cNvPr id="7" name="TextBox 6">
            <a:extLst>
              <a:ext uri="{FF2B5EF4-FFF2-40B4-BE49-F238E27FC236}">
                <a16:creationId xmlns:a16="http://schemas.microsoft.com/office/drawing/2014/main" id="{E7DB145B-0F59-41D4-93A0-30EDF4E3C957}"/>
              </a:ext>
            </a:extLst>
          </p:cNvPr>
          <p:cNvSpPr txBox="1"/>
          <p:nvPr/>
        </p:nvSpPr>
        <p:spPr>
          <a:xfrm>
            <a:off x="7153419" y="2382033"/>
            <a:ext cx="1179343" cy="707886"/>
          </a:xfrm>
          <a:prstGeom prst="rect">
            <a:avLst/>
          </a:prstGeom>
          <a:noFill/>
          <a:ln w="57150">
            <a:solidFill>
              <a:schemeClr val="tx1"/>
            </a:solidFill>
          </a:ln>
        </p:spPr>
        <p:txBody>
          <a:bodyPr wrap="square" rtlCol="0">
            <a:spAutoFit/>
          </a:bodyPr>
          <a:lstStyle/>
          <a:p>
            <a:r>
              <a:rPr lang="en-US" sz="4000" b="1" dirty="0">
                <a:latin typeface="NikoshBAN" panose="02000000000000000000" pitchFamily="2" charset="0"/>
                <a:cs typeface="NikoshBAN" panose="02000000000000000000" pitchFamily="2" charset="0"/>
              </a:rPr>
              <a:t>১৯৪৮</a:t>
            </a:r>
          </a:p>
        </p:txBody>
      </p:sp>
      <p:sp>
        <p:nvSpPr>
          <p:cNvPr id="8" name="TextBox 7">
            <a:extLst>
              <a:ext uri="{FF2B5EF4-FFF2-40B4-BE49-F238E27FC236}">
                <a16:creationId xmlns:a16="http://schemas.microsoft.com/office/drawing/2014/main" id="{00C01E96-50A1-4438-A303-AB5A1A6302AE}"/>
              </a:ext>
            </a:extLst>
          </p:cNvPr>
          <p:cNvSpPr txBox="1"/>
          <p:nvPr/>
        </p:nvSpPr>
        <p:spPr>
          <a:xfrm>
            <a:off x="1395040" y="2408589"/>
            <a:ext cx="1840523" cy="707886"/>
          </a:xfrm>
          <a:prstGeom prst="rect">
            <a:avLst/>
          </a:prstGeom>
          <a:noFill/>
          <a:ln w="57150">
            <a:solidFill>
              <a:schemeClr val="tx1"/>
            </a:solidFill>
          </a:ln>
        </p:spPr>
        <p:txBody>
          <a:bodyPr wrap="square" rtlCol="0">
            <a:spAutoFit/>
          </a:bodyPr>
          <a:lstStyle/>
          <a:p>
            <a:r>
              <a:rPr lang="en-US" sz="4000" b="1" dirty="0" err="1">
                <a:latin typeface="NikoshBAN" panose="02000000000000000000" pitchFamily="2" charset="0"/>
                <a:cs typeface="NikoshBAN" panose="02000000000000000000" pitchFamily="2" charset="0"/>
              </a:rPr>
              <a:t>জামালপুর</a:t>
            </a:r>
            <a:endParaRPr lang="en-US" sz="4000" b="1" dirty="0">
              <a:latin typeface="NikoshBAN" panose="02000000000000000000" pitchFamily="2" charset="0"/>
              <a:cs typeface="NikoshBAN" panose="02000000000000000000" pitchFamily="2" charset="0"/>
            </a:endParaRPr>
          </a:p>
        </p:txBody>
      </p:sp>
      <p:sp>
        <p:nvSpPr>
          <p:cNvPr id="9" name="Arrow: Down 8">
            <a:extLst>
              <a:ext uri="{FF2B5EF4-FFF2-40B4-BE49-F238E27FC236}">
                <a16:creationId xmlns:a16="http://schemas.microsoft.com/office/drawing/2014/main" id="{1E9F8184-AEA8-4B05-AF89-C74849ACDC75}"/>
              </a:ext>
            </a:extLst>
          </p:cNvPr>
          <p:cNvSpPr/>
          <p:nvPr/>
        </p:nvSpPr>
        <p:spPr>
          <a:xfrm>
            <a:off x="2118356" y="1198815"/>
            <a:ext cx="233287" cy="9925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6CB5958-6AA9-48DC-B114-AFADF364D6A3}"/>
              </a:ext>
            </a:extLst>
          </p:cNvPr>
          <p:cNvSpPr txBox="1"/>
          <p:nvPr/>
        </p:nvSpPr>
        <p:spPr>
          <a:xfrm>
            <a:off x="995877" y="4709496"/>
            <a:ext cx="9481625" cy="1323439"/>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কথাসাহিত্যিক হারুন </a:t>
            </a:r>
            <a:r>
              <a:rPr lang="en-US" sz="4000" b="1" dirty="0" err="1">
                <a:latin typeface="NikoshBAN" panose="02000000000000000000" pitchFamily="2" charset="0"/>
                <a:cs typeface="NikoshBAN" panose="02000000000000000000" pitchFamily="2" charset="0"/>
              </a:rPr>
              <a:t>হাবী</a:t>
            </a:r>
            <a:r>
              <a:rPr lang="bn-IN" sz="4000" b="1" dirty="0">
                <a:latin typeface="NikoshBAN" panose="02000000000000000000" pitchFamily="2" charset="0"/>
                <a:cs typeface="NikoshBAN" panose="02000000000000000000" pitchFamily="2" charset="0"/>
              </a:rPr>
              <a:t>ব একজন গেরিলা মুক্তিযোদ্ধা এবং ৭১ এর রণাঙ্গন সংবাদদাতা।</a:t>
            </a:r>
            <a:endParaRPr lang="en-US" sz="4000" b="1" dirty="0">
              <a:latin typeface="NikoshBAN" panose="02000000000000000000" pitchFamily="2" charset="0"/>
              <a:cs typeface="NikoshBAN" panose="02000000000000000000" pitchFamily="2" charset="0"/>
            </a:endParaRPr>
          </a:p>
        </p:txBody>
      </p:sp>
      <p:sp>
        <p:nvSpPr>
          <p:cNvPr id="11" name="Arrow: Down 10">
            <a:extLst>
              <a:ext uri="{FF2B5EF4-FFF2-40B4-BE49-F238E27FC236}">
                <a16:creationId xmlns:a16="http://schemas.microsoft.com/office/drawing/2014/main" id="{CACD3434-B181-4F8C-AD58-AB006ECD270A}"/>
              </a:ext>
            </a:extLst>
          </p:cNvPr>
          <p:cNvSpPr/>
          <p:nvPr/>
        </p:nvSpPr>
        <p:spPr>
          <a:xfrm>
            <a:off x="4921936" y="3530152"/>
            <a:ext cx="233287" cy="9925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id="{BF46DB01-CB44-4897-8CD7-1478D59292FB}"/>
              </a:ext>
            </a:extLst>
          </p:cNvPr>
          <p:cNvSpPr/>
          <p:nvPr/>
        </p:nvSpPr>
        <p:spPr>
          <a:xfrm>
            <a:off x="7509804" y="1188967"/>
            <a:ext cx="233287" cy="9925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781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8E597E2-A825-4C84-BB81-3F97ABC9D3CB}"/>
              </a:ext>
            </a:extLst>
          </p:cNvPr>
          <p:cNvSpPr txBox="1"/>
          <p:nvPr/>
        </p:nvSpPr>
        <p:spPr>
          <a:xfrm>
            <a:off x="4684541" y="497331"/>
            <a:ext cx="1856936" cy="707886"/>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রচনাসমূহ</a:t>
            </a:r>
            <a:endParaRPr lang="en-US" sz="4000" b="1" dirty="0">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88C501AB-DA48-401D-9E8C-550D9EC6793E}"/>
              </a:ext>
            </a:extLst>
          </p:cNvPr>
          <p:cNvSpPr txBox="1"/>
          <p:nvPr/>
        </p:nvSpPr>
        <p:spPr>
          <a:xfrm>
            <a:off x="1856935" y="1937511"/>
            <a:ext cx="8243667" cy="707886"/>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মুক্তিযুদ্ধ বিষয়ে প্রচুর গল্প,উপন্যাস,প্রবন্ধ ও স্মৃতিকথা</a:t>
            </a:r>
            <a:endParaRPr lang="en-US" sz="4000" b="1" dirty="0">
              <a:latin typeface="NikoshBAN" panose="02000000000000000000" pitchFamily="2" charset="0"/>
              <a:cs typeface="NikoshBAN" panose="02000000000000000000" pitchFamily="2" charset="0"/>
            </a:endParaRPr>
          </a:p>
        </p:txBody>
      </p:sp>
      <p:sp>
        <p:nvSpPr>
          <p:cNvPr id="7" name="TextBox 6">
            <a:extLst>
              <a:ext uri="{FF2B5EF4-FFF2-40B4-BE49-F238E27FC236}">
                <a16:creationId xmlns:a16="http://schemas.microsoft.com/office/drawing/2014/main" id="{1BC1955F-06E8-4C2D-A78D-DAFBBF765BD1}"/>
              </a:ext>
            </a:extLst>
          </p:cNvPr>
          <p:cNvSpPr txBox="1"/>
          <p:nvPr/>
        </p:nvSpPr>
        <p:spPr>
          <a:xfrm>
            <a:off x="3430172" y="3429000"/>
            <a:ext cx="5331655" cy="2596748"/>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প্রিয়যোদ্ধা,</a:t>
            </a:r>
            <a:endParaRPr lang="en-US" sz="4000" b="1" dirty="0">
              <a:latin typeface="NikoshBAN" panose="02000000000000000000" pitchFamily="2" charset="0"/>
              <a:cs typeface="NikoshBAN" panose="02000000000000000000" pitchFamily="2" charset="0"/>
            </a:endParaRPr>
          </a:p>
          <a:p>
            <a:r>
              <a:rPr lang="bn-IN" sz="4000" b="1" dirty="0">
                <a:latin typeface="NikoshBAN" panose="02000000000000000000" pitchFamily="2" charset="0"/>
                <a:cs typeface="NikoshBAN" panose="02000000000000000000" pitchFamily="2" charset="0"/>
              </a:rPr>
              <a:t>ছোটগল্প সমগ্র ১৯৭১,</a:t>
            </a:r>
            <a:endParaRPr lang="en-US" sz="4000" b="1" dirty="0">
              <a:latin typeface="NikoshBAN" panose="02000000000000000000" pitchFamily="2" charset="0"/>
              <a:cs typeface="NikoshBAN" panose="02000000000000000000" pitchFamily="2" charset="0"/>
            </a:endParaRPr>
          </a:p>
          <a:p>
            <a:r>
              <a:rPr lang="bn-IN" sz="4000" b="1" dirty="0">
                <a:latin typeface="NikoshBAN" panose="02000000000000000000" pitchFamily="2" charset="0"/>
                <a:cs typeface="NikoshBAN" panose="02000000000000000000" pitchFamily="2" charset="0"/>
              </a:rPr>
              <a:t>মুক্তিযুদ্ধের নির্বাচিত প্রবন্ধ</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a:t>
            </a:r>
            <a:endParaRPr lang="en-US" sz="4000" b="1" dirty="0">
              <a:latin typeface="NikoshBAN" panose="02000000000000000000" pitchFamily="2" charset="0"/>
              <a:cs typeface="NikoshBAN" panose="02000000000000000000" pitchFamily="2" charset="0"/>
            </a:endParaRPr>
          </a:p>
          <a:p>
            <a:r>
              <a:rPr lang="en-US" sz="4000" b="1" dirty="0">
                <a:latin typeface="NikoshBAN" panose="02000000000000000000" pitchFamily="2" charset="0"/>
                <a:cs typeface="NikoshBAN" panose="02000000000000000000" pitchFamily="2" charset="0"/>
              </a:rPr>
              <a:t>Blood and Brutality</a:t>
            </a:r>
            <a:r>
              <a:rPr lang="bn-IN" sz="4000" b="1" dirty="0">
                <a:latin typeface="NikoshBAN" panose="02000000000000000000" pitchFamily="2" charset="0"/>
                <a:cs typeface="NikoshBAN" panose="02000000000000000000" pitchFamily="2" charset="0"/>
              </a:rPr>
              <a:t> </a:t>
            </a:r>
            <a:r>
              <a:rPr lang="en-US" sz="4000" b="1"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87348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09A1E73-FACF-46AA-A3CB-AD0D0607D04B}"/>
              </a:ext>
            </a:extLst>
          </p:cNvPr>
          <p:cNvSpPr txBox="1"/>
          <p:nvPr/>
        </p:nvSpPr>
        <p:spPr>
          <a:xfrm>
            <a:off x="222738" y="666352"/>
            <a:ext cx="11746523" cy="1365642"/>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১। হারুন হাবীব----------------------সালে -----------------জেলায় জন্মগ্রহণ         করেন।</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EC24E714-9E5F-4EBC-A58B-AC25B8F0A65B}"/>
              </a:ext>
            </a:extLst>
          </p:cNvPr>
          <p:cNvSpPr txBox="1"/>
          <p:nvPr/>
        </p:nvSpPr>
        <p:spPr>
          <a:xfrm>
            <a:off x="222738" y="2273544"/>
            <a:ext cx="11746523" cy="1938992"/>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২।  কথাসাহিত্যিক হারুন হাবীব একজন--------------------</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এবং</a:t>
            </a:r>
            <a:endParaRPr lang="en-US" sz="4000" b="1" dirty="0">
              <a:latin typeface="NikoshBAN" panose="02000000000000000000" pitchFamily="2" charset="0"/>
              <a:cs typeface="NikoshBAN" panose="02000000000000000000" pitchFamily="2" charset="0"/>
            </a:endParaRPr>
          </a:p>
          <a:p>
            <a:r>
              <a:rPr lang="bn-IN" sz="4000" b="1" dirty="0">
                <a:latin typeface="NikoshBAN" panose="02000000000000000000" pitchFamily="2" charset="0"/>
                <a:cs typeface="NikoshBAN" panose="02000000000000000000" pitchFamily="2" charset="0"/>
              </a:rPr>
              <a:t> </a:t>
            </a:r>
          </a:p>
          <a:p>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0C9E1E7A-4405-45EF-BA4C-F96257E382BB}"/>
              </a:ext>
            </a:extLst>
          </p:cNvPr>
          <p:cNvSpPr txBox="1"/>
          <p:nvPr/>
        </p:nvSpPr>
        <p:spPr>
          <a:xfrm>
            <a:off x="55975" y="4809485"/>
            <a:ext cx="11746523" cy="1323439"/>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৩। তিনি মুক্তিযুদ্ধ বিষয়ে প্রচুর--------,------------,---------ও---------লিখেছেন।  </a:t>
            </a:r>
            <a:endParaRPr lang="en-US" sz="4000" b="1" dirty="0">
              <a:latin typeface="NikoshBAN" panose="02000000000000000000" pitchFamily="2" charset="0"/>
              <a:cs typeface="NikoshBAN" panose="02000000000000000000" pitchFamily="2" charset="0"/>
            </a:endParaRPr>
          </a:p>
        </p:txBody>
      </p:sp>
      <p:sp>
        <p:nvSpPr>
          <p:cNvPr id="12" name="TextBox 11">
            <a:extLst>
              <a:ext uri="{FF2B5EF4-FFF2-40B4-BE49-F238E27FC236}">
                <a16:creationId xmlns:a16="http://schemas.microsoft.com/office/drawing/2014/main" id="{5E4C0EC1-AF29-4A0A-A19D-AD037AD938CC}"/>
              </a:ext>
            </a:extLst>
          </p:cNvPr>
          <p:cNvSpPr txBox="1"/>
          <p:nvPr/>
        </p:nvSpPr>
        <p:spPr>
          <a:xfrm>
            <a:off x="3555610" y="474371"/>
            <a:ext cx="1249680" cy="707886"/>
          </a:xfrm>
          <a:prstGeom prst="rect">
            <a:avLst/>
          </a:prstGeom>
          <a:noFill/>
        </p:spPr>
        <p:txBody>
          <a:bodyPr wrap="square" rtlCol="0">
            <a:spAutoFit/>
          </a:bodyPr>
          <a:lstStyle/>
          <a:p>
            <a:r>
              <a:rPr lang="en-US" sz="4000" b="1" dirty="0">
                <a:latin typeface="NikoshBAN" panose="02000000000000000000" pitchFamily="2" charset="0"/>
                <a:cs typeface="NikoshBAN" panose="02000000000000000000" pitchFamily="2" charset="0"/>
              </a:rPr>
              <a:t>1948</a:t>
            </a:r>
          </a:p>
        </p:txBody>
      </p:sp>
      <p:sp>
        <p:nvSpPr>
          <p:cNvPr id="13" name="TextBox 12">
            <a:extLst>
              <a:ext uri="{FF2B5EF4-FFF2-40B4-BE49-F238E27FC236}">
                <a16:creationId xmlns:a16="http://schemas.microsoft.com/office/drawing/2014/main" id="{76E97A62-F3A4-45BE-B78F-04EAED3BA86A}"/>
              </a:ext>
            </a:extLst>
          </p:cNvPr>
          <p:cNvSpPr txBox="1"/>
          <p:nvPr/>
        </p:nvSpPr>
        <p:spPr>
          <a:xfrm>
            <a:off x="7111220" y="442026"/>
            <a:ext cx="2053883" cy="707886"/>
          </a:xfrm>
          <a:prstGeom prst="rect">
            <a:avLst/>
          </a:prstGeom>
          <a:noFill/>
        </p:spPr>
        <p:txBody>
          <a:bodyPr wrap="square" rtlCol="0">
            <a:spAutoFit/>
          </a:bodyPr>
          <a:lstStyle/>
          <a:p>
            <a:r>
              <a:rPr lang="en-US" sz="4000" b="1" dirty="0" err="1">
                <a:latin typeface="NikoshBAN" panose="02000000000000000000" pitchFamily="2" charset="0"/>
                <a:cs typeface="NikoshBAN" panose="02000000000000000000" pitchFamily="2" charset="0"/>
              </a:rPr>
              <a:t>জামাল</a:t>
            </a:r>
            <a:r>
              <a:rPr lang="bn-IN" sz="4000" b="1" dirty="0">
                <a:latin typeface="NikoshBAN" panose="02000000000000000000" pitchFamily="2" charset="0"/>
                <a:cs typeface="NikoshBAN" panose="02000000000000000000" pitchFamily="2" charset="0"/>
              </a:rPr>
              <a:t>প</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র</a:t>
            </a:r>
            <a:endParaRPr lang="en-US" sz="4000" b="1" dirty="0">
              <a:latin typeface="NikoshBAN" panose="02000000000000000000" pitchFamily="2" charset="0"/>
              <a:cs typeface="NikoshBAN" panose="02000000000000000000" pitchFamily="2" charset="0"/>
            </a:endParaRPr>
          </a:p>
        </p:txBody>
      </p:sp>
      <p:sp>
        <p:nvSpPr>
          <p:cNvPr id="14" name="TextBox 13">
            <a:extLst>
              <a:ext uri="{FF2B5EF4-FFF2-40B4-BE49-F238E27FC236}">
                <a16:creationId xmlns:a16="http://schemas.microsoft.com/office/drawing/2014/main" id="{D6F01EE0-BFED-4C11-969D-9B0FC48CCAC1}"/>
              </a:ext>
            </a:extLst>
          </p:cNvPr>
          <p:cNvSpPr txBox="1"/>
          <p:nvPr/>
        </p:nvSpPr>
        <p:spPr>
          <a:xfrm>
            <a:off x="6642145" y="2011867"/>
            <a:ext cx="3165231" cy="707886"/>
          </a:xfrm>
          <a:prstGeom prst="rect">
            <a:avLst/>
          </a:prstGeom>
          <a:noFill/>
        </p:spPr>
        <p:txBody>
          <a:bodyPr wrap="square" rtlCol="0">
            <a:spAutoFit/>
          </a:bodyPr>
          <a:lstStyle/>
          <a:p>
            <a:r>
              <a:rPr lang="en-US" sz="4000" b="1" dirty="0" err="1">
                <a:latin typeface="NikoshBAN" panose="02000000000000000000" pitchFamily="2" charset="0"/>
                <a:cs typeface="NikoshBAN" panose="02000000000000000000" pitchFamily="2" charset="0"/>
              </a:rPr>
              <a:t>গেরিলা</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মুক্তিযোদ্ধা</a:t>
            </a:r>
            <a:endParaRPr lang="en-US" sz="4000" b="1" dirty="0">
              <a:latin typeface="NikoshBAN" panose="02000000000000000000" pitchFamily="2" charset="0"/>
              <a:cs typeface="NikoshBAN" panose="02000000000000000000" pitchFamily="2" charset="0"/>
            </a:endParaRPr>
          </a:p>
        </p:txBody>
      </p:sp>
      <p:sp>
        <p:nvSpPr>
          <p:cNvPr id="16" name="TextBox 15">
            <a:extLst>
              <a:ext uri="{FF2B5EF4-FFF2-40B4-BE49-F238E27FC236}">
                <a16:creationId xmlns:a16="http://schemas.microsoft.com/office/drawing/2014/main" id="{96073A54-924C-479A-A89E-AA989AE96D12}"/>
              </a:ext>
            </a:extLst>
          </p:cNvPr>
          <p:cNvSpPr txBox="1"/>
          <p:nvPr/>
        </p:nvSpPr>
        <p:spPr>
          <a:xfrm>
            <a:off x="735915" y="3276788"/>
            <a:ext cx="4778324" cy="707886"/>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৭১ এর রণাঙ্গন সংবাদদাতা</a:t>
            </a:r>
            <a:endParaRPr lang="en-US" sz="4000" b="1" dirty="0">
              <a:latin typeface="NikoshBAN" panose="02000000000000000000" pitchFamily="2" charset="0"/>
              <a:cs typeface="NikoshBAN" panose="02000000000000000000" pitchFamily="2" charset="0"/>
            </a:endParaRPr>
          </a:p>
        </p:txBody>
      </p:sp>
      <p:sp>
        <p:nvSpPr>
          <p:cNvPr id="17" name="TextBox 16">
            <a:extLst>
              <a:ext uri="{FF2B5EF4-FFF2-40B4-BE49-F238E27FC236}">
                <a16:creationId xmlns:a16="http://schemas.microsoft.com/office/drawing/2014/main" id="{86703F73-DA8F-4FA1-9F98-907BDD78B667}"/>
              </a:ext>
            </a:extLst>
          </p:cNvPr>
          <p:cNvSpPr txBox="1"/>
          <p:nvPr/>
        </p:nvSpPr>
        <p:spPr>
          <a:xfrm>
            <a:off x="5099242" y="4515861"/>
            <a:ext cx="829995" cy="707886"/>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গল্প</a:t>
            </a:r>
            <a:endParaRPr lang="en-US" sz="4000" b="1" dirty="0">
              <a:latin typeface="NikoshBAN" panose="02000000000000000000" pitchFamily="2" charset="0"/>
              <a:cs typeface="NikoshBAN" panose="02000000000000000000" pitchFamily="2" charset="0"/>
            </a:endParaRPr>
          </a:p>
        </p:txBody>
      </p:sp>
      <p:sp>
        <p:nvSpPr>
          <p:cNvPr id="18" name="TextBox 17">
            <a:extLst>
              <a:ext uri="{FF2B5EF4-FFF2-40B4-BE49-F238E27FC236}">
                <a16:creationId xmlns:a16="http://schemas.microsoft.com/office/drawing/2014/main" id="{1AFFC7A6-C972-419D-ADB2-0022609AA0BC}"/>
              </a:ext>
            </a:extLst>
          </p:cNvPr>
          <p:cNvSpPr txBox="1"/>
          <p:nvPr/>
        </p:nvSpPr>
        <p:spPr>
          <a:xfrm>
            <a:off x="6319689" y="4495363"/>
            <a:ext cx="1514620" cy="707886"/>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উপন্যাস</a:t>
            </a:r>
            <a:endParaRPr lang="en-US" sz="4000" b="1" dirty="0">
              <a:latin typeface="NikoshBAN" panose="02000000000000000000" pitchFamily="2" charset="0"/>
              <a:cs typeface="NikoshBAN" panose="02000000000000000000" pitchFamily="2" charset="0"/>
            </a:endParaRPr>
          </a:p>
        </p:txBody>
      </p:sp>
      <p:sp>
        <p:nvSpPr>
          <p:cNvPr id="19" name="TextBox 18">
            <a:extLst>
              <a:ext uri="{FF2B5EF4-FFF2-40B4-BE49-F238E27FC236}">
                <a16:creationId xmlns:a16="http://schemas.microsoft.com/office/drawing/2014/main" id="{B3415911-FD74-497E-B5D4-AABFF93AC07B}"/>
              </a:ext>
            </a:extLst>
          </p:cNvPr>
          <p:cNvSpPr txBox="1"/>
          <p:nvPr/>
        </p:nvSpPr>
        <p:spPr>
          <a:xfrm>
            <a:off x="8224761" y="4464697"/>
            <a:ext cx="1026941" cy="707886"/>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প্রবন্ধ</a:t>
            </a:r>
            <a:endParaRPr lang="en-US" sz="4000" b="1" dirty="0">
              <a:latin typeface="NikoshBAN" panose="02000000000000000000" pitchFamily="2" charset="0"/>
              <a:cs typeface="NikoshBAN" panose="02000000000000000000" pitchFamily="2" charset="0"/>
            </a:endParaRPr>
          </a:p>
        </p:txBody>
      </p:sp>
      <p:sp>
        <p:nvSpPr>
          <p:cNvPr id="20" name="TextBox 19">
            <a:extLst>
              <a:ext uri="{FF2B5EF4-FFF2-40B4-BE49-F238E27FC236}">
                <a16:creationId xmlns:a16="http://schemas.microsoft.com/office/drawing/2014/main" id="{C6DB1E2C-7C7A-4A82-A799-33C70FEE57B4}"/>
              </a:ext>
            </a:extLst>
          </p:cNvPr>
          <p:cNvSpPr txBox="1"/>
          <p:nvPr/>
        </p:nvSpPr>
        <p:spPr>
          <a:xfrm>
            <a:off x="9503181" y="4410822"/>
            <a:ext cx="1730320" cy="707886"/>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স্মৃতিকথা</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22319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12" grpId="0"/>
      <p:bldP spid="13" grpId="0"/>
      <p:bldP spid="14" grpId="0"/>
      <p:bldP spid="16" grpId="0"/>
      <p:bldP spid="17" grpId="0"/>
      <p:bldP spid="18" grpId="0"/>
      <p:bldP spid="19" grpId="0"/>
      <p:bldP spid="2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NikoshBAN"/>
        <a:ea typeface=""/>
        <a:cs typeface="NikoshBAN"/>
      </a:majorFont>
      <a:minorFont>
        <a:latin typeface="NikoshBAN"/>
        <a:ea typeface=""/>
        <a:cs typeface="NikoshB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841</TotalTime>
  <Words>1305</Words>
  <Application>Microsoft Office PowerPoint</Application>
  <PresentationFormat>Widescreen</PresentationFormat>
  <Paragraphs>127</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NikoshBAN</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44</cp:revision>
  <dcterms:created xsi:type="dcterms:W3CDTF">2020-05-26T15:33:22Z</dcterms:created>
  <dcterms:modified xsi:type="dcterms:W3CDTF">2020-05-31T05:37:17Z</dcterms:modified>
</cp:coreProperties>
</file>