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73" r:id="rId3"/>
  </p:sldMasterIdLst>
  <p:notesMasterIdLst>
    <p:notesMasterId r:id="rId22"/>
  </p:notesMasterIdLst>
  <p:handoutMasterIdLst>
    <p:handoutMasterId r:id="rId23"/>
  </p:handoutMasterIdLst>
  <p:sldIdLst>
    <p:sldId id="257" r:id="rId4"/>
    <p:sldId id="260" r:id="rId5"/>
    <p:sldId id="256" r:id="rId6"/>
    <p:sldId id="258" r:id="rId7"/>
    <p:sldId id="324" r:id="rId8"/>
    <p:sldId id="312" r:id="rId9"/>
    <p:sldId id="310" r:id="rId10"/>
    <p:sldId id="298" r:id="rId11"/>
    <p:sldId id="327" r:id="rId12"/>
    <p:sldId id="307" r:id="rId13"/>
    <p:sldId id="420" r:id="rId14"/>
    <p:sldId id="313" r:id="rId15"/>
    <p:sldId id="421" r:id="rId16"/>
    <p:sldId id="300" r:id="rId17"/>
    <p:sldId id="259" r:id="rId18"/>
    <p:sldId id="422" r:id="rId19"/>
    <p:sldId id="335"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4" autoAdjust="0"/>
    <p:restoredTop sz="94660"/>
  </p:normalViewPr>
  <p:slideViewPr>
    <p:cSldViewPr snapToGrid="0" showGuides="1">
      <p:cViewPr>
        <p:scale>
          <a:sx n="82" d="100"/>
          <a:sy n="82" d="100"/>
        </p:scale>
        <p:origin x="-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5A75A-B07E-49DA-8A20-7562282BD0A8}" type="datetimeFigureOut">
              <a:rPr lang="en-US" smtClean="0"/>
              <a:t>7/28/2020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BCEB72-A70D-48C5-BEF2-BA80FB3035CD}" type="slidenum">
              <a:rPr lang="en-US" smtClean="0"/>
              <a:t>‹#›</a:t>
            </a:fld>
            <a:endParaRPr lang="en-US"/>
          </a:p>
        </p:txBody>
      </p:sp>
    </p:spTree>
    <p:extLst>
      <p:ext uri="{BB962C8B-B14F-4D97-AF65-F5344CB8AC3E}">
        <p14:creationId xmlns:p14="http://schemas.microsoft.com/office/powerpoint/2010/main" val="34857975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569BE-9522-46FE-BFE4-A1BFEC4FE86A}" type="datetimeFigureOut">
              <a:rPr lang="en-US" smtClean="0"/>
              <a:t>7/28/2020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30F68-CF40-4DBA-9354-587FEA5436AE}" type="slidenum">
              <a:rPr lang="en-US" smtClean="0"/>
              <a:t>‹#›</a:t>
            </a:fld>
            <a:endParaRPr lang="en-US"/>
          </a:p>
        </p:txBody>
      </p:sp>
    </p:spTree>
    <p:extLst>
      <p:ext uri="{BB962C8B-B14F-4D97-AF65-F5344CB8AC3E}">
        <p14:creationId xmlns:p14="http://schemas.microsoft.com/office/powerpoint/2010/main" val="24515966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30F68-CF40-4DBA-9354-587FEA5436AE}"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8710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65" name="Group 64">
            <a:extLst>
              <a:ext uri="{FF2B5EF4-FFF2-40B4-BE49-F238E27FC236}">
                <a16:creationId xmlns="" xmlns:a16="http://schemas.microsoft.com/office/drawing/2014/main" id="{0C43DEA0-2EE9-4913-9EC5-65C6A53C0EBB}"/>
              </a:ext>
            </a:extLst>
          </p:cNvPr>
          <p:cNvGrpSpPr/>
          <p:nvPr userDrawn="1"/>
        </p:nvGrpSpPr>
        <p:grpSpPr>
          <a:xfrm>
            <a:off x="7317552" y="3646153"/>
            <a:ext cx="4332943" cy="2380659"/>
            <a:chOff x="-548507" y="477868"/>
            <a:chExt cx="11570449" cy="6357177"/>
          </a:xfrm>
        </p:grpSpPr>
        <p:sp>
          <p:nvSpPr>
            <p:cNvPr id="66" name="Freeform: Shape 65">
              <a:extLst>
                <a:ext uri="{FF2B5EF4-FFF2-40B4-BE49-F238E27FC236}">
                  <a16:creationId xmlns="" xmlns:a16="http://schemas.microsoft.com/office/drawing/2014/main" id="{DC50CA25-05AD-40BC-BCC4-264E8591F02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69639376-445C-4429-B9B4-FEB590CA64E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73C73A6B-A910-4848-BD4E-06298A05C91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5D574718-BAB0-42AA-918D-D282D2ADDF3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0" name="Freeform: Shape 69">
              <a:extLst>
                <a:ext uri="{FF2B5EF4-FFF2-40B4-BE49-F238E27FC236}">
                  <a16:creationId xmlns="" xmlns:a16="http://schemas.microsoft.com/office/drawing/2014/main" id="{FB5E896F-2B03-4DA9-8FEC-FF224E70155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71" name="Group 70">
              <a:extLst>
                <a:ext uri="{FF2B5EF4-FFF2-40B4-BE49-F238E27FC236}">
                  <a16:creationId xmlns="" xmlns:a16="http://schemas.microsoft.com/office/drawing/2014/main" id="{46917977-FE22-465D-A99B-D77B8A7C4439}"/>
                </a:ext>
              </a:extLst>
            </p:cNvPr>
            <p:cNvGrpSpPr/>
            <p:nvPr/>
          </p:nvGrpSpPr>
          <p:grpSpPr>
            <a:xfrm>
              <a:off x="1606" y="6382978"/>
              <a:ext cx="413937" cy="115242"/>
              <a:chOff x="5955" y="6353672"/>
              <a:chExt cx="413937" cy="115242"/>
            </a:xfrm>
          </p:grpSpPr>
          <p:sp>
            <p:nvSpPr>
              <p:cNvPr id="76" name="Rectangle: Rounded Corners 75">
                <a:extLst>
                  <a:ext uri="{FF2B5EF4-FFF2-40B4-BE49-F238E27FC236}">
                    <a16:creationId xmlns="" xmlns:a16="http://schemas.microsoft.com/office/drawing/2014/main" id="{8081D34D-AFA1-419F-A22C-B6BF4AD8E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 xmlns:a16="http://schemas.microsoft.com/office/drawing/2014/main" id="{6E9666BA-458B-474D-A142-19197F6F03E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 xmlns:a16="http://schemas.microsoft.com/office/drawing/2014/main" id="{FE615392-4A18-4729-8B81-E8AD1A392C6F}"/>
                </a:ext>
              </a:extLst>
            </p:cNvPr>
            <p:cNvGrpSpPr/>
            <p:nvPr/>
          </p:nvGrpSpPr>
          <p:grpSpPr>
            <a:xfrm>
              <a:off x="9855291" y="6381600"/>
              <a:ext cx="885989" cy="115242"/>
              <a:chOff x="5955" y="6353672"/>
              <a:chExt cx="413937" cy="115242"/>
            </a:xfrm>
          </p:grpSpPr>
          <p:sp>
            <p:nvSpPr>
              <p:cNvPr id="74" name="Rectangle: Rounded Corners 73">
                <a:extLst>
                  <a:ext uri="{FF2B5EF4-FFF2-40B4-BE49-F238E27FC236}">
                    <a16:creationId xmlns="" xmlns:a16="http://schemas.microsoft.com/office/drawing/2014/main" id="{B85B2476-AD72-4D12-AABF-BCFFF070760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 xmlns:a16="http://schemas.microsoft.com/office/drawing/2014/main" id="{7BF2C156-00E6-4915-BDC6-0E2191E610D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 xmlns:a16="http://schemas.microsoft.com/office/drawing/2014/main" id="{1E51F274-34D5-42DA-A528-72692C65B6A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52" name="Group 51">
            <a:extLst>
              <a:ext uri="{FF2B5EF4-FFF2-40B4-BE49-F238E27FC236}">
                <a16:creationId xmlns="" xmlns:a16="http://schemas.microsoft.com/office/drawing/2014/main" id="{C6C50B4C-AD30-4551-8731-38211BEF3D58}"/>
              </a:ext>
            </a:extLst>
          </p:cNvPr>
          <p:cNvGrpSpPr/>
          <p:nvPr userDrawn="1"/>
        </p:nvGrpSpPr>
        <p:grpSpPr>
          <a:xfrm>
            <a:off x="7317552" y="831188"/>
            <a:ext cx="4332943" cy="2380659"/>
            <a:chOff x="-548507" y="477868"/>
            <a:chExt cx="11570449" cy="6357177"/>
          </a:xfrm>
        </p:grpSpPr>
        <p:sp>
          <p:nvSpPr>
            <p:cNvPr id="53" name="Freeform: Shape 52">
              <a:extLst>
                <a:ext uri="{FF2B5EF4-FFF2-40B4-BE49-F238E27FC236}">
                  <a16:creationId xmlns="" xmlns:a16="http://schemas.microsoft.com/office/drawing/2014/main" id="{D8907216-3C3D-43AE-8CA6-E0B0B8151AA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C2D1311A-B8ED-498C-92AC-1A3563650E9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B2D5E24C-EA5C-4CA3-A6D8-0CF8282C2CF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963A8A47-9C63-47C2-9B44-BB196A8287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7" name="Freeform: Shape 56">
              <a:extLst>
                <a:ext uri="{FF2B5EF4-FFF2-40B4-BE49-F238E27FC236}">
                  <a16:creationId xmlns="" xmlns:a16="http://schemas.microsoft.com/office/drawing/2014/main" id="{B4ACF8CC-0176-4A7D-8E6E-3C2C100DC5C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8" name="Group 57">
              <a:extLst>
                <a:ext uri="{FF2B5EF4-FFF2-40B4-BE49-F238E27FC236}">
                  <a16:creationId xmlns="" xmlns:a16="http://schemas.microsoft.com/office/drawing/2014/main" id="{3BA2C283-8525-4A27-A7B4-7E6F480B4A7A}"/>
                </a:ext>
              </a:extLst>
            </p:cNvPr>
            <p:cNvGrpSpPr/>
            <p:nvPr/>
          </p:nvGrpSpPr>
          <p:grpSpPr>
            <a:xfrm>
              <a:off x="1606" y="6382978"/>
              <a:ext cx="413937" cy="115242"/>
              <a:chOff x="5955" y="6353672"/>
              <a:chExt cx="413937" cy="115242"/>
            </a:xfrm>
          </p:grpSpPr>
          <p:sp>
            <p:nvSpPr>
              <p:cNvPr id="63" name="Rectangle: Rounded Corners 62">
                <a:extLst>
                  <a:ext uri="{FF2B5EF4-FFF2-40B4-BE49-F238E27FC236}">
                    <a16:creationId xmlns="" xmlns:a16="http://schemas.microsoft.com/office/drawing/2014/main" id="{C98143F0-ECB0-4F97-811B-F4FC7667A6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 xmlns:a16="http://schemas.microsoft.com/office/drawing/2014/main" id="{533F95F6-A7D3-4317-90F2-9D27883870C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 xmlns:a16="http://schemas.microsoft.com/office/drawing/2014/main" id="{85B34BD4-73F1-4D08-8B34-2A7B9259B04A}"/>
                </a:ext>
              </a:extLst>
            </p:cNvPr>
            <p:cNvGrpSpPr/>
            <p:nvPr/>
          </p:nvGrpSpPr>
          <p:grpSpPr>
            <a:xfrm>
              <a:off x="9855291" y="6381600"/>
              <a:ext cx="885989" cy="115242"/>
              <a:chOff x="5955" y="6353672"/>
              <a:chExt cx="413937" cy="115242"/>
            </a:xfrm>
          </p:grpSpPr>
          <p:sp>
            <p:nvSpPr>
              <p:cNvPr id="61" name="Rectangle: Rounded Corners 60">
                <a:extLst>
                  <a:ext uri="{FF2B5EF4-FFF2-40B4-BE49-F238E27FC236}">
                    <a16:creationId xmlns="" xmlns:a16="http://schemas.microsoft.com/office/drawing/2014/main" id="{5A62EFEC-1177-4550-A16B-03610C20A74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 xmlns:a16="http://schemas.microsoft.com/office/drawing/2014/main" id="{F8C546E3-CFAC-4A82-907D-F96ED6D745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Freeform: Shape 59">
              <a:extLst>
                <a:ext uri="{FF2B5EF4-FFF2-40B4-BE49-F238E27FC236}">
                  <a16:creationId xmlns="" xmlns:a16="http://schemas.microsoft.com/office/drawing/2014/main" id="{A5682069-156F-43FE-8A21-B431680102A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2" name="Rectangle 41">
            <a:extLst>
              <a:ext uri="{FF2B5EF4-FFF2-40B4-BE49-F238E27FC236}">
                <a16:creationId xmlns="" xmlns:a16="http://schemas.microsoft.com/office/drawing/2014/main" id="{7F06C85C-84F2-4B8B-9F72-A47B15514A1A}"/>
              </a:ext>
            </a:extLst>
          </p:cNvPr>
          <p:cNvSpPr/>
          <p:nvPr userDrawn="1"/>
        </p:nvSpPr>
        <p:spPr>
          <a:xfrm>
            <a:off x="0" y="0"/>
            <a:ext cx="12192000" cy="40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 xmlns:a16="http://schemas.microsoft.com/office/drawing/2014/main" id="{F974B59B-8C0F-414A-9BDE-49506548142E}"/>
              </a:ext>
            </a:extLst>
          </p:cNvPr>
          <p:cNvSpPr/>
          <p:nvPr userDrawn="1"/>
        </p:nvSpPr>
        <p:spPr>
          <a:xfrm>
            <a:off x="0" y="6453336"/>
            <a:ext cx="12192000" cy="4046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Picture Placeholder 2">
            <a:extLst>
              <a:ext uri="{FF2B5EF4-FFF2-40B4-BE49-F238E27FC236}">
                <a16:creationId xmlns="" xmlns:a16="http://schemas.microsoft.com/office/drawing/2014/main" id="{A421B7C0-B1B5-48F7-B59A-F41E572A2013}"/>
              </a:ext>
            </a:extLst>
          </p:cNvPr>
          <p:cNvSpPr>
            <a:spLocks noGrp="1"/>
          </p:cNvSpPr>
          <p:nvPr>
            <p:ph type="pic" idx="1" hasCustomPrompt="1"/>
          </p:nvPr>
        </p:nvSpPr>
        <p:spPr>
          <a:xfrm>
            <a:off x="7930565" y="966594"/>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 xmlns:a16="http://schemas.microsoft.com/office/drawing/2014/main" id="{A2E1D95A-9D58-44C2-805F-707B44E68128}"/>
              </a:ext>
            </a:extLst>
          </p:cNvPr>
          <p:cNvSpPr>
            <a:spLocks noGrp="1"/>
          </p:cNvSpPr>
          <p:nvPr>
            <p:ph type="pic" idx="10" hasCustomPrompt="1"/>
          </p:nvPr>
        </p:nvSpPr>
        <p:spPr>
          <a:xfrm>
            <a:off x="7930565" y="3800562"/>
            <a:ext cx="3101993" cy="19127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577FA290-712D-4C40-BD40-7D1E8ADCF0EB}"/>
              </a:ext>
            </a:extLst>
          </p:cNvPr>
          <p:cNvGrpSpPr/>
          <p:nvPr userDrawn="1"/>
        </p:nvGrpSpPr>
        <p:grpSpPr>
          <a:xfrm>
            <a:off x="295274" y="-162144"/>
            <a:ext cx="11522068" cy="1366577"/>
            <a:chOff x="295274" y="-162144"/>
            <a:chExt cx="11522068" cy="1366577"/>
          </a:xfrm>
        </p:grpSpPr>
        <p:sp>
          <p:nvSpPr>
            <p:cNvPr id="4" name="Freeform: Shape 3">
              <a:extLst>
                <a:ext uri="{FF2B5EF4-FFF2-40B4-BE49-F238E27FC236}">
                  <a16:creationId xmlns=""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7" name="Freeform: Shape 6">
              <a:extLst>
                <a:ext uri="{FF2B5EF4-FFF2-40B4-BE49-F238E27FC236}">
                  <a16:creationId xmlns=""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 xmlns:a16="http://schemas.microsoft.com/office/drawing/2014/main" id="{4C264C26-74D8-4ABF-9E51-BD9856F1E7E0}"/>
              </a:ext>
            </a:extLst>
          </p:cNvPr>
          <p:cNvSpPr/>
          <p:nvPr userDrawn="1"/>
        </p:nvSpPr>
        <p:spPr>
          <a:xfrm>
            <a:off x="0" y="5949226"/>
            <a:ext cx="12198495" cy="910624"/>
          </a:xfrm>
          <a:custGeom>
            <a:avLst/>
            <a:gdLst>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9751 w 12205236"/>
              <a:gd name="connsiteY118" fmla="*/ 159406 h 1044430"/>
              <a:gd name="connsiteX119" fmla="*/ 11338160 w 12205236"/>
              <a:gd name="connsiteY119" fmla="*/ 178288 h 1044430"/>
              <a:gd name="connsiteX120" fmla="*/ 11336104 w 12205236"/>
              <a:gd name="connsiteY120" fmla="*/ 214183 h 1044430"/>
              <a:gd name="connsiteX121" fmla="*/ 11346424 w 12205236"/>
              <a:gd name="connsiteY121" fmla="*/ 288619 h 1044430"/>
              <a:gd name="connsiteX122" fmla="*/ 11329934 w 12205236"/>
              <a:gd name="connsiteY122" fmla="*/ 213996 h 1044430"/>
              <a:gd name="connsiteX123" fmla="*/ 11331617 w 12205236"/>
              <a:gd name="connsiteY123" fmla="*/ 176232 h 1044430"/>
              <a:gd name="connsiteX124" fmla="*/ 11330682 w 12205236"/>
              <a:gd name="connsiteY124" fmla="*/ 166697 h 1044430"/>
              <a:gd name="connsiteX125" fmla="*/ 11320587 w 12205236"/>
              <a:gd name="connsiteY125" fmla="*/ 169315 h 1044430"/>
              <a:gd name="connsiteX126" fmla="*/ 11315166 w 12205236"/>
              <a:gd name="connsiteY126" fmla="*/ 172680 h 1044430"/>
              <a:gd name="connsiteX127" fmla="*/ 11277776 w 12205236"/>
              <a:gd name="connsiteY127" fmla="*/ 204461 h 1044430"/>
              <a:gd name="connsiteX128" fmla="*/ 11265436 w 12205236"/>
              <a:gd name="connsiteY128" fmla="*/ 217174 h 1044430"/>
              <a:gd name="connsiteX129" fmla="*/ 11199630 w 12205236"/>
              <a:gd name="connsiteY129" fmla="*/ 287467 h 1044430"/>
              <a:gd name="connsiteX130" fmla="*/ 11051004 w 12205236"/>
              <a:gd name="connsiteY130" fmla="*/ 311958 h 1044430"/>
              <a:gd name="connsiteX131" fmla="*/ 11045770 w 12205236"/>
              <a:gd name="connsiteY131" fmla="*/ 310088 h 1044430"/>
              <a:gd name="connsiteX132" fmla="*/ 11027636 w 12205236"/>
              <a:gd name="connsiteY132" fmla="*/ 345983 h 1044430"/>
              <a:gd name="connsiteX133" fmla="*/ 11014175 w 12205236"/>
              <a:gd name="connsiteY133" fmla="*/ 376643 h 1044430"/>
              <a:gd name="connsiteX134" fmla="*/ 11019036 w 12205236"/>
              <a:gd name="connsiteY134" fmla="*/ 430484 h 1044430"/>
              <a:gd name="connsiteX135" fmla="*/ 11019036 w 12205236"/>
              <a:gd name="connsiteY135" fmla="*/ 430671 h 1044430"/>
              <a:gd name="connsiteX136" fmla="*/ 11019784 w 12205236"/>
              <a:gd name="connsiteY136" fmla="*/ 435158 h 1044430"/>
              <a:gd name="connsiteX137" fmla="*/ 11028197 w 12205236"/>
              <a:gd name="connsiteY137" fmla="*/ 513490 h 1044430"/>
              <a:gd name="connsiteX138" fmla="*/ 11049322 w 12205236"/>
              <a:gd name="connsiteY138" fmla="*/ 556676 h 1044430"/>
              <a:gd name="connsiteX139" fmla="*/ 11049883 w 12205236"/>
              <a:gd name="connsiteY139" fmla="*/ 566023 h 1044430"/>
              <a:gd name="connsiteX140" fmla="*/ 11085590 w 12205236"/>
              <a:gd name="connsiteY140" fmla="*/ 679128 h 1044430"/>
              <a:gd name="connsiteX141" fmla="*/ 11104472 w 12205236"/>
              <a:gd name="connsiteY141" fmla="*/ 689971 h 1044430"/>
              <a:gd name="connsiteX142" fmla="*/ 11317035 w 12205236"/>
              <a:gd name="connsiteY142" fmla="*/ 699880 h 1044430"/>
              <a:gd name="connsiteX143" fmla="*/ 11460986 w 12205236"/>
              <a:gd name="connsiteY143" fmla="*/ 711097 h 1044430"/>
              <a:gd name="connsiteX144" fmla="*/ 11472764 w 12205236"/>
              <a:gd name="connsiteY144" fmla="*/ 703993 h 1044430"/>
              <a:gd name="connsiteX145" fmla="*/ 11480056 w 12205236"/>
              <a:gd name="connsiteY145" fmla="*/ 653703 h 1044430"/>
              <a:gd name="connsiteX146" fmla="*/ 11491272 w 12205236"/>
              <a:gd name="connsiteY146" fmla="*/ 594066 h 1044430"/>
              <a:gd name="connsiteX147" fmla="*/ 11500620 w 12205236"/>
              <a:gd name="connsiteY147" fmla="*/ 565649 h 1044430"/>
              <a:gd name="connsiteX148" fmla="*/ 11508659 w 12205236"/>
              <a:gd name="connsiteY148" fmla="*/ 503582 h 1044430"/>
              <a:gd name="connsiteX149" fmla="*/ 11499124 w 12205236"/>
              <a:gd name="connsiteY149" fmla="*/ 492925 h 1044430"/>
              <a:gd name="connsiteX150" fmla="*/ 11412193 w 12205236"/>
              <a:gd name="connsiteY150" fmla="*/ 457405 h 1044430"/>
              <a:gd name="connsiteX151" fmla="*/ 11392189 w 12205236"/>
              <a:gd name="connsiteY151" fmla="*/ 434036 h 1044430"/>
              <a:gd name="connsiteX152" fmla="*/ 11392002 w 12205236"/>
              <a:gd name="connsiteY152" fmla="*/ 434223 h 1044430"/>
              <a:gd name="connsiteX153" fmla="*/ 11380785 w 12205236"/>
              <a:gd name="connsiteY153" fmla="*/ 413845 h 1044430"/>
              <a:gd name="connsiteX154" fmla="*/ 11366950 w 12205236"/>
              <a:gd name="connsiteY154" fmla="*/ 381503 h 1044430"/>
              <a:gd name="connsiteX155" fmla="*/ 11350474 w 12205236"/>
              <a:gd name="connsiteY155" fmla="*/ 306943 h 1044430"/>
              <a:gd name="connsiteX156" fmla="*/ 11346947 w 12205236"/>
              <a:gd name="connsiteY156" fmla="*/ 216052 h 1044430"/>
              <a:gd name="connsiteX157" fmla="*/ 11352369 w 12205236"/>
              <a:gd name="connsiteY157" fmla="*/ 178475 h 1044430"/>
              <a:gd name="connsiteX158" fmla="*/ 11354986 w 12205236"/>
              <a:gd name="connsiteY158" fmla="*/ 164828 h 1044430"/>
              <a:gd name="connsiteX159" fmla="*/ 11349751 w 12205236"/>
              <a:gd name="connsiteY159" fmla="*/ 159406 h 1044430"/>
              <a:gd name="connsiteX160" fmla="*/ 10931520 w 12205236"/>
              <a:gd name="connsiteY160" fmla="*/ 265 h 1044430"/>
              <a:gd name="connsiteX161" fmla="*/ 10940144 w 12205236"/>
              <a:gd name="connsiteY161" fmla="*/ 2929 h 1044430"/>
              <a:gd name="connsiteX162" fmla="*/ 10943321 w 12205236"/>
              <a:gd name="connsiteY162" fmla="*/ 6668 h 1044430"/>
              <a:gd name="connsiteX163" fmla="*/ 10943695 w 12205236"/>
              <a:gd name="connsiteY163" fmla="*/ 30224 h 1044430"/>
              <a:gd name="connsiteX164" fmla="*/ 10937526 w 12205236"/>
              <a:gd name="connsiteY164" fmla="*/ 48731 h 1044430"/>
              <a:gd name="connsiteX165" fmla="*/ 10936218 w 12205236"/>
              <a:gd name="connsiteY165" fmla="*/ 54901 h 1044430"/>
              <a:gd name="connsiteX166" fmla="*/ 10930983 w 12205236"/>
              <a:gd name="connsiteY166" fmla="*/ 47797 h 1044430"/>
              <a:gd name="connsiteX167" fmla="*/ 10930422 w 12205236"/>
              <a:gd name="connsiteY167" fmla="*/ 68175 h 1044430"/>
              <a:gd name="connsiteX168" fmla="*/ 10937713 w 12205236"/>
              <a:gd name="connsiteY168" fmla="*/ 79765 h 1044430"/>
              <a:gd name="connsiteX169" fmla="*/ 10973794 w 12205236"/>
              <a:gd name="connsiteY169" fmla="*/ 105751 h 1044430"/>
              <a:gd name="connsiteX170" fmla="*/ 10977346 w 12205236"/>
              <a:gd name="connsiteY170" fmla="*/ 109864 h 1044430"/>
              <a:gd name="connsiteX171" fmla="*/ 11013802 w 12205236"/>
              <a:gd name="connsiteY171" fmla="*/ 137159 h 1044430"/>
              <a:gd name="connsiteX172" fmla="*/ 11039975 w 12205236"/>
              <a:gd name="connsiteY172" fmla="*/ 163145 h 1044430"/>
              <a:gd name="connsiteX173" fmla="*/ 11087834 w 12205236"/>
              <a:gd name="connsiteY173" fmla="*/ 197731 h 1044430"/>
              <a:gd name="connsiteX174" fmla="*/ 11181870 w 12205236"/>
              <a:gd name="connsiteY174" fmla="*/ 189131 h 1044430"/>
              <a:gd name="connsiteX175" fmla="*/ 11210660 w 12205236"/>
              <a:gd name="connsiteY175" fmla="*/ 156041 h 1044430"/>
              <a:gd name="connsiteX176" fmla="*/ 11217204 w 12205236"/>
              <a:gd name="connsiteY176" fmla="*/ 145011 h 1044430"/>
              <a:gd name="connsiteX177" fmla="*/ 11235712 w 12205236"/>
              <a:gd name="connsiteY177" fmla="*/ 107621 h 1044430"/>
              <a:gd name="connsiteX178" fmla="*/ 11240946 w 12205236"/>
              <a:gd name="connsiteY178" fmla="*/ 77335 h 1044430"/>
              <a:gd name="connsiteX179" fmla="*/ 11252911 w 12205236"/>
              <a:gd name="connsiteY179" fmla="*/ 63875 h 1044430"/>
              <a:gd name="connsiteX180" fmla="*/ 11248798 w 12205236"/>
              <a:gd name="connsiteY180" fmla="*/ 58827 h 1044430"/>
              <a:gd name="connsiteX181" fmla="*/ 11254220 w 12205236"/>
              <a:gd name="connsiteY181" fmla="*/ 58453 h 1044430"/>
              <a:gd name="connsiteX182" fmla="*/ 11256650 w 12205236"/>
              <a:gd name="connsiteY182" fmla="*/ 60136 h 1044430"/>
              <a:gd name="connsiteX183" fmla="*/ 11279458 w 12205236"/>
              <a:gd name="connsiteY183" fmla="*/ 63501 h 1044430"/>
              <a:gd name="connsiteX184" fmla="*/ 11317035 w 12205236"/>
              <a:gd name="connsiteY184" fmla="*/ 66305 h 1044430"/>
              <a:gd name="connsiteX185" fmla="*/ 11329186 w 12205236"/>
              <a:gd name="connsiteY185" fmla="*/ 70605 h 1044430"/>
              <a:gd name="connsiteX186" fmla="*/ 11336665 w 12205236"/>
              <a:gd name="connsiteY186" fmla="*/ 72848 h 1044430"/>
              <a:gd name="connsiteX187" fmla="*/ 11374428 w 12205236"/>
              <a:gd name="connsiteY187" fmla="*/ 73222 h 1044430"/>
              <a:gd name="connsiteX188" fmla="*/ 11397236 w 12205236"/>
              <a:gd name="connsiteY188" fmla="*/ 74157 h 1044430"/>
              <a:gd name="connsiteX189" fmla="*/ 11411632 w 12205236"/>
              <a:gd name="connsiteY189" fmla="*/ 80887 h 1044430"/>
              <a:gd name="connsiteX190" fmla="*/ 11431822 w 12205236"/>
              <a:gd name="connsiteY190" fmla="*/ 116595 h 1044430"/>
              <a:gd name="connsiteX191" fmla="*/ 11428457 w 12205236"/>
              <a:gd name="connsiteY191" fmla="*/ 136037 h 1044430"/>
              <a:gd name="connsiteX192" fmla="*/ 11425092 w 12205236"/>
              <a:gd name="connsiteY192" fmla="*/ 135103 h 1044430"/>
              <a:gd name="connsiteX193" fmla="*/ 11421353 w 12205236"/>
              <a:gd name="connsiteY193" fmla="*/ 139029 h 1044430"/>
              <a:gd name="connsiteX194" fmla="*/ 11401350 w 12205236"/>
              <a:gd name="connsiteY194" fmla="*/ 152489 h 1044430"/>
              <a:gd name="connsiteX195" fmla="*/ 11380224 w 12205236"/>
              <a:gd name="connsiteY195" fmla="*/ 155293 h 1044430"/>
              <a:gd name="connsiteX196" fmla="*/ 11358912 w 12205236"/>
              <a:gd name="connsiteY196" fmla="*/ 174549 h 1044430"/>
              <a:gd name="connsiteX197" fmla="*/ 11358164 w 12205236"/>
              <a:gd name="connsiteY197" fmla="*/ 181840 h 1044430"/>
              <a:gd name="connsiteX198" fmla="*/ 11352742 w 12205236"/>
              <a:gd name="connsiteY198" fmla="*/ 221100 h 1044430"/>
              <a:gd name="connsiteX199" fmla="*/ 11351995 w 12205236"/>
              <a:gd name="connsiteY199" fmla="*/ 256620 h 1044430"/>
              <a:gd name="connsiteX200" fmla="*/ 11363399 w 12205236"/>
              <a:gd name="connsiteY200" fmla="*/ 347104 h 1044430"/>
              <a:gd name="connsiteX201" fmla="*/ 11399854 w 12205236"/>
              <a:gd name="connsiteY201" fmla="*/ 420389 h 1044430"/>
              <a:gd name="connsiteX202" fmla="*/ 11514454 w 12205236"/>
              <a:gd name="connsiteY202" fmla="*/ 454975 h 1044430"/>
              <a:gd name="connsiteX203" fmla="*/ 11525298 w 12205236"/>
              <a:gd name="connsiteY203" fmla="*/ 443758 h 1044430"/>
              <a:gd name="connsiteX204" fmla="*/ 11537449 w 12205236"/>
              <a:gd name="connsiteY204" fmla="*/ 387299 h 1044430"/>
              <a:gd name="connsiteX205" fmla="*/ 11538010 w 12205236"/>
              <a:gd name="connsiteY205" fmla="*/ 373464 h 1044430"/>
              <a:gd name="connsiteX206" fmla="*/ 11532402 w 12205236"/>
              <a:gd name="connsiteY206" fmla="*/ 322614 h 1044430"/>
              <a:gd name="connsiteX207" fmla="*/ 11533150 w 12205236"/>
              <a:gd name="connsiteY207" fmla="*/ 320184 h 1044430"/>
              <a:gd name="connsiteX208" fmla="*/ 11534271 w 12205236"/>
              <a:gd name="connsiteY208" fmla="*/ 314949 h 1044430"/>
              <a:gd name="connsiteX209" fmla="*/ 11551844 w 12205236"/>
              <a:gd name="connsiteY209" fmla="*/ 281298 h 1044430"/>
              <a:gd name="connsiteX210" fmla="*/ 11568109 w 12205236"/>
              <a:gd name="connsiteY210" fmla="*/ 272137 h 1044430"/>
              <a:gd name="connsiteX211" fmla="*/ 11574465 w 12205236"/>
              <a:gd name="connsiteY211" fmla="*/ 255873 h 1044430"/>
              <a:gd name="connsiteX212" fmla="*/ 11576709 w 12205236"/>
              <a:gd name="connsiteY212" fmla="*/ 255312 h 1044430"/>
              <a:gd name="connsiteX213" fmla="*/ 11578765 w 12205236"/>
              <a:gd name="connsiteY213" fmla="*/ 239608 h 1044430"/>
              <a:gd name="connsiteX214" fmla="*/ 11575587 w 12205236"/>
              <a:gd name="connsiteY214" fmla="*/ 231756 h 1044430"/>
              <a:gd name="connsiteX215" fmla="*/ 11567735 w 12205236"/>
              <a:gd name="connsiteY215" fmla="*/ 236430 h 1044430"/>
              <a:gd name="connsiteX216" fmla="*/ 11562688 w 12205236"/>
              <a:gd name="connsiteY216" fmla="*/ 238486 h 1044430"/>
              <a:gd name="connsiteX217" fmla="*/ 11563248 w 12205236"/>
              <a:gd name="connsiteY217" fmla="*/ 208948 h 1044430"/>
              <a:gd name="connsiteX218" fmla="*/ 11576522 w 12205236"/>
              <a:gd name="connsiteY218" fmla="*/ 198666 h 1044430"/>
              <a:gd name="connsiteX219" fmla="*/ 11578952 w 12205236"/>
              <a:gd name="connsiteY219" fmla="*/ 186140 h 1044430"/>
              <a:gd name="connsiteX220" fmla="*/ 11571100 w 12205236"/>
              <a:gd name="connsiteY220" fmla="*/ 171184 h 1044430"/>
              <a:gd name="connsiteX221" fmla="*/ 11574465 w 12205236"/>
              <a:gd name="connsiteY221" fmla="*/ 153050 h 1044430"/>
              <a:gd name="connsiteX222" fmla="*/ 11578578 w 12205236"/>
              <a:gd name="connsiteY222" fmla="*/ 129868 h 1044430"/>
              <a:gd name="connsiteX223" fmla="*/ 11575400 w 12205236"/>
              <a:gd name="connsiteY223" fmla="*/ 124073 h 1044430"/>
              <a:gd name="connsiteX224" fmla="*/ 11572409 w 12205236"/>
              <a:gd name="connsiteY224" fmla="*/ 124073 h 1044430"/>
              <a:gd name="connsiteX225" fmla="*/ 11572409 w 12205236"/>
              <a:gd name="connsiteY225" fmla="*/ 122390 h 1044430"/>
              <a:gd name="connsiteX226" fmla="*/ 11582878 w 12205236"/>
              <a:gd name="connsiteY226" fmla="*/ 105004 h 1044430"/>
              <a:gd name="connsiteX227" fmla="*/ 11595591 w 12205236"/>
              <a:gd name="connsiteY227" fmla="*/ 97339 h 1044430"/>
              <a:gd name="connsiteX228" fmla="*/ 11666258 w 12205236"/>
              <a:gd name="connsiteY228" fmla="*/ 134916 h 1044430"/>
              <a:gd name="connsiteX229" fmla="*/ 11667754 w 12205236"/>
              <a:gd name="connsiteY229" fmla="*/ 137159 h 1044430"/>
              <a:gd name="connsiteX230" fmla="*/ 11668875 w 12205236"/>
              <a:gd name="connsiteY230" fmla="*/ 163893 h 1044430"/>
              <a:gd name="connsiteX231" fmla="*/ 11675231 w 12205236"/>
              <a:gd name="connsiteY231" fmla="*/ 182588 h 1044430"/>
              <a:gd name="connsiteX232" fmla="*/ 11694861 w 12205236"/>
              <a:gd name="connsiteY232" fmla="*/ 195114 h 1044430"/>
              <a:gd name="connsiteX233" fmla="*/ 11716174 w 12205236"/>
              <a:gd name="connsiteY233" fmla="*/ 226334 h 1044430"/>
              <a:gd name="connsiteX234" fmla="*/ 11733747 w 12205236"/>
              <a:gd name="connsiteY234" fmla="*/ 283167 h 1044430"/>
              <a:gd name="connsiteX235" fmla="*/ 11737673 w 12205236"/>
              <a:gd name="connsiteY235" fmla="*/ 337383 h 1044430"/>
              <a:gd name="connsiteX236" fmla="*/ 11735804 w 12205236"/>
              <a:gd name="connsiteY236" fmla="*/ 409172 h 1044430"/>
              <a:gd name="connsiteX237" fmla="*/ 11742534 w 12205236"/>
              <a:gd name="connsiteY237" fmla="*/ 502273 h 1044430"/>
              <a:gd name="connsiteX238" fmla="*/ 11749451 w 12205236"/>
              <a:gd name="connsiteY238" fmla="*/ 573875 h 1044430"/>
              <a:gd name="connsiteX239" fmla="*/ 11743094 w 12205236"/>
              <a:gd name="connsiteY239" fmla="*/ 614069 h 1044430"/>
              <a:gd name="connsiteX240" fmla="*/ 11740477 w 12205236"/>
              <a:gd name="connsiteY240" fmla="*/ 624539 h 1044430"/>
              <a:gd name="connsiteX241" fmla="*/ 11732625 w 12205236"/>
              <a:gd name="connsiteY241" fmla="*/ 663798 h 1044430"/>
              <a:gd name="connsiteX242" fmla="*/ 11729634 w 12205236"/>
              <a:gd name="connsiteY242" fmla="*/ 674080 h 1044430"/>
              <a:gd name="connsiteX243" fmla="*/ 11712248 w 12205236"/>
              <a:gd name="connsiteY243" fmla="*/ 697823 h 1044430"/>
              <a:gd name="connsiteX244" fmla="*/ 11700283 w 12205236"/>
              <a:gd name="connsiteY244" fmla="*/ 726240 h 1044430"/>
              <a:gd name="connsiteX245" fmla="*/ 11704957 w 12205236"/>
              <a:gd name="connsiteY245" fmla="*/ 730353 h 1044430"/>
              <a:gd name="connsiteX246" fmla="*/ 11717330 w 12205236"/>
              <a:gd name="connsiteY246" fmla="*/ 732929 h 1044430"/>
              <a:gd name="connsiteX247" fmla="*/ 12192000 w 12205236"/>
              <a:gd name="connsiteY247" fmla="*/ 732929 h 1044430"/>
              <a:gd name="connsiteX248" fmla="*/ 12192000 w 12205236"/>
              <a:gd name="connsiteY248" fmla="*/ 825550 h 1044430"/>
              <a:gd name="connsiteX249" fmla="*/ 12205236 w 12205236"/>
              <a:gd name="connsiteY249" fmla="*/ 832802 h 1044430"/>
              <a:gd name="connsiteX250" fmla="*/ 12204487 w 12205236"/>
              <a:gd name="connsiteY250" fmla="*/ 1036765 h 1044430"/>
              <a:gd name="connsiteX251" fmla="*/ 12196822 w 12205236"/>
              <a:gd name="connsiteY251" fmla="*/ 1044430 h 1044430"/>
              <a:gd name="connsiteX252" fmla="*/ 10934909 w 12205236"/>
              <a:gd name="connsiteY252" fmla="*/ 1044243 h 1044430"/>
              <a:gd name="connsiteX253" fmla="*/ 8623269 w 12205236"/>
              <a:gd name="connsiteY253" fmla="*/ 1044430 h 1044430"/>
              <a:gd name="connsiteX254" fmla="*/ 8614669 w 12205236"/>
              <a:gd name="connsiteY254" fmla="*/ 10358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92067 w 12205236"/>
              <a:gd name="connsiteY256" fmla="*/ 989092 h 1044430"/>
              <a:gd name="connsiteX257" fmla="*/ 9067650 w 12205236"/>
              <a:gd name="connsiteY257" fmla="*/ 930203 h 1044430"/>
              <a:gd name="connsiteX258" fmla="*/ 9180217 w 12205236"/>
              <a:gd name="connsiteY258" fmla="*/ 908775 h 1044430"/>
              <a:gd name="connsiteX259" fmla="*/ 0 w 12205236"/>
              <a:gd name="connsiteY259" fmla="*/ 908775 h 1044430"/>
              <a:gd name="connsiteX260" fmla="*/ 0 w 12205236"/>
              <a:gd name="connsiteY260" fmla="*/ 732929 h 1044430"/>
              <a:gd name="connsiteX261" fmla="*/ 10184483 w 12205236"/>
              <a:gd name="connsiteY261" fmla="*/ 732929 h 1044430"/>
              <a:gd name="connsiteX262" fmla="*/ 10336481 w 12205236"/>
              <a:gd name="connsiteY262" fmla="*/ 714462 h 1044430"/>
              <a:gd name="connsiteX263" fmla="*/ 10349568 w 12205236"/>
              <a:gd name="connsiteY263" fmla="*/ 713901 h 1044430"/>
              <a:gd name="connsiteX264" fmla="*/ 10356111 w 12205236"/>
              <a:gd name="connsiteY264" fmla="*/ 709414 h 1044430"/>
              <a:gd name="connsiteX265" fmla="*/ 10354615 w 12205236"/>
              <a:gd name="connsiteY265" fmla="*/ 679128 h 1044430"/>
              <a:gd name="connsiteX266" fmla="*/ 10358167 w 12205236"/>
              <a:gd name="connsiteY266" fmla="*/ 520594 h 1044430"/>
              <a:gd name="connsiteX267" fmla="*/ 10372188 w 12205236"/>
              <a:gd name="connsiteY267" fmla="*/ 482269 h 1044430"/>
              <a:gd name="connsiteX268" fmla="*/ 10396679 w 12205236"/>
              <a:gd name="connsiteY268" fmla="*/ 451984 h 1044430"/>
              <a:gd name="connsiteX269" fmla="*/ 10447903 w 12205236"/>
              <a:gd name="connsiteY269" fmla="*/ 334765 h 1044430"/>
              <a:gd name="connsiteX270" fmla="*/ 10448464 w 12205236"/>
              <a:gd name="connsiteY270" fmla="*/ 261107 h 1044430"/>
              <a:gd name="connsiteX271" fmla="*/ 10446408 w 12205236"/>
              <a:gd name="connsiteY271" fmla="*/ 225774 h 1044430"/>
              <a:gd name="connsiteX272" fmla="*/ 10448464 w 12205236"/>
              <a:gd name="connsiteY272" fmla="*/ 215678 h 1044430"/>
              <a:gd name="connsiteX273" fmla="*/ 10453512 w 12205236"/>
              <a:gd name="connsiteY273" fmla="*/ 201096 h 1044430"/>
              <a:gd name="connsiteX274" fmla="*/ 10442856 w 12205236"/>
              <a:gd name="connsiteY274" fmla="*/ 229139 h 1044430"/>
              <a:gd name="connsiteX275" fmla="*/ 10417991 w 12205236"/>
              <a:gd name="connsiteY275" fmla="*/ 307471 h 1044430"/>
              <a:gd name="connsiteX276" fmla="*/ 10413318 w 12205236"/>
              <a:gd name="connsiteY276" fmla="*/ 312331 h 1044430"/>
              <a:gd name="connsiteX277" fmla="*/ 10410513 w 12205236"/>
              <a:gd name="connsiteY277" fmla="*/ 310649 h 1044430"/>
              <a:gd name="connsiteX278" fmla="*/ 10388266 w 12205236"/>
              <a:gd name="connsiteY278" fmla="*/ 406929 h 1044430"/>
              <a:gd name="connsiteX279" fmla="*/ 10366767 w 12205236"/>
              <a:gd name="connsiteY279" fmla="*/ 418706 h 1044430"/>
              <a:gd name="connsiteX280" fmla="*/ 10364337 w 12205236"/>
              <a:gd name="connsiteY280" fmla="*/ 417398 h 1044430"/>
              <a:gd name="connsiteX281" fmla="*/ 10363963 w 12205236"/>
              <a:gd name="connsiteY281" fmla="*/ 416650 h 1044430"/>
              <a:gd name="connsiteX282" fmla="*/ 10365458 w 12205236"/>
              <a:gd name="connsiteY282" fmla="*/ 415528 h 1044430"/>
              <a:gd name="connsiteX283" fmla="*/ 10368263 w 12205236"/>
              <a:gd name="connsiteY283" fmla="*/ 397768 h 1044430"/>
              <a:gd name="connsiteX284" fmla="*/ 10360784 w 12205236"/>
              <a:gd name="connsiteY284" fmla="*/ 413472 h 1044430"/>
              <a:gd name="connsiteX285" fmla="*/ 10362841 w 12205236"/>
              <a:gd name="connsiteY285" fmla="*/ 393468 h 1044430"/>
              <a:gd name="connsiteX286" fmla="*/ 10356298 w 12205236"/>
              <a:gd name="connsiteY286" fmla="*/ 413659 h 1044430"/>
              <a:gd name="connsiteX287" fmla="*/ 10355737 w 12205236"/>
              <a:gd name="connsiteY287" fmla="*/ 411041 h 1044430"/>
              <a:gd name="connsiteX288" fmla="*/ 10356671 w 12205236"/>
              <a:gd name="connsiteY288" fmla="*/ 393468 h 1044430"/>
              <a:gd name="connsiteX289" fmla="*/ 10355176 w 12205236"/>
              <a:gd name="connsiteY289" fmla="*/ 360004 h 1044430"/>
              <a:gd name="connsiteX290" fmla="*/ 10369010 w 12205236"/>
              <a:gd name="connsiteY290" fmla="*/ 311023 h 1044430"/>
              <a:gd name="connsiteX291" fmla="*/ 10397053 w 12205236"/>
              <a:gd name="connsiteY291" fmla="*/ 275129 h 1044430"/>
              <a:gd name="connsiteX292" fmla="*/ 10414252 w 12205236"/>
              <a:gd name="connsiteY292" fmla="*/ 237925 h 1044430"/>
              <a:gd name="connsiteX293" fmla="*/ 10429582 w 12205236"/>
              <a:gd name="connsiteY293" fmla="*/ 193244 h 1044430"/>
              <a:gd name="connsiteX294" fmla="*/ 10435751 w 12205236"/>
              <a:gd name="connsiteY294" fmla="*/ 178849 h 1044430"/>
              <a:gd name="connsiteX295" fmla="*/ 10450521 w 12205236"/>
              <a:gd name="connsiteY295" fmla="*/ 160902 h 1044430"/>
              <a:gd name="connsiteX296" fmla="*/ 10481368 w 12205236"/>
              <a:gd name="connsiteY296" fmla="*/ 133233 h 1044430"/>
              <a:gd name="connsiteX297" fmla="*/ 10489406 w 12205236"/>
              <a:gd name="connsiteY297" fmla="*/ 118277 h 1044430"/>
              <a:gd name="connsiteX298" fmla="*/ 10506232 w 12205236"/>
              <a:gd name="connsiteY298" fmla="*/ 95282 h 1044430"/>
              <a:gd name="connsiteX299" fmla="*/ 10529227 w 12205236"/>
              <a:gd name="connsiteY299" fmla="*/ 93039 h 1044430"/>
              <a:gd name="connsiteX300" fmla="*/ 10577460 w 12205236"/>
              <a:gd name="connsiteY300" fmla="*/ 80139 h 1044430"/>
              <a:gd name="connsiteX301" fmla="*/ 10582321 w 12205236"/>
              <a:gd name="connsiteY301" fmla="*/ 68361 h 1044430"/>
              <a:gd name="connsiteX302" fmla="*/ 10581947 w 12205236"/>
              <a:gd name="connsiteY302" fmla="*/ 62005 h 1044430"/>
              <a:gd name="connsiteX303" fmla="*/ 10581572 w 12205236"/>
              <a:gd name="connsiteY303" fmla="*/ 47984 h 1044430"/>
              <a:gd name="connsiteX304" fmla="*/ 10576899 w 12205236"/>
              <a:gd name="connsiteY304" fmla="*/ 34336 h 1044430"/>
              <a:gd name="connsiteX305" fmla="*/ 10572599 w 12205236"/>
              <a:gd name="connsiteY305" fmla="*/ 17137 h 1044430"/>
              <a:gd name="connsiteX306" fmla="*/ 10579329 w 12205236"/>
              <a:gd name="connsiteY306" fmla="*/ 1246 h 1044430"/>
              <a:gd name="connsiteX307" fmla="*/ 10594846 w 12205236"/>
              <a:gd name="connsiteY307" fmla="*/ 6107 h 1044430"/>
              <a:gd name="connsiteX308" fmla="*/ 10632984 w 12205236"/>
              <a:gd name="connsiteY308" fmla="*/ 23867 h 1044430"/>
              <a:gd name="connsiteX309" fmla="*/ 10701595 w 12205236"/>
              <a:gd name="connsiteY309" fmla="*/ 30971 h 1044430"/>
              <a:gd name="connsiteX310" fmla="*/ 10770392 w 12205236"/>
              <a:gd name="connsiteY310" fmla="*/ 33215 h 1044430"/>
              <a:gd name="connsiteX311" fmla="*/ 10898080 w 12205236"/>
              <a:gd name="connsiteY311" fmla="*/ 20689 h 1044430"/>
              <a:gd name="connsiteX312" fmla="*/ 10923878 w 12205236"/>
              <a:gd name="connsiteY312" fmla="*/ 5172 h 1044430"/>
              <a:gd name="connsiteX313" fmla="*/ 10931520 w 12205236"/>
              <a:gd name="connsiteY313"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9067650 w 12205236"/>
              <a:gd name="connsiteY256" fmla="*/ 930203 h 1044430"/>
              <a:gd name="connsiteX257" fmla="*/ 9180217 w 12205236"/>
              <a:gd name="connsiteY257" fmla="*/ 908775 h 1044430"/>
              <a:gd name="connsiteX258" fmla="*/ 0 w 12205236"/>
              <a:gd name="connsiteY258" fmla="*/ 908775 h 1044430"/>
              <a:gd name="connsiteX259" fmla="*/ 0 w 12205236"/>
              <a:gd name="connsiteY259" fmla="*/ 732929 h 1044430"/>
              <a:gd name="connsiteX260" fmla="*/ 10184483 w 12205236"/>
              <a:gd name="connsiteY260" fmla="*/ 732929 h 1044430"/>
              <a:gd name="connsiteX261" fmla="*/ 10336481 w 12205236"/>
              <a:gd name="connsiteY261" fmla="*/ 714462 h 1044430"/>
              <a:gd name="connsiteX262" fmla="*/ 10349568 w 12205236"/>
              <a:gd name="connsiteY262" fmla="*/ 713901 h 1044430"/>
              <a:gd name="connsiteX263" fmla="*/ 10356111 w 12205236"/>
              <a:gd name="connsiteY263" fmla="*/ 709414 h 1044430"/>
              <a:gd name="connsiteX264" fmla="*/ 10354615 w 12205236"/>
              <a:gd name="connsiteY264" fmla="*/ 679128 h 1044430"/>
              <a:gd name="connsiteX265" fmla="*/ 10358167 w 12205236"/>
              <a:gd name="connsiteY265" fmla="*/ 520594 h 1044430"/>
              <a:gd name="connsiteX266" fmla="*/ 10372188 w 12205236"/>
              <a:gd name="connsiteY266" fmla="*/ 482269 h 1044430"/>
              <a:gd name="connsiteX267" fmla="*/ 10396679 w 12205236"/>
              <a:gd name="connsiteY267" fmla="*/ 451984 h 1044430"/>
              <a:gd name="connsiteX268" fmla="*/ 10447903 w 12205236"/>
              <a:gd name="connsiteY268" fmla="*/ 334765 h 1044430"/>
              <a:gd name="connsiteX269" fmla="*/ 10448464 w 12205236"/>
              <a:gd name="connsiteY269" fmla="*/ 261107 h 1044430"/>
              <a:gd name="connsiteX270" fmla="*/ 10446408 w 12205236"/>
              <a:gd name="connsiteY270" fmla="*/ 225774 h 1044430"/>
              <a:gd name="connsiteX271" fmla="*/ 10448464 w 12205236"/>
              <a:gd name="connsiteY271" fmla="*/ 215678 h 1044430"/>
              <a:gd name="connsiteX272" fmla="*/ 10453512 w 12205236"/>
              <a:gd name="connsiteY272" fmla="*/ 201096 h 1044430"/>
              <a:gd name="connsiteX273" fmla="*/ 10442856 w 12205236"/>
              <a:gd name="connsiteY273" fmla="*/ 229139 h 1044430"/>
              <a:gd name="connsiteX274" fmla="*/ 10417991 w 12205236"/>
              <a:gd name="connsiteY274" fmla="*/ 307471 h 1044430"/>
              <a:gd name="connsiteX275" fmla="*/ 10413318 w 12205236"/>
              <a:gd name="connsiteY275" fmla="*/ 312331 h 1044430"/>
              <a:gd name="connsiteX276" fmla="*/ 10410513 w 12205236"/>
              <a:gd name="connsiteY276" fmla="*/ 310649 h 1044430"/>
              <a:gd name="connsiteX277" fmla="*/ 10388266 w 12205236"/>
              <a:gd name="connsiteY277" fmla="*/ 406929 h 1044430"/>
              <a:gd name="connsiteX278" fmla="*/ 10366767 w 12205236"/>
              <a:gd name="connsiteY278" fmla="*/ 418706 h 1044430"/>
              <a:gd name="connsiteX279" fmla="*/ 10364337 w 12205236"/>
              <a:gd name="connsiteY279" fmla="*/ 417398 h 1044430"/>
              <a:gd name="connsiteX280" fmla="*/ 10363963 w 12205236"/>
              <a:gd name="connsiteY280" fmla="*/ 416650 h 1044430"/>
              <a:gd name="connsiteX281" fmla="*/ 10365458 w 12205236"/>
              <a:gd name="connsiteY281" fmla="*/ 415528 h 1044430"/>
              <a:gd name="connsiteX282" fmla="*/ 10368263 w 12205236"/>
              <a:gd name="connsiteY282" fmla="*/ 397768 h 1044430"/>
              <a:gd name="connsiteX283" fmla="*/ 10360784 w 12205236"/>
              <a:gd name="connsiteY283" fmla="*/ 413472 h 1044430"/>
              <a:gd name="connsiteX284" fmla="*/ 10362841 w 12205236"/>
              <a:gd name="connsiteY284" fmla="*/ 393468 h 1044430"/>
              <a:gd name="connsiteX285" fmla="*/ 10356298 w 12205236"/>
              <a:gd name="connsiteY285" fmla="*/ 413659 h 1044430"/>
              <a:gd name="connsiteX286" fmla="*/ 10355737 w 12205236"/>
              <a:gd name="connsiteY286" fmla="*/ 411041 h 1044430"/>
              <a:gd name="connsiteX287" fmla="*/ 10356671 w 12205236"/>
              <a:gd name="connsiteY287" fmla="*/ 393468 h 1044430"/>
              <a:gd name="connsiteX288" fmla="*/ 10355176 w 12205236"/>
              <a:gd name="connsiteY288" fmla="*/ 360004 h 1044430"/>
              <a:gd name="connsiteX289" fmla="*/ 10369010 w 12205236"/>
              <a:gd name="connsiteY289" fmla="*/ 311023 h 1044430"/>
              <a:gd name="connsiteX290" fmla="*/ 10397053 w 12205236"/>
              <a:gd name="connsiteY290" fmla="*/ 275129 h 1044430"/>
              <a:gd name="connsiteX291" fmla="*/ 10414252 w 12205236"/>
              <a:gd name="connsiteY291" fmla="*/ 237925 h 1044430"/>
              <a:gd name="connsiteX292" fmla="*/ 10429582 w 12205236"/>
              <a:gd name="connsiteY292" fmla="*/ 193244 h 1044430"/>
              <a:gd name="connsiteX293" fmla="*/ 10435751 w 12205236"/>
              <a:gd name="connsiteY293" fmla="*/ 178849 h 1044430"/>
              <a:gd name="connsiteX294" fmla="*/ 10450521 w 12205236"/>
              <a:gd name="connsiteY294" fmla="*/ 160902 h 1044430"/>
              <a:gd name="connsiteX295" fmla="*/ 10481368 w 12205236"/>
              <a:gd name="connsiteY295" fmla="*/ 133233 h 1044430"/>
              <a:gd name="connsiteX296" fmla="*/ 10489406 w 12205236"/>
              <a:gd name="connsiteY296" fmla="*/ 118277 h 1044430"/>
              <a:gd name="connsiteX297" fmla="*/ 10506232 w 12205236"/>
              <a:gd name="connsiteY297" fmla="*/ 95282 h 1044430"/>
              <a:gd name="connsiteX298" fmla="*/ 10529227 w 12205236"/>
              <a:gd name="connsiteY298" fmla="*/ 93039 h 1044430"/>
              <a:gd name="connsiteX299" fmla="*/ 10577460 w 12205236"/>
              <a:gd name="connsiteY299" fmla="*/ 80139 h 1044430"/>
              <a:gd name="connsiteX300" fmla="*/ 10582321 w 12205236"/>
              <a:gd name="connsiteY300" fmla="*/ 68361 h 1044430"/>
              <a:gd name="connsiteX301" fmla="*/ 10581947 w 12205236"/>
              <a:gd name="connsiteY301" fmla="*/ 62005 h 1044430"/>
              <a:gd name="connsiteX302" fmla="*/ 10581572 w 12205236"/>
              <a:gd name="connsiteY302" fmla="*/ 47984 h 1044430"/>
              <a:gd name="connsiteX303" fmla="*/ 10576899 w 12205236"/>
              <a:gd name="connsiteY303" fmla="*/ 34336 h 1044430"/>
              <a:gd name="connsiteX304" fmla="*/ 10572599 w 12205236"/>
              <a:gd name="connsiteY304" fmla="*/ 17137 h 1044430"/>
              <a:gd name="connsiteX305" fmla="*/ 10579329 w 12205236"/>
              <a:gd name="connsiteY305" fmla="*/ 1246 h 1044430"/>
              <a:gd name="connsiteX306" fmla="*/ 10594846 w 12205236"/>
              <a:gd name="connsiteY306" fmla="*/ 6107 h 1044430"/>
              <a:gd name="connsiteX307" fmla="*/ 10632984 w 12205236"/>
              <a:gd name="connsiteY307" fmla="*/ 23867 h 1044430"/>
              <a:gd name="connsiteX308" fmla="*/ 10701595 w 12205236"/>
              <a:gd name="connsiteY308" fmla="*/ 30971 h 1044430"/>
              <a:gd name="connsiteX309" fmla="*/ 10770392 w 12205236"/>
              <a:gd name="connsiteY309" fmla="*/ 33215 h 1044430"/>
              <a:gd name="connsiteX310" fmla="*/ 10898080 w 12205236"/>
              <a:gd name="connsiteY310" fmla="*/ 20689 h 1044430"/>
              <a:gd name="connsiteX311" fmla="*/ 10923878 w 12205236"/>
              <a:gd name="connsiteY311" fmla="*/ 5172 h 1044430"/>
              <a:gd name="connsiteX312" fmla="*/ 10931520 w 12205236"/>
              <a:gd name="connsiteY312"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9067650 w 12205236"/>
              <a:gd name="connsiteY255" fmla="*/ 930203 h 1044430"/>
              <a:gd name="connsiteX256" fmla="*/ 9180217 w 12205236"/>
              <a:gd name="connsiteY256" fmla="*/ 908775 h 1044430"/>
              <a:gd name="connsiteX257" fmla="*/ 0 w 12205236"/>
              <a:gd name="connsiteY257" fmla="*/ 908775 h 1044430"/>
              <a:gd name="connsiteX258" fmla="*/ 0 w 12205236"/>
              <a:gd name="connsiteY258" fmla="*/ 732929 h 1044430"/>
              <a:gd name="connsiteX259" fmla="*/ 10184483 w 12205236"/>
              <a:gd name="connsiteY259" fmla="*/ 732929 h 1044430"/>
              <a:gd name="connsiteX260" fmla="*/ 10336481 w 12205236"/>
              <a:gd name="connsiteY260" fmla="*/ 714462 h 1044430"/>
              <a:gd name="connsiteX261" fmla="*/ 10349568 w 12205236"/>
              <a:gd name="connsiteY261" fmla="*/ 713901 h 1044430"/>
              <a:gd name="connsiteX262" fmla="*/ 10356111 w 12205236"/>
              <a:gd name="connsiteY262" fmla="*/ 709414 h 1044430"/>
              <a:gd name="connsiteX263" fmla="*/ 10354615 w 12205236"/>
              <a:gd name="connsiteY263" fmla="*/ 679128 h 1044430"/>
              <a:gd name="connsiteX264" fmla="*/ 10358167 w 12205236"/>
              <a:gd name="connsiteY264" fmla="*/ 520594 h 1044430"/>
              <a:gd name="connsiteX265" fmla="*/ 10372188 w 12205236"/>
              <a:gd name="connsiteY265" fmla="*/ 482269 h 1044430"/>
              <a:gd name="connsiteX266" fmla="*/ 10396679 w 12205236"/>
              <a:gd name="connsiteY266" fmla="*/ 451984 h 1044430"/>
              <a:gd name="connsiteX267" fmla="*/ 10447903 w 12205236"/>
              <a:gd name="connsiteY267" fmla="*/ 334765 h 1044430"/>
              <a:gd name="connsiteX268" fmla="*/ 10448464 w 12205236"/>
              <a:gd name="connsiteY268" fmla="*/ 261107 h 1044430"/>
              <a:gd name="connsiteX269" fmla="*/ 10446408 w 12205236"/>
              <a:gd name="connsiteY269" fmla="*/ 225774 h 1044430"/>
              <a:gd name="connsiteX270" fmla="*/ 10448464 w 12205236"/>
              <a:gd name="connsiteY270" fmla="*/ 215678 h 1044430"/>
              <a:gd name="connsiteX271" fmla="*/ 10453512 w 12205236"/>
              <a:gd name="connsiteY271" fmla="*/ 201096 h 1044430"/>
              <a:gd name="connsiteX272" fmla="*/ 10442856 w 12205236"/>
              <a:gd name="connsiteY272" fmla="*/ 229139 h 1044430"/>
              <a:gd name="connsiteX273" fmla="*/ 10417991 w 12205236"/>
              <a:gd name="connsiteY273" fmla="*/ 307471 h 1044430"/>
              <a:gd name="connsiteX274" fmla="*/ 10413318 w 12205236"/>
              <a:gd name="connsiteY274" fmla="*/ 312331 h 1044430"/>
              <a:gd name="connsiteX275" fmla="*/ 10410513 w 12205236"/>
              <a:gd name="connsiteY275" fmla="*/ 310649 h 1044430"/>
              <a:gd name="connsiteX276" fmla="*/ 10388266 w 12205236"/>
              <a:gd name="connsiteY276" fmla="*/ 406929 h 1044430"/>
              <a:gd name="connsiteX277" fmla="*/ 10366767 w 12205236"/>
              <a:gd name="connsiteY277" fmla="*/ 418706 h 1044430"/>
              <a:gd name="connsiteX278" fmla="*/ 10364337 w 12205236"/>
              <a:gd name="connsiteY278" fmla="*/ 417398 h 1044430"/>
              <a:gd name="connsiteX279" fmla="*/ 10363963 w 12205236"/>
              <a:gd name="connsiteY279" fmla="*/ 416650 h 1044430"/>
              <a:gd name="connsiteX280" fmla="*/ 10365458 w 12205236"/>
              <a:gd name="connsiteY280" fmla="*/ 415528 h 1044430"/>
              <a:gd name="connsiteX281" fmla="*/ 10368263 w 12205236"/>
              <a:gd name="connsiteY281" fmla="*/ 397768 h 1044430"/>
              <a:gd name="connsiteX282" fmla="*/ 10360784 w 12205236"/>
              <a:gd name="connsiteY282" fmla="*/ 413472 h 1044430"/>
              <a:gd name="connsiteX283" fmla="*/ 10362841 w 12205236"/>
              <a:gd name="connsiteY283" fmla="*/ 393468 h 1044430"/>
              <a:gd name="connsiteX284" fmla="*/ 10356298 w 12205236"/>
              <a:gd name="connsiteY284" fmla="*/ 413659 h 1044430"/>
              <a:gd name="connsiteX285" fmla="*/ 10355737 w 12205236"/>
              <a:gd name="connsiteY285" fmla="*/ 411041 h 1044430"/>
              <a:gd name="connsiteX286" fmla="*/ 10356671 w 12205236"/>
              <a:gd name="connsiteY286" fmla="*/ 393468 h 1044430"/>
              <a:gd name="connsiteX287" fmla="*/ 10355176 w 12205236"/>
              <a:gd name="connsiteY287" fmla="*/ 360004 h 1044430"/>
              <a:gd name="connsiteX288" fmla="*/ 10369010 w 12205236"/>
              <a:gd name="connsiteY288" fmla="*/ 311023 h 1044430"/>
              <a:gd name="connsiteX289" fmla="*/ 10397053 w 12205236"/>
              <a:gd name="connsiteY289" fmla="*/ 275129 h 1044430"/>
              <a:gd name="connsiteX290" fmla="*/ 10414252 w 12205236"/>
              <a:gd name="connsiteY290" fmla="*/ 237925 h 1044430"/>
              <a:gd name="connsiteX291" fmla="*/ 10429582 w 12205236"/>
              <a:gd name="connsiteY291" fmla="*/ 193244 h 1044430"/>
              <a:gd name="connsiteX292" fmla="*/ 10435751 w 12205236"/>
              <a:gd name="connsiteY292" fmla="*/ 178849 h 1044430"/>
              <a:gd name="connsiteX293" fmla="*/ 10450521 w 12205236"/>
              <a:gd name="connsiteY293" fmla="*/ 160902 h 1044430"/>
              <a:gd name="connsiteX294" fmla="*/ 10481368 w 12205236"/>
              <a:gd name="connsiteY294" fmla="*/ 133233 h 1044430"/>
              <a:gd name="connsiteX295" fmla="*/ 10489406 w 12205236"/>
              <a:gd name="connsiteY295" fmla="*/ 118277 h 1044430"/>
              <a:gd name="connsiteX296" fmla="*/ 10506232 w 12205236"/>
              <a:gd name="connsiteY296" fmla="*/ 95282 h 1044430"/>
              <a:gd name="connsiteX297" fmla="*/ 10529227 w 12205236"/>
              <a:gd name="connsiteY297" fmla="*/ 93039 h 1044430"/>
              <a:gd name="connsiteX298" fmla="*/ 10577460 w 12205236"/>
              <a:gd name="connsiteY298" fmla="*/ 80139 h 1044430"/>
              <a:gd name="connsiteX299" fmla="*/ 10582321 w 12205236"/>
              <a:gd name="connsiteY299" fmla="*/ 68361 h 1044430"/>
              <a:gd name="connsiteX300" fmla="*/ 10581947 w 12205236"/>
              <a:gd name="connsiteY300" fmla="*/ 62005 h 1044430"/>
              <a:gd name="connsiteX301" fmla="*/ 10581572 w 12205236"/>
              <a:gd name="connsiteY301" fmla="*/ 47984 h 1044430"/>
              <a:gd name="connsiteX302" fmla="*/ 10576899 w 12205236"/>
              <a:gd name="connsiteY302" fmla="*/ 34336 h 1044430"/>
              <a:gd name="connsiteX303" fmla="*/ 10572599 w 12205236"/>
              <a:gd name="connsiteY303" fmla="*/ 17137 h 1044430"/>
              <a:gd name="connsiteX304" fmla="*/ 10579329 w 12205236"/>
              <a:gd name="connsiteY304" fmla="*/ 1246 h 1044430"/>
              <a:gd name="connsiteX305" fmla="*/ 10594846 w 12205236"/>
              <a:gd name="connsiteY305" fmla="*/ 6107 h 1044430"/>
              <a:gd name="connsiteX306" fmla="*/ 10632984 w 12205236"/>
              <a:gd name="connsiteY306" fmla="*/ 23867 h 1044430"/>
              <a:gd name="connsiteX307" fmla="*/ 10701595 w 12205236"/>
              <a:gd name="connsiteY307" fmla="*/ 30971 h 1044430"/>
              <a:gd name="connsiteX308" fmla="*/ 10770392 w 12205236"/>
              <a:gd name="connsiteY308" fmla="*/ 33215 h 1044430"/>
              <a:gd name="connsiteX309" fmla="*/ 10898080 w 12205236"/>
              <a:gd name="connsiteY309" fmla="*/ 20689 h 1044430"/>
              <a:gd name="connsiteX310" fmla="*/ 10923878 w 12205236"/>
              <a:gd name="connsiteY310" fmla="*/ 5172 h 1044430"/>
              <a:gd name="connsiteX311" fmla="*/ 10931520 w 12205236"/>
              <a:gd name="connsiteY311"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9180217 w 12205236"/>
              <a:gd name="connsiteY255" fmla="*/ 908775 h 1044430"/>
              <a:gd name="connsiteX256" fmla="*/ 0 w 12205236"/>
              <a:gd name="connsiteY256" fmla="*/ 908775 h 1044430"/>
              <a:gd name="connsiteX257" fmla="*/ 0 w 12205236"/>
              <a:gd name="connsiteY257" fmla="*/ 732929 h 1044430"/>
              <a:gd name="connsiteX258" fmla="*/ 10184483 w 12205236"/>
              <a:gd name="connsiteY258" fmla="*/ 732929 h 1044430"/>
              <a:gd name="connsiteX259" fmla="*/ 10336481 w 12205236"/>
              <a:gd name="connsiteY259" fmla="*/ 714462 h 1044430"/>
              <a:gd name="connsiteX260" fmla="*/ 10349568 w 12205236"/>
              <a:gd name="connsiteY260" fmla="*/ 713901 h 1044430"/>
              <a:gd name="connsiteX261" fmla="*/ 10356111 w 12205236"/>
              <a:gd name="connsiteY261" fmla="*/ 709414 h 1044430"/>
              <a:gd name="connsiteX262" fmla="*/ 10354615 w 12205236"/>
              <a:gd name="connsiteY262" fmla="*/ 679128 h 1044430"/>
              <a:gd name="connsiteX263" fmla="*/ 10358167 w 12205236"/>
              <a:gd name="connsiteY263" fmla="*/ 520594 h 1044430"/>
              <a:gd name="connsiteX264" fmla="*/ 10372188 w 12205236"/>
              <a:gd name="connsiteY264" fmla="*/ 482269 h 1044430"/>
              <a:gd name="connsiteX265" fmla="*/ 10396679 w 12205236"/>
              <a:gd name="connsiteY265" fmla="*/ 451984 h 1044430"/>
              <a:gd name="connsiteX266" fmla="*/ 10447903 w 12205236"/>
              <a:gd name="connsiteY266" fmla="*/ 334765 h 1044430"/>
              <a:gd name="connsiteX267" fmla="*/ 10448464 w 12205236"/>
              <a:gd name="connsiteY267" fmla="*/ 261107 h 1044430"/>
              <a:gd name="connsiteX268" fmla="*/ 10446408 w 12205236"/>
              <a:gd name="connsiteY268" fmla="*/ 225774 h 1044430"/>
              <a:gd name="connsiteX269" fmla="*/ 10448464 w 12205236"/>
              <a:gd name="connsiteY269" fmla="*/ 215678 h 1044430"/>
              <a:gd name="connsiteX270" fmla="*/ 10453512 w 12205236"/>
              <a:gd name="connsiteY270" fmla="*/ 201096 h 1044430"/>
              <a:gd name="connsiteX271" fmla="*/ 10442856 w 12205236"/>
              <a:gd name="connsiteY271" fmla="*/ 229139 h 1044430"/>
              <a:gd name="connsiteX272" fmla="*/ 10417991 w 12205236"/>
              <a:gd name="connsiteY272" fmla="*/ 307471 h 1044430"/>
              <a:gd name="connsiteX273" fmla="*/ 10413318 w 12205236"/>
              <a:gd name="connsiteY273" fmla="*/ 312331 h 1044430"/>
              <a:gd name="connsiteX274" fmla="*/ 10410513 w 12205236"/>
              <a:gd name="connsiteY274" fmla="*/ 310649 h 1044430"/>
              <a:gd name="connsiteX275" fmla="*/ 10388266 w 12205236"/>
              <a:gd name="connsiteY275" fmla="*/ 406929 h 1044430"/>
              <a:gd name="connsiteX276" fmla="*/ 10366767 w 12205236"/>
              <a:gd name="connsiteY276" fmla="*/ 418706 h 1044430"/>
              <a:gd name="connsiteX277" fmla="*/ 10364337 w 12205236"/>
              <a:gd name="connsiteY277" fmla="*/ 417398 h 1044430"/>
              <a:gd name="connsiteX278" fmla="*/ 10363963 w 12205236"/>
              <a:gd name="connsiteY278" fmla="*/ 416650 h 1044430"/>
              <a:gd name="connsiteX279" fmla="*/ 10365458 w 12205236"/>
              <a:gd name="connsiteY279" fmla="*/ 415528 h 1044430"/>
              <a:gd name="connsiteX280" fmla="*/ 10368263 w 12205236"/>
              <a:gd name="connsiteY280" fmla="*/ 397768 h 1044430"/>
              <a:gd name="connsiteX281" fmla="*/ 10360784 w 12205236"/>
              <a:gd name="connsiteY281" fmla="*/ 413472 h 1044430"/>
              <a:gd name="connsiteX282" fmla="*/ 10362841 w 12205236"/>
              <a:gd name="connsiteY282" fmla="*/ 393468 h 1044430"/>
              <a:gd name="connsiteX283" fmla="*/ 10356298 w 12205236"/>
              <a:gd name="connsiteY283" fmla="*/ 413659 h 1044430"/>
              <a:gd name="connsiteX284" fmla="*/ 10355737 w 12205236"/>
              <a:gd name="connsiteY284" fmla="*/ 411041 h 1044430"/>
              <a:gd name="connsiteX285" fmla="*/ 10356671 w 12205236"/>
              <a:gd name="connsiteY285" fmla="*/ 393468 h 1044430"/>
              <a:gd name="connsiteX286" fmla="*/ 10355176 w 12205236"/>
              <a:gd name="connsiteY286" fmla="*/ 360004 h 1044430"/>
              <a:gd name="connsiteX287" fmla="*/ 10369010 w 12205236"/>
              <a:gd name="connsiteY287" fmla="*/ 311023 h 1044430"/>
              <a:gd name="connsiteX288" fmla="*/ 10397053 w 12205236"/>
              <a:gd name="connsiteY288" fmla="*/ 275129 h 1044430"/>
              <a:gd name="connsiteX289" fmla="*/ 10414252 w 12205236"/>
              <a:gd name="connsiteY289" fmla="*/ 237925 h 1044430"/>
              <a:gd name="connsiteX290" fmla="*/ 10429582 w 12205236"/>
              <a:gd name="connsiteY290" fmla="*/ 193244 h 1044430"/>
              <a:gd name="connsiteX291" fmla="*/ 10435751 w 12205236"/>
              <a:gd name="connsiteY291" fmla="*/ 178849 h 1044430"/>
              <a:gd name="connsiteX292" fmla="*/ 10450521 w 12205236"/>
              <a:gd name="connsiteY292" fmla="*/ 160902 h 1044430"/>
              <a:gd name="connsiteX293" fmla="*/ 10481368 w 12205236"/>
              <a:gd name="connsiteY293" fmla="*/ 133233 h 1044430"/>
              <a:gd name="connsiteX294" fmla="*/ 10489406 w 12205236"/>
              <a:gd name="connsiteY294" fmla="*/ 118277 h 1044430"/>
              <a:gd name="connsiteX295" fmla="*/ 10506232 w 12205236"/>
              <a:gd name="connsiteY295" fmla="*/ 95282 h 1044430"/>
              <a:gd name="connsiteX296" fmla="*/ 10529227 w 12205236"/>
              <a:gd name="connsiteY296" fmla="*/ 93039 h 1044430"/>
              <a:gd name="connsiteX297" fmla="*/ 10577460 w 12205236"/>
              <a:gd name="connsiteY297" fmla="*/ 80139 h 1044430"/>
              <a:gd name="connsiteX298" fmla="*/ 10582321 w 12205236"/>
              <a:gd name="connsiteY298" fmla="*/ 68361 h 1044430"/>
              <a:gd name="connsiteX299" fmla="*/ 10581947 w 12205236"/>
              <a:gd name="connsiteY299" fmla="*/ 62005 h 1044430"/>
              <a:gd name="connsiteX300" fmla="*/ 10581572 w 12205236"/>
              <a:gd name="connsiteY300" fmla="*/ 47984 h 1044430"/>
              <a:gd name="connsiteX301" fmla="*/ 10576899 w 12205236"/>
              <a:gd name="connsiteY301" fmla="*/ 34336 h 1044430"/>
              <a:gd name="connsiteX302" fmla="*/ 10572599 w 12205236"/>
              <a:gd name="connsiteY302" fmla="*/ 17137 h 1044430"/>
              <a:gd name="connsiteX303" fmla="*/ 10579329 w 12205236"/>
              <a:gd name="connsiteY303" fmla="*/ 1246 h 1044430"/>
              <a:gd name="connsiteX304" fmla="*/ 10594846 w 12205236"/>
              <a:gd name="connsiteY304" fmla="*/ 6107 h 1044430"/>
              <a:gd name="connsiteX305" fmla="*/ 10632984 w 12205236"/>
              <a:gd name="connsiteY305" fmla="*/ 23867 h 1044430"/>
              <a:gd name="connsiteX306" fmla="*/ 10701595 w 12205236"/>
              <a:gd name="connsiteY306" fmla="*/ 30971 h 1044430"/>
              <a:gd name="connsiteX307" fmla="*/ 10770392 w 12205236"/>
              <a:gd name="connsiteY307" fmla="*/ 33215 h 1044430"/>
              <a:gd name="connsiteX308" fmla="*/ 10898080 w 12205236"/>
              <a:gd name="connsiteY308" fmla="*/ 20689 h 1044430"/>
              <a:gd name="connsiteX309" fmla="*/ 10923878 w 12205236"/>
              <a:gd name="connsiteY309" fmla="*/ 5172 h 1044430"/>
              <a:gd name="connsiteX310" fmla="*/ 10931520 w 12205236"/>
              <a:gd name="connsiteY310"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0 w 12205236"/>
              <a:gd name="connsiteY255" fmla="*/ 908775 h 1044430"/>
              <a:gd name="connsiteX256" fmla="*/ 0 w 12205236"/>
              <a:gd name="connsiteY256" fmla="*/ 732929 h 1044430"/>
              <a:gd name="connsiteX257" fmla="*/ 10184483 w 12205236"/>
              <a:gd name="connsiteY257" fmla="*/ 732929 h 1044430"/>
              <a:gd name="connsiteX258" fmla="*/ 10336481 w 12205236"/>
              <a:gd name="connsiteY258" fmla="*/ 714462 h 1044430"/>
              <a:gd name="connsiteX259" fmla="*/ 10349568 w 12205236"/>
              <a:gd name="connsiteY259" fmla="*/ 713901 h 1044430"/>
              <a:gd name="connsiteX260" fmla="*/ 10356111 w 12205236"/>
              <a:gd name="connsiteY260" fmla="*/ 709414 h 1044430"/>
              <a:gd name="connsiteX261" fmla="*/ 10354615 w 12205236"/>
              <a:gd name="connsiteY261" fmla="*/ 679128 h 1044430"/>
              <a:gd name="connsiteX262" fmla="*/ 10358167 w 12205236"/>
              <a:gd name="connsiteY262" fmla="*/ 520594 h 1044430"/>
              <a:gd name="connsiteX263" fmla="*/ 10372188 w 12205236"/>
              <a:gd name="connsiteY263" fmla="*/ 482269 h 1044430"/>
              <a:gd name="connsiteX264" fmla="*/ 10396679 w 12205236"/>
              <a:gd name="connsiteY264" fmla="*/ 451984 h 1044430"/>
              <a:gd name="connsiteX265" fmla="*/ 10447903 w 12205236"/>
              <a:gd name="connsiteY265" fmla="*/ 334765 h 1044430"/>
              <a:gd name="connsiteX266" fmla="*/ 10448464 w 12205236"/>
              <a:gd name="connsiteY266" fmla="*/ 261107 h 1044430"/>
              <a:gd name="connsiteX267" fmla="*/ 10446408 w 12205236"/>
              <a:gd name="connsiteY267" fmla="*/ 225774 h 1044430"/>
              <a:gd name="connsiteX268" fmla="*/ 10448464 w 12205236"/>
              <a:gd name="connsiteY268" fmla="*/ 215678 h 1044430"/>
              <a:gd name="connsiteX269" fmla="*/ 10453512 w 12205236"/>
              <a:gd name="connsiteY269" fmla="*/ 201096 h 1044430"/>
              <a:gd name="connsiteX270" fmla="*/ 10442856 w 12205236"/>
              <a:gd name="connsiteY270" fmla="*/ 229139 h 1044430"/>
              <a:gd name="connsiteX271" fmla="*/ 10417991 w 12205236"/>
              <a:gd name="connsiteY271" fmla="*/ 307471 h 1044430"/>
              <a:gd name="connsiteX272" fmla="*/ 10413318 w 12205236"/>
              <a:gd name="connsiteY272" fmla="*/ 312331 h 1044430"/>
              <a:gd name="connsiteX273" fmla="*/ 10410513 w 12205236"/>
              <a:gd name="connsiteY273" fmla="*/ 310649 h 1044430"/>
              <a:gd name="connsiteX274" fmla="*/ 10388266 w 12205236"/>
              <a:gd name="connsiteY274" fmla="*/ 406929 h 1044430"/>
              <a:gd name="connsiteX275" fmla="*/ 10366767 w 12205236"/>
              <a:gd name="connsiteY275" fmla="*/ 418706 h 1044430"/>
              <a:gd name="connsiteX276" fmla="*/ 10364337 w 12205236"/>
              <a:gd name="connsiteY276" fmla="*/ 417398 h 1044430"/>
              <a:gd name="connsiteX277" fmla="*/ 10363963 w 12205236"/>
              <a:gd name="connsiteY277" fmla="*/ 416650 h 1044430"/>
              <a:gd name="connsiteX278" fmla="*/ 10365458 w 12205236"/>
              <a:gd name="connsiteY278" fmla="*/ 415528 h 1044430"/>
              <a:gd name="connsiteX279" fmla="*/ 10368263 w 12205236"/>
              <a:gd name="connsiteY279" fmla="*/ 397768 h 1044430"/>
              <a:gd name="connsiteX280" fmla="*/ 10360784 w 12205236"/>
              <a:gd name="connsiteY280" fmla="*/ 413472 h 1044430"/>
              <a:gd name="connsiteX281" fmla="*/ 10362841 w 12205236"/>
              <a:gd name="connsiteY281" fmla="*/ 393468 h 1044430"/>
              <a:gd name="connsiteX282" fmla="*/ 10356298 w 12205236"/>
              <a:gd name="connsiteY282" fmla="*/ 413659 h 1044430"/>
              <a:gd name="connsiteX283" fmla="*/ 10355737 w 12205236"/>
              <a:gd name="connsiteY283" fmla="*/ 411041 h 1044430"/>
              <a:gd name="connsiteX284" fmla="*/ 10356671 w 12205236"/>
              <a:gd name="connsiteY284" fmla="*/ 393468 h 1044430"/>
              <a:gd name="connsiteX285" fmla="*/ 10355176 w 12205236"/>
              <a:gd name="connsiteY285" fmla="*/ 360004 h 1044430"/>
              <a:gd name="connsiteX286" fmla="*/ 10369010 w 12205236"/>
              <a:gd name="connsiteY286" fmla="*/ 311023 h 1044430"/>
              <a:gd name="connsiteX287" fmla="*/ 10397053 w 12205236"/>
              <a:gd name="connsiteY287" fmla="*/ 275129 h 1044430"/>
              <a:gd name="connsiteX288" fmla="*/ 10414252 w 12205236"/>
              <a:gd name="connsiteY288" fmla="*/ 237925 h 1044430"/>
              <a:gd name="connsiteX289" fmla="*/ 10429582 w 12205236"/>
              <a:gd name="connsiteY289" fmla="*/ 193244 h 1044430"/>
              <a:gd name="connsiteX290" fmla="*/ 10435751 w 12205236"/>
              <a:gd name="connsiteY290" fmla="*/ 178849 h 1044430"/>
              <a:gd name="connsiteX291" fmla="*/ 10450521 w 12205236"/>
              <a:gd name="connsiteY291" fmla="*/ 160902 h 1044430"/>
              <a:gd name="connsiteX292" fmla="*/ 10481368 w 12205236"/>
              <a:gd name="connsiteY292" fmla="*/ 133233 h 1044430"/>
              <a:gd name="connsiteX293" fmla="*/ 10489406 w 12205236"/>
              <a:gd name="connsiteY293" fmla="*/ 118277 h 1044430"/>
              <a:gd name="connsiteX294" fmla="*/ 10506232 w 12205236"/>
              <a:gd name="connsiteY294" fmla="*/ 95282 h 1044430"/>
              <a:gd name="connsiteX295" fmla="*/ 10529227 w 12205236"/>
              <a:gd name="connsiteY295" fmla="*/ 93039 h 1044430"/>
              <a:gd name="connsiteX296" fmla="*/ 10577460 w 12205236"/>
              <a:gd name="connsiteY296" fmla="*/ 80139 h 1044430"/>
              <a:gd name="connsiteX297" fmla="*/ 10582321 w 12205236"/>
              <a:gd name="connsiteY297" fmla="*/ 68361 h 1044430"/>
              <a:gd name="connsiteX298" fmla="*/ 10581947 w 12205236"/>
              <a:gd name="connsiteY298" fmla="*/ 62005 h 1044430"/>
              <a:gd name="connsiteX299" fmla="*/ 10581572 w 12205236"/>
              <a:gd name="connsiteY299" fmla="*/ 47984 h 1044430"/>
              <a:gd name="connsiteX300" fmla="*/ 10576899 w 12205236"/>
              <a:gd name="connsiteY300" fmla="*/ 34336 h 1044430"/>
              <a:gd name="connsiteX301" fmla="*/ 10572599 w 12205236"/>
              <a:gd name="connsiteY301" fmla="*/ 17137 h 1044430"/>
              <a:gd name="connsiteX302" fmla="*/ 10579329 w 12205236"/>
              <a:gd name="connsiteY302" fmla="*/ 1246 h 1044430"/>
              <a:gd name="connsiteX303" fmla="*/ 10594846 w 12205236"/>
              <a:gd name="connsiteY303" fmla="*/ 6107 h 1044430"/>
              <a:gd name="connsiteX304" fmla="*/ 10632984 w 12205236"/>
              <a:gd name="connsiteY304" fmla="*/ 23867 h 1044430"/>
              <a:gd name="connsiteX305" fmla="*/ 10701595 w 12205236"/>
              <a:gd name="connsiteY305" fmla="*/ 30971 h 1044430"/>
              <a:gd name="connsiteX306" fmla="*/ 10770392 w 12205236"/>
              <a:gd name="connsiteY306" fmla="*/ 33215 h 1044430"/>
              <a:gd name="connsiteX307" fmla="*/ 10898080 w 12205236"/>
              <a:gd name="connsiteY307" fmla="*/ 20689 h 1044430"/>
              <a:gd name="connsiteX308" fmla="*/ 10923878 w 12205236"/>
              <a:gd name="connsiteY308" fmla="*/ 5172 h 1044430"/>
              <a:gd name="connsiteX309" fmla="*/ 10931520 w 12205236"/>
              <a:gd name="connsiteY309"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0 w 12205236"/>
              <a:gd name="connsiteY254" fmla="*/ 908775 h 1044430"/>
              <a:gd name="connsiteX255" fmla="*/ 0 w 12205236"/>
              <a:gd name="connsiteY255" fmla="*/ 732929 h 1044430"/>
              <a:gd name="connsiteX256" fmla="*/ 10184483 w 12205236"/>
              <a:gd name="connsiteY256" fmla="*/ 732929 h 1044430"/>
              <a:gd name="connsiteX257" fmla="*/ 10336481 w 12205236"/>
              <a:gd name="connsiteY257" fmla="*/ 714462 h 1044430"/>
              <a:gd name="connsiteX258" fmla="*/ 10349568 w 12205236"/>
              <a:gd name="connsiteY258" fmla="*/ 713901 h 1044430"/>
              <a:gd name="connsiteX259" fmla="*/ 10356111 w 12205236"/>
              <a:gd name="connsiteY259" fmla="*/ 709414 h 1044430"/>
              <a:gd name="connsiteX260" fmla="*/ 10354615 w 12205236"/>
              <a:gd name="connsiteY260" fmla="*/ 679128 h 1044430"/>
              <a:gd name="connsiteX261" fmla="*/ 10358167 w 12205236"/>
              <a:gd name="connsiteY261" fmla="*/ 520594 h 1044430"/>
              <a:gd name="connsiteX262" fmla="*/ 10372188 w 12205236"/>
              <a:gd name="connsiteY262" fmla="*/ 482269 h 1044430"/>
              <a:gd name="connsiteX263" fmla="*/ 10396679 w 12205236"/>
              <a:gd name="connsiteY263" fmla="*/ 451984 h 1044430"/>
              <a:gd name="connsiteX264" fmla="*/ 10447903 w 12205236"/>
              <a:gd name="connsiteY264" fmla="*/ 334765 h 1044430"/>
              <a:gd name="connsiteX265" fmla="*/ 10448464 w 12205236"/>
              <a:gd name="connsiteY265" fmla="*/ 261107 h 1044430"/>
              <a:gd name="connsiteX266" fmla="*/ 10446408 w 12205236"/>
              <a:gd name="connsiteY266" fmla="*/ 225774 h 1044430"/>
              <a:gd name="connsiteX267" fmla="*/ 10448464 w 12205236"/>
              <a:gd name="connsiteY267" fmla="*/ 215678 h 1044430"/>
              <a:gd name="connsiteX268" fmla="*/ 10453512 w 12205236"/>
              <a:gd name="connsiteY268" fmla="*/ 201096 h 1044430"/>
              <a:gd name="connsiteX269" fmla="*/ 10442856 w 12205236"/>
              <a:gd name="connsiteY269" fmla="*/ 229139 h 1044430"/>
              <a:gd name="connsiteX270" fmla="*/ 10417991 w 12205236"/>
              <a:gd name="connsiteY270" fmla="*/ 307471 h 1044430"/>
              <a:gd name="connsiteX271" fmla="*/ 10413318 w 12205236"/>
              <a:gd name="connsiteY271" fmla="*/ 312331 h 1044430"/>
              <a:gd name="connsiteX272" fmla="*/ 10410513 w 12205236"/>
              <a:gd name="connsiteY272" fmla="*/ 310649 h 1044430"/>
              <a:gd name="connsiteX273" fmla="*/ 10388266 w 12205236"/>
              <a:gd name="connsiteY273" fmla="*/ 406929 h 1044430"/>
              <a:gd name="connsiteX274" fmla="*/ 10366767 w 12205236"/>
              <a:gd name="connsiteY274" fmla="*/ 418706 h 1044430"/>
              <a:gd name="connsiteX275" fmla="*/ 10364337 w 12205236"/>
              <a:gd name="connsiteY275" fmla="*/ 417398 h 1044430"/>
              <a:gd name="connsiteX276" fmla="*/ 10363963 w 12205236"/>
              <a:gd name="connsiteY276" fmla="*/ 416650 h 1044430"/>
              <a:gd name="connsiteX277" fmla="*/ 10365458 w 12205236"/>
              <a:gd name="connsiteY277" fmla="*/ 415528 h 1044430"/>
              <a:gd name="connsiteX278" fmla="*/ 10368263 w 12205236"/>
              <a:gd name="connsiteY278" fmla="*/ 397768 h 1044430"/>
              <a:gd name="connsiteX279" fmla="*/ 10360784 w 12205236"/>
              <a:gd name="connsiteY279" fmla="*/ 413472 h 1044430"/>
              <a:gd name="connsiteX280" fmla="*/ 10362841 w 12205236"/>
              <a:gd name="connsiteY280" fmla="*/ 393468 h 1044430"/>
              <a:gd name="connsiteX281" fmla="*/ 10356298 w 12205236"/>
              <a:gd name="connsiteY281" fmla="*/ 413659 h 1044430"/>
              <a:gd name="connsiteX282" fmla="*/ 10355737 w 12205236"/>
              <a:gd name="connsiteY282" fmla="*/ 411041 h 1044430"/>
              <a:gd name="connsiteX283" fmla="*/ 10356671 w 12205236"/>
              <a:gd name="connsiteY283" fmla="*/ 393468 h 1044430"/>
              <a:gd name="connsiteX284" fmla="*/ 10355176 w 12205236"/>
              <a:gd name="connsiteY284" fmla="*/ 360004 h 1044430"/>
              <a:gd name="connsiteX285" fmla="*/ 10369010 w 12205236"/>
              <a:gd name="connsiteY285" fmla="*/ 311023 h 1044430"/>
              <a:gd name="connsiteX286" fmla="*/ 10397053 w 12205236"/>
              <a:gd name="connsiteY286" fmla="*/ 275129 h 1044430"/>
              <a:gd name="connsiteX287" fmla="*/ 10414252 w 12205236"/>
              <a:gd name="connsiteY287" fmla="*/ 237925 h 1044430"/>
              <a:gd name="connsiteX288" fmla="*/ 10429582 w 12205236"/>
              <a:gd name="connsiteY288" fmla="*/ 193244 h 1044430"/>
              <a:gd name="connsiteX289" fmla="*/ 10435751 w 12205236"/>
              <a:gd name="connsiteY289" fmla="*/ 178849 h 1044430"/>
              <a:gd name="connsiteX290" fmla="*/ 10450521 w 12205236"/>
              <a:gd name="connsiteY290" fmla="*/ 160902 h 1044430"/>
              <a:gd name="connsiteX291" fmla="*/ 10481368 w 12205236"/>
              <a:gd name="connsiteY291" fmla="*/ 133233 h 1044430"/>
              <a:gd name="connsiteX292" fmla="*/ 10489406 w 12205236"/>
              <a:gd name="connsiteY292" fmla="*/ 118277 h 1044430"/>
              <a:gd name="connsiteX293" fmla="*/ 10506232 w 12205236"/>
              <a:gd name="connsiteY293" fmla="*/ 95282 h 1044430"/>
              <a:gd name="connsiteX294" fmla="*/ 10529227 w 12205236"/>
              <a:gd name="connsiteY294" fmla="*/ 93039 h 1044430"/>
              <a:gd name="connsiteX295" fmla="*/ 10577460 w 12205236"/>
              <a:gd name="connsiteY295" fmla="*/ 80139 h 1044430"/>
              <a:gd name="connsiteX296" fmla="*/ 10582321 w 12205236"/>
              <a:gd name="connsiteY296" fmla="*/ 68361 h 1044430"/>
              <a:gd name="connsiteX297" fmla="*/ 10581947 w 12205236"/>
              <a:gd name="connsiteY297" fmla="*/ 62005 h 1044430"/>
              <a:gd name="connsiteX298" fmla="*/ 10581572 w 12205236"/>
              <a:gd name="connsiteY298" fmla="*/ 47984 h 1044430"/>
              <a:gd name="connsiteX299" fmla="*/ 10576899 w 12205236"/>
              <a:gd name="connsiteY299" fmla="*/ 34336 h 1044430"/>
              <a:gd name="connsiteX300" fmla="*/ 10572599 w 12205236"/>
              <a:gd name="connsiteY300" fmla="*/ 17137 h 1044430"/>
              <a:gd name="connsiteX301" fmla="*/ 10579329 w 12205236"/>
              <a:gd name="connsiteY301" fmla="*/ 1246 h 1044430"/>
              <a:gd name="connsiteX302" fmla="*/ 10594846 w 12205236"/>
              <a:gd name="connsiteY302" fmla="*/ 6107 h 1044430"/>
              <a:gd name="connsiteX303" fmla="*/ 10632984 w 12205236"/>
              <a:gd name="connsiteY303" fmla="*/ 23867 h 1044430"/>
              <a:gd name="connsiteX304" fmla="*/ 10701595 w 12205236"/>
              <a:gd name="connsiteY304" fmla="*/ 30971 h 1044430"/>
              <a:gd name="connsiteX305" fmla="*/ 10770392 w 12205236"/>
              <a:gd name="connsiteY305" fmla="*/ 33215 h 1044430"/>
              <a:gd name="connsiteX306" fmla="*/ 10898080 w 12205236"/>
              <a:gd name="connsiteY306" fmla="*/ 20689 h 1044430"/>
              <a:gd name="connsiteX307" fmla="*/ 10923878 w 12205236"/>
              <a:gd name="connsiteY307" fmla="*/ 5172 h 1044430"/>
              <a:gd name="connsiteX308" fmla="*/ 10931520 w 12205236"/>
              <a:gd name="connsiteY308" fmla="*/ 265 h 1044430"/>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10934909 w 12292893"/>
              <a:gd name="connsiteY253" fmla="*/ 1005332 h 1046071"/>
              <a:gd name="connsiteX254" fmla="*/ 0 w 12292893"/>
              <a:gd name="connsiteY254" fmla="*/ 908775 h 1046071"/>
              <a:gd name="connsiteX255" fmla="*/ 0 w 12292893"/>
              <a:gd name="connsiteY255" fmla="*/ 732929 h 1046071"/>
              <a:gd name="connsiteX256" fmla="*/ 10184483 w 12292893"/>
              <a:gd name="connsiteY256" fmla="*/ 732929 h 1046071"/>
              <a:gd name="connsiteX257" fmla="*/ 10336481 w 12292893"/>
              <a:gd name="connsiteY257" fmla="*/ 714462 h 1046071"/>
              <a:gd name="connsiteX258" fmla="*/ 10349568 w 12292893"/>
              <a:gd name="connsiteY258" fmla="*/ 713901 h 1046071"/>
              <a:gd name="connsiteX259" fmla="*/ 10356111 w 12292893"/>
              <a:gd name="connsiteY259" fmla="*/ 709414 h 1046071"/>
              <a:gd name="connsiteX260" fmla="*/ 10354615 w 12292893"/>
              <a:gd name="connsiteY260" fmla="*/ 679128 h 1046071"/>
              <a:gd name="connsiteX261" fmla="*/ 10358167 w 12292893"/>
              <a:gd name="connsiteY261" fmla="*/ 520594 h 1046071"/>
              <a:gd name="connsiteX262" fmla="*/ 10372188 w 12292893"/>
              <a:gd name="connsiteY262" fmla="*/ 482269 h 1046071"/>
              <a:gd name="connsiteX263" fmla="*/ 10396679 w 12292893"/>
              <a:gd name="connsiteY263" fmla="*/ 451984 h 1046071"/>
              <a:gd name="connsiteX264" fmla="*/ 10447903 w 12292893"/>
              <a:gd name="connsiteY264" fmla="*/ 334765 h 1046071"/>
              <a:gd name="connsiteX265" fmla="*/ 10448464 w 12292893"/>
              <a:gd name="connsiteY265" fmla="*/ 261107 h 1046071"/>
              <a:gd name="connsiteX266" fmla="*/ 10446408 w 12292893"/>
              <a:gd name="connsiteY266" fmla="*/ 225774 h 1046071"/>
              <a:gd name="connsiteX267" fmla="*/ 10448464 w 12292893"/>
              <a:gd name="connsiteY267" fmla="*/ 215678 h 1046071"/>
              <a:gd name="connsiteX268" fmla="*/ 10453512 w 12292893"/>
              <a:gd name="connsiteY268" fmla="*/ 201096 h 1046071"/>
              <a:gd name="connsiteX269" fmla="*/ 10442856 w 12292893"/>
              <a:gd name="connsiteY269" fmla="*/ 229139 h 1046071"/>
              <a:gd name="connsiteX270" fmla="*/ 10417991 w 12292893"/>
              <a:gd name="connsiteY270" fmla="*/ 307471 h 1046071"/>
              <a:gd name="connsiteX271" fmla="*/ 10413318 w 12292893"/>
              <a:gd name="connsiteY271" fmla="*/ 312331 h 1046071"/>
              <a:gd name="connsiteX272" fmla="*/ 10410513 w 12292893"/>
              <a:gd name="connsiteY272" fmla="*/ 310649 h 1046071"/>
              <a:gd name="connsiteX273" fmla="*/ 10388266 w 12292893"/>
              <a:gd name="connsiteY273" fmla="*/ 406929 h 1046071"/>
              <a:gd name="connsiteX274" fmla="*/ 10366767 w 12292893"/>
              <a:gd name="connsiteY274" fmla="*/ 418706 h 1046071"/>
              <a:gd name="connsiteX275" fmla="*/ 10364337 w 12292893"/>
              <a:gd name="connsiteY275" fmla="*/ 417398 h 1046071"/>
              <a:gd name="connsiteX276" fmla="*/ 10363963 w 12292893"/>
              <a:gd name="connsiteY276" fmla="*/ 416650 h 1046071"/>
              <a:gd name="connsiteX277" fmla="*/ 10365458 w 12292893"/>
              <a:gd name="connsiteY277" fmla="*/ 415528 h 1046071"/>
              <a:gd name="connsiteX278" fmla="*/ 10368263 w 12292893"/>
              <a:gd name="connsiteY278" fmla="*/ 397768 h 1046071"/>
              <a:gd name="connsiteX279" fmla="*/ 10360784 w 12292893"/>
              <a:gd name="connsiteY279" fmla="*/ 413472 h 1046071"/>
              <a:gd name="connsiteX280" fmla="*/ 10362841 w 12292893"/>
              <a:gd name="connsiteY280" fmla="*/ 393468 h 1046071"/>
              <a:gd name="connsiteX281" fmla="*/ 10356298 w 12292893"/>
              <a:gd name="connsiteY281" fmla="*/ 413659 h 1046071"/>
              <a:gd name="connsiteX282" fmla="*/ 10355737 w 12292893"/>
              <a:gd name="connsiteY282" fmla="*/ 411041 h 1046071"/>
              <a:gd name="connsiteX283" fmla="*/ 10356671 w 12292893"/>
              <a:gd name="connsiteY283" fmla="*/ 393468 h 1046071"/>
              <a:gd name="connsiteX284" fmla="*/ 10355176 w 12292893"/>
              <a:gd name="connsiteY284" fmla="*/ 360004 h 1046071"/>
              <a:gd name="connsiteX285" fmla="*/ 10369010 w 12292893"/>
              <a:gd name="connsiteY285" fmla="*/ 311023 h 1046071"/>
              <a:gd name="connsiteX286" fmla="*/ 10397053 w 12292893"/>
              <a:gd name="connsiteY286" fmla="*/ 275129 h 1046071"/>
              <a:gd name="connsiteX287" fmla="*/ 10414252 w 12292893"/>
              <a:gd name="connsiteY287" fmla="*/ 237925 h 1046071"/>
              <a:gd name="connsiteX288" fmla="*/ 10429582 w 12292893"/>
              <a:gd name="connsiteY288" fmla="*/ 193244 h 1046071"/>
              <a:gd name="connsiteX289" fmla="*/ 10435751 w 12292893"/>
              <a:gd name="connsiteY289" fmla="*/ 178849 h 1046071"/>
              <a:gd name="connsiteX290" fmla="*/ 10450521 w 12292893"/>
              <a:gd name="connsiteY290" fmla="*/ 160902 h 1046071"/>
              <a:gd name="connsiteX291" fmla="*/ 10481368 w 12292893"/>
              <a:gd name="connsiteY291" fmla="*/ 133233 h 1046071"/>
              <a:gd name="connsiteX292" fmla="*/ 10489406 w 12292893"/>
              <a:gd name="connsiteY292" fmla="*/ 118277 h 1046071"/>
              <a:gd name="connsiteX293" fmla="*/ 10506232 w 12292893"/>
              <a:gd name="connsiteY293" fmla="*/ 95282 h 1046071"/>
              <a:gd name="connsiteX294" fmla="*/ 10529227 w 12292893"/>
              <a:gd name="connsiteY294" fmla="*/ 93039 h 1046071"/>
              <a:gd name="connsiteX295" fmla="*/ 10577460 w 12292893"/>
              <a:gd name="connsiteY295" fmla="*/ 80139 h 1046071"/>
              <a:gd name="connsiteX296" fmla="*/ 10582321 w 12292893"/>
              <a:gd name="connsiteY296" fmla="*/ 68361 h 1046071"/>
              <a:gd name="connsiteX297" fmla="*/ 10581947 w 12292893"/>
              <a:gd name="connsiteY297" fmla="*/ 62005 h 1046071"/>
              <a:gd name="connsiteX298" fmla="*/ 10581572 w 12292893"/>
              <a:gd name="connsiteY298" fmla="*/ 47984 h 1046071"/>
              <a:gd name="connsiteX299" fmla="*/ 10576899 w 12292893"/>
              <a:gd name="connsiteY299" fmla="*/ 34336 h 1046071"/>
              <a:gd name="connsiteX300" fmla="*/ 10572599 w 12292893"/>
              <a:gd name="connsiteY300" fmla="*/ 17137 h 1046071"/>
              <a:gd name="connsiteX301" fmla="*/ 10579329 w 12292893"/>
              <a:gd name="connsiteY301" fmla="*/ 1246 h 1046071"/>
              <a:gd name="connsiteX302" fmla="*/ 10594846 w 12292893"/>
              <a:gd name="connsiteY302" fmla="*/ 6107 h 1046071"/>
              <a:gd name="connsiteX303" fmla="*/ 10632984 w 12292893"/>
              <a:gd name="connsiteY303" fmla="*/ 23867 h 1046071"/>
              <a:gd name="connsiteX304" fmla="*/ 10701595 w 12292893"/>
              <a:gd name="connsiteY304" fmla="*/ 30971 h 1046071"/>
              <a:gd name="connsiteX305" fmla="*/ 10770392 w 12292893"/>
              <a:gd name="connsiteY305" fmla="*/ 33215 h 1046071"/>
              <a:gd name="connsiteX306" fmla="*/ 10898080 w 12292893"/>
              <a:gd name="connsiteY306" fmla="*/ 20689 h 1046071"/>
              <a:gd name="connsiteX307" fmla="*/ 10923878 w 12292893"/>
              <a:gd name="connsiteY307" fmla="*/ 5172 h 1046071"/>
              <a:gd name="connsiteX308" fmla="*/ 10931520 w 12292893"/>
              <a:gd name="connsiteY308" fmla="*/ 265 h 1046071"/>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0 w 12292893"/>
              <a:gd name="connsiteY253" fmla="*/ 908775 h 1046071"/>
              <a:gd name="connsiteX254" fmla="*/ 0 w 12292893"/>
              <a:gd name="connsiteY254" fmla="*/ 732929 h 1046071"/>
              <a:gd name="connsiteX255" fmla="*/ 10184483 w 12292893"/>
              <a:gd name="connsiteY255" fmla="*/ 732929 h 1046071"/>
              <a:gd name="connsiteX256" fmla="*/ 10336481 w 12292893"/>
              <a:gd name="connsiteY256" fmla="*/ 714462 h 1046071"/>
              <a:gd name="connsiteX257" fmla="*/ 10349568 w 12292893"/>
              <a:gd name="connsiteY257" fmla="*/ 713901 h 1046071"/>
              <a:gd name="connsiteX258" fmla="*/ 10356111 w 12292893"/>
              <a:gd name="connsiteY258" fmla="*/ 709414 h 1046071"/>
              <a:gd name="connsiteX259" fmla="*/ 10354615 w 12292893"/>
              <a:gd name="connsiteY259" fmla="*/ 679128 h 1046071"/>
              <a:gd name="connsiteX260" fmla="*/ 10358167 w 12292893"/>
              <a:gd name="connsiteY260" fmla="*/ 520594 h 1046071"/>
              <a:gd name="connsiteX261" fmla="*/ 10372188 w 12292893"/>
              <a:gd name="connsiteY261" fmla="*/ 482269 h 1046071"/>
              <a:gd name="connsiteX262" fmla="*/ 10396679 w 12292893"/>
              <a:gd name="connsiteY262" fmla="*/ 451984 h 1046071"/>
              <a:gd name="connsiteX263" fmla="*/ 10447903 w 12292893"/>
              <a:gd name="connsiteY263" fmla="*/ 334765 h 1046071"/>
              <a:gd name="connsiteX264" fmla="*/ 10448464 w 12292893"/>
              <a:gd name="connsiteY264" fmla="*/ 261107 h 1046071"/>
              <a:gd name="connsiteX265" fmla="*/ 10446408 w 12292893"/>
              <a:gd name="connsiteY265" fmla="*/ 225774 h 1046071"/>
              <a:gd name="connsiteX266" fmla="*/ 10448464 w 12292893"/>
              <a:gd name="connsiteY266" fmla="*/ 215678 h 1046071"/>
              <a:gd name="connsiteX267" fmla="*/ 10453512 w 12292893"/>
              <a:gd name="connsiteY267" fmla="*/ 201096 h 1046071"/>
              <a:gd name="connsiteX268" fmla="*/ 10442856 w 12292893"/>
              <a:gd name="connsiteY268" fmla="*/ 229139 h 1046071"/>
              <a:gd name="connsiteX269" fmla="*/ 10417991 w 12292893"/>
              <a:gd name="connsiteY269" fmla="*/ 307471 h 1046071"/>
              <a:gd name="connsiteX270" fmla="*/ 10413318 w 12292893"/>
              <a:gd name="connsiteY270" fmla="*/ 312331 h 1046071"/>
              <a:gd name="connsiteX271" fmla="*/ 10410513 w 12292893"/>
              <a:gd name="connsiteY271" fmla="*/ 310649 h 1046071"/>
              <a:gd name="connsiteX272" fmla="*/ 10388266 w 12292893"/>
              <a:gd name="connsiteY272" fmla="*/ 406929 h 1046071"/>
              <a:gd name="connsiteX273" fmla="*/ 10366767 w 12292893"/>
              <a:gd name="connsiteY273" fmla="*/ 418706 h 1046071"/>
              <a:gd name="connsiteX274" fmla="*/ 10364337 w 12292893"/>
              <a:gd name="connsiteY274" fmla="*/ 417398 h 1046071"/>
              <a:gd name="connsiteX275" fmla="*/ 10363963 w 12292893"/>
              <a:gd name="connsiteY275" fmla="*/ 416650 h 1046071"/>
              <a:gd name="connsiteX276" fmla="*/ 10365458 w 12292893"/>
              <a:gd name="connsiteY276" fmla="*/ 415528 h 1046071"/>
              <a:gd name="connsiteX277" fmla="*/ 10368263 w 12292893"/>
              <a:gd name="connsiteY277" fmla="*/ 397768 h 1046071"/>
              <a:gd name="connsiteX278" fmla="*/ 10360784 w 12292893"/>
              <a:gd name="connsiteY278" fmla="*/ 413472 h 1046071"/>
              <a:gd name="connsiteX279" fmla="*/ 10362841 w 12292893"/>
              <a:gd name="connsiteY279" fmla="*/ 393468 h 1046071"/>
              <a:gd name="connsiteX280" fmla="*/ 10356298 w 12292893"/>
              <a:gd name="connsiteY280" fmla="*/ 413659 h 1046071"/>
              <a:gd name="connsiteX281" fmla="*/ 10355737 w 12292893"/>
              <a:gd name="connsiteY281" fmla="*/ 411041 h 1046071"/>
              <a:gd name="connsiteX282" fmla="*/ 10356671 w 12292893"/>
              <a:gd name="connsiteY282" fmla="*/ 393468 h 1046071"/>
              <a:gd name="connsiteX283" fmla="*/ 10355176 w 12292893"/>
              <a:gd name="connsiteY283" fmla="*/ 360004 h 1046071"/>
              <a:gd name="connsiteX284" fmla="*/ 10369010 w 12292893"/>
              <a:gd name="connsiteY284" fmla="*/ 311023 h 1046071"/>
              <a:gd name="connsiteX285" fmla="*/ 10397053 w 12292893"/>
              <a:gd name="connsiteY285" fmla="*/ 275129 h 1046071"/>
              <a:gd name="connsiteX286" fmla="*/ 10414252 w 12292893"/>
              <a:gd name="connsiteY286" fmla="*/ 237925 h 1046071"/>
              <a:gd name="connsiteX287" fmla="*/ 10429582 w 12292893"/>
              <a:gd name="connsiteY287" fmla="*/ 193244 h 1046071"/>
              <a:gd name="connsiteX288" fmla="*/ 10435751 w 12292893"/>
              <a:gd name="connsiteY288" fmla="*/ 178849 h 1046071"/>
              <a:gd name="connsiteX289" fmla="*/ 10450521 w 12292893"/>
              <a:gd name="connsiteY289" fmla="*/ 160902 h 1046071"/>
              <a:gd name="connsiteX290" fmla="*/ 10481368 w 12292893"/>
              <a:gd name="connsiteY290" fmla="*/ 133233 h 1046071"/>
              <a:gd name="connsiteX291" fmla="*/ 10489406 w 12292893"/>
              <a:gd name="connsiteY291" fmla="*/ 118277 h 1046071"/>
              <a:gd name="connsiteX292" fmla="*/ 10506232 w 12292893"/>
              <a:gd name="connsiteY292" fmla="*/ 95282 h 1046071"/>
              <a:gd name="connsiteX293" fmla="*/ 10529227 w 12292893"/>
              <a:gd name="connsiteY293" fmla="*/ 93039 h 1046071"/>
              <a:gd name="connsiteX294" fmla="*/ 10577460 w 12292893"/>
              <a:gd name="connsiteY294" fmla="*/ 80139 h 1046071"/>
              <a:gd name="connsiteX295" fmla="*/ 10582321 w 12292893"/>
              <a:gd name="connsiteY295" fmla="*/ 68361 h 1046071"/>
              <a:gd name="connsiteX296" fmla="*/ 10581947 w 12292893"/>
              <a:gd name="connsiteY296" fmla="*/ 62005 h 1046071"/>
              <a:gd name="connsiteX297" fmla="*/ 10581572 w 12292893"/>
              <a:gd name="connsiteY297" fmla="*/ 47984 h 1046071"/>
              <a:gd name="connsiteX298" fmla="*/ 10576899 w 12292893"/>
              <a:gd name="connsiteY298" fmla="*/ 34336 h 1046071"/>
              <a:gd name="connsiteX299" fmla="*/ 10572599 w 12292893"/>
              <a:gd name="connsiteY299" fmla="*/ 17137 h 1046071"/>
              <a:gd name="connsiteX300" fmla="*/ 10579329 w 12292893"/>
              <a:gd name="connsiteY300" fmla="*/ 1246 h 1046071"/>
              <a:gd name="connsiteX301" fmla="*/ 10594846 w 12292893"/>
              <a:gd name="connsiteY301" fmla="*/ 6107 h 1046071"/>
              <a:gd name="connsiteX302" fmla="*/ 10632984 w 12292893"/>
              <a:gd name="connsiteY302" fmla="*/ 23867 h 1046071"/>
              <a:gd name="connsiteX303" fmla="*/ 10701595 w 12292893"/>
              <a:gd name="connsiteY303" fmla="*/ 30971 h 1046071"/>
              <a:gd name="connsiteX304" fmla="*/ 10770392 w 12292893"/>
              <a:gd name="connsiteY304" fmla="*/ 33215 h 1046071"/>
              <a:gd name="connsiteX305" fmla="*/ 10898080 w 12292893"/>
              <a:gd name="connsiteY305" fmla="*/ 20689 h 1046071"/>
              <a:gd name="connsiteX306" fmla="*/ 10923878 w 12292893"/>
              <a:gd name="connsiteY306" fmla="*/ 5172 h 1046071"/>
              <a:gd name="connsiteX307" fmla="*/ 10931520 w 12292893"/>
              <a:gd name="connsiteY307" fmla="*/ 265 h 1046071"/>
              <a:gd name="connsiteX0" fmla="*/ 11634616 w 12205236"/>
              <a:gd name="connsiteY0" fmla="*/ 695510 h 1036765"/>
              <a:gd name="connsiteX1" fmla="*/ 11628681 w 12205236"/>
              <a:gd name="connsiteY1" fmla="*/ 699880 h 1036765"/>
              <a:gd name="connsiteX2" fmla="*/ 11627185 w 12205236"/>
              <a:gd name="connsiteY2" fmla="*/ 725492 h 1036765"/>
              <a:gd name="connsiteX3" fmla="*/ 11644384 w 12205236"/>
              <a:gd name="connsiteY3" fmla="*/ 729979 h 1036765"/>
              <a:gd name="connsiteX4" fmla="*/ 11651863 w 12205236"/>
              <a:gd name="connsiteY4" fmla="*/ 730913 h 1036765"/>
              <a:gd name="connsiteX5" fmla="*/ 11663080 w 12205236"/>
              <a:gd name="connsiteY5" fmla="*/ 719883 h 1036765"/>
              <a:gd name="connsiteX6" fmla="*/ 11662519 w 12205236"/>
              <a:gd name="connsiteY6" fmla="*/ 715209 h 1036765"/>
              <a:gd name="connsiteX7" fmla="*/ 11641954 w 12205236"/>
              <a:gd name="connsiteY7" fmla="*/ 696328 h 1036765"/>
              <a:gd name="connsiteX8" fmla="*/ 11634616 w 12205236"/>
              <a:gd name="connsiteY8" fmla="*/ 695510 h 1036765"/>
              <a:gd name="connsiteX9" fmla="*/ 11559135 w 12205236"/>
              <a:gd name="connsiteY9" fmla="*/ 473903 h 1036765"/>
              <a:gd name="connsiteX10" fmla="*/ 11555396 w 12205236"/>
              <a:gd name="connsiteY10" fmla="*/ 476100 h 1036765"/>
              <a:gd name="connsiteX11" fmla="*/ 11542684 w 12205236"/>
              <a:gd name="connsiteY11" fmla="*/ 481895 h 1036765"/>
              <a:gd name="connsiteX12" fmla="*/ 11525110 w 12205236"/>
              <a:gd name="connsiteY12" fmla="*/ 505078 h 1036765"/>
              <a:gd name="connsiteX13" fmla="*/ 11524736 w 12205236"/>
              <a:gd name="connsiteY13" fmla="*/ 515360 h 1036765"/>
              <a:gd name="connsiteX14" fmla="*/ 11519876 w 12205236"/>
              <a:gd name="connsiteY14" fmla="*/ 555928 h 1036765"/>
              <a:gd name="connsiteX15" fmla="*/ 11506976 w 12205236"/>
              <a:gd name="connsiteY15" fmla="*/ 603787 h 1036765"/>
              <a:gd name="connsiteX16" fmla="*/ 11503611 w 12205236"/>
              <a:gd name="connsiteY16" fmla="*/ 628652 h 1036765"/>
              <a:gd name="connsiteX17" fmla="*/ 11498190 w 12205236"/>
              <a:gd name="connsiteY17" fmla="*/ 677072 h 1036765"/>
              <a:gd name="connsiteX18" fmla="*/ 11491646 w 12205236"/>
              <a:gd name="connsiteY18" fmla="*/ 701375 h 1036765"/>
              <a:gd name="connsiteX19" fmla="*/ 11500246 w 12205236"/>
              <a:gd name="connsiteY19" fmla="*/ 714275 h 1036765"/>
              <a:gd name="connsiteX20" fmla="*/ 11579139 w 12205236"/>
              <a:gd name="connsiteY20" fmla="*/ 722314 h 1036765"/>
              <a:gd name="connsiteX21" fmla="*/ 11601573 w 12205236"/>
              <a:gd name="connsiteY21" fmla="*/ 701188 h 1036765"/>
              <a:gd name="connsiteX22" fmla="*/ 11592039 w 12205236"/>
              <a:gd name="connsiteY22" fmla="*/ 685298 h 1036765"/>
              <a:gd name="connsiteX23" fmla="*/ 11574652 w 12205236"/>
              <a:gd name="connsiteY23" fmla="*/ 650525 h 1036765"/>
              <a:gd name="connsiteX24" fmla="*/ 11575400 w 12205236"/>
              <a:gd name="connsiteY24" fmla="*/ 643234 h 1036765"/>
              <a:gd name="connsiteX25" fmla="*/ 11572035 w 12205236"/>
              <a:gd name="connsiteY25" fmla="*/ 635008 h 1036765"/>
              <a:gd name="connsiteX26" fmla="*/ 11560257 w 12205236"/>
              <a:gd name="connsiteY26" fmla="*/ 640990 h 1036765"/>
              <a:gd name="connsiteX27" fmla="*/ 11552218 w 12205236"/>
              <a:gd name="connsiteY27" fmla="*/ 643047 h 1036765"/>
              <a:gd name="connsiteX28" fmla="*/ 11546797 w 12205236"/>
              <a:gd name="connsiteY28" fmla="*/ 630708 h 1036765"/>
              <a:gd name="connsiteX29" fmla="*/ 11548105 w 12205236"/>
              <a:gd name="connsiteY29" fmla="*/ 604535 h 1036765"/>
              <a:gd name="connsiteX30" fmla="*/ 11563248 w 12205236"/>
              <a:gd name="connsiteY30" fmla="*/ 482269 h 1036765"/>
              <a:gd name="connsiteX31" fmla="*/ 11562874 w 12205236"/>
              <a:gd name="connsiteY31" fmla="*/ 474230 h 1036765"/>
              <a:gd name="connsiteX32" fmla="*/ 11559135 w 12205236"/>
              <a:gd name="connsiteY32" fmla="*/ 473903 h 1036765"/>
              <a:gd name="connsiteX33" fmla="*/ 11566614 w 12205236"/>
              <a:gd name="connsiteY33" fmla="*/ 432915 h 1036765"/>
              <a:gd name="connsiteX34" fmla="*/ 11534832 w 12205236"/>
              <a:gd name="connsiteY34" fmla="*/ 477783 h 1036765"/>
              <a:gd name="connsiteX35" fmla="*/ 11566614 w 12205236"/>
              <a:gd name="connsiteY35" fmla="*/ 432915 h 1036765"/>
              <a:gd name="connsiteX36" fmla="*/ 11397236 w 12205236"/>
              <a:gd name="connsiteY36" fmla="*/ 427493 h 1036765"/>
              <a:gd name="connsiteX37" fmla="*/ 11415558 w 12205236"/>
              <a:gd name="connsiteY37" fmla="*/ 452544 h 1036765"/>
              <a:gd name="connsiteX38" fmla="*/ 11502676 w 12205236"/>
              <a:gd name="connsiteY38" fmla="*/ 486756 h 1036765"/>
              <a:gd name="connsiteX39" fmla="*/ 11513333 w 12205236"/>
              <a:gd name="connsiteY39" fmla="*/ 482269 h 1036765"/>
              <a:gd name="connsiteX40" fmla="*/ 11520063 w 12205236"/>
              <a:gd name="connsiteY40" fmla="*/ 459835 h 1036765"/>
              <a:gd name="connsiteX41" fmla="*/ 11397236 w 12205236"/>
              <a:gd name="connsiteY41" fmla="*/ 427493 h 1036765"/>
              <a:gd name="connsiteX42" fmla="*/ 10946687 w 12205236"/>
              <a:gd name="connsiteY42" fmla="*/ 423941 h 1036765"/>
              <a:gd name="connsiteX43" fmla="*/ 10942386 w 12205236"/>
              <a:gd name="connsiteY43" fmla="*/ 428241 h 1036765"/>
              <a:gd name="connsiteX44" fmla="*/ 10897893 w 12205236"/>
              <a:gd name="connsiteY44" fmla="*/ 500778 h 1036765"/>
              <a:gd name="connsiteX45" fmla="*/ 10888732 w 12205236"/>
              <a:gd name="connsiteY45" fmla="*/ 530876 h 1036765"/>
              <a:gd name="connsiteX46" fmla="*/ 10876394 w 12205236"/>
              <a:gd name="connsiteY46" fmla="*/ 565275 h 1036765"/>
              <a:gd name="connsiteX47" fmla="*/ 10840686 w 12205236"/>
              <a:gd name="connsiteY47" fmla="*/ 659311 h 1036765"/>
              <a:gd name="connsiteX48" fmla="*/ 10840312 w 12205236"/>
              <a:gd name="connsiteY48" fmla="*/ 679689 h 1036765"/>
              <a:gd name="connsiteX49" fmla="*/ 10848164 w 12205236"/>
              <a:gd name="connsiteY49" fmla="*/ 687167 h 1036765"/>
              <a:gd name="connsiteX50" fmla="*/ 10866859 w 12205236"/>
              <a:gd name="connsiteY50" fmla="*/ 686606 h 1036765"/>
              <a:gd name="connsiteX51" fmla="*/ 11009689 w 12205236"/>
              <a:gd name="connsiteY51" fmla="*/ 686606 h 1036765"/>
              <a:gd name="connsiteX52" fmla="*/ 11048948 w 12205236"/>
              <a:gd name="connsiteY52" fmla="*/ 686980 h 1036765"/>
              <a:gd name="connsiteX53" fmla="*/ 11054931 w 12205236"/>
              <a:gd name="connsiteY53" fmla="*/ 681559 h 1036765"/>
              <a:gd name="connsiteX54" fmla="*/ 10998846 w 12205236"/>
              <a:gd name="connsiteY54" fmla="*/ 577240 h 1036765"/>
              <a:gd name="connsiteX55" fmla="*/ 10985572 w 12205236"/>
              <a:gd name="connsiteY55" fmla="*/ 545459 h 1036765"/>
              <a:gd name="connsiteX56" fmla="*/ 10981272 w 12205236"/>
              <a:gd name="connsiteY56" fmla="*/ 514051 h 1036765"/>
              <a:gd name="connsiteX57" fmla="*/ 10950238 w 12205236"/>
              <a:gd name="connsiteY57" fmla="*/ 428989 h 1036765"/>
              <a:gd name="connsiteX58" fmla="*/ 10946687 w 12205236"/>
              <a:gd name="connsiteY58" fmla="*/ 423941 h 1036765"/>
              <a:gd name="connsiteX59" fmla="*/ 11552779 w 12205236"/>
              <a:gd name="connsiteY59" fmla="*/ 389729 h 1036765"/>
              <a:gd name="connsiteX60" fmla="*/ 11548853 w 12205236"/>
              <a:gd name="connsiteY60" fmla="*/ 393468 h 1036765"/>
              <a:gd name="connsiteX61" fmla="*/ 11541375 w 12205236"/>
              <a:gd name="connsiteY61" fmla="*/ 436654 h 1036765"/>
              <a:gd name="connsiteX62" fmla="*/ 11544180 w 12205236"/>
              <a:gd name="connsiteY62" fmla="*/ 440579 h 1036765"/>
              <a:gd name="connsiteX63" fmla="*/ 11569604 w 12205236"/>
              <a:gd name="connsiteY63" fmla="*/ 410854 h 1036765"/>
              <a:gd name="connsiteX64" fmla="*/ 11552779 w 12205236"/>
              <a:gd name="connsiteY64" fmla="*/ 389729 h 1036765"/>
              <a:gd name="connsiteX65" fmla="*/ 10553296 w 12205236"/>
              <a:gd name="connsiteY65" fmla="*/ 389238 h 1036765"/>
              <a:gd name="connsiteX66" fmla="*/ 10546613 w 12205236"/>
              <a:gd name="connsiteY66" fmla="*/ 392159 h 1036765"/>
              <a:gd name="connsiteX67" fmla="*/ 10495015 w 12205236"/>
              <a:gd name="connsiteY67" fmla="*/ 432540 h 1036765"/>
              <a:gd name="connsiteX68" fmla="*/ 10419487 w 12205236"/>
              <a:gd name="connsiteY68" fmla="*/ 513677 h 1036765"/>
              <a:gd name="connsiteX69" fmla="*/ 10408831 w 12205236"/>
              <a:gd name="connsiteY69" fmla="*/ 548824 h 1036765"/>
              <a:gd name="connsiteX70" fmla="*/ 10406027 w 12205236"/>
              <a:gd name="connsiteY70" fmla="*/ 564341 h 1036765"/>
              <a:gd name="connsiteX71" fmla="*/ 10395183 w 12205236"/>
              <a:gd name="connsiteY71" fmla="*/ 656881 h 1036765"/>
              <a:gd name="connsiteX72" fmla="*/ 10400605 w 12205236"/>
              <a:gd name="connsiteY72" fmla="*/ 701375 h 1036765"/>
              <a:gd name="connsiteX73" fmla="*/ 10411448 w 12205236"/>
              <a:gd name="connsiteY73" fmla="*/ 710910 h 1036765"/>
              <a:gd name="connsiteX74" fmla="*/ 10487911 w 12205236"/>
              <a:gd name="connsiteY74" fmla="*/ 705488 h 1036765"/>
              <a:gd name="connsiteX75" fmla="*/ 10681778 w 12205236"/>
              <a:gd name="connsiteY75" fmla="*/ 693336 h 1036765"/>
              <a:gd name="connsiteX76" fmla="*/ 10697669 w 12205236"/>
              <a:gd name="connsiteY76" fmla="*/ 681933 h 1036765"/>
              <a:gd name="connsiteX77" fmla="*/ 10679348 w 12205236"/>
              <a:gd name="connsiteY77" fmla="*/ 672585 h 1036765"/>
              <a:gd name="connsiteX78" fmla="*/ 10589238 w 12205236"/>
              <a:gd name="connsiteY78" fmla="*/ 551067 h 1036765"/>
              <a:gd name="connsiteX79" fmla="*/ 10563812 w 12205236"/>
              <a:gd name="connsiteY79" fmla="*/ 480213 h 1036765"/>
              <a:gd name="connsiteX80" fmla="*/ 10556895 w 12205236"/>
              <a:gd name="connsiteY80" fmla="*/ 395711 h 1036765"/>
              <a:gd name="connsiteX81" fmla="*/ 10553296 w 12205236"/>
              <a:gd name="connsiteY81" fmla="*/ 389238 h 1036765"/>
              <a:gd name="connsiteX82" fmla="*/ 10641210 w 12205236"/>
              <a:gd name="connsiteY82" fmla="*/ 347478 h 1036765"/>
              <a:gd name="connsiteX83" fmla="*/ 10632984 w 12205236"/>
              <a:gd name="connsiteY83" fmla="*/ 351404 h 1036765"/>
              <a:gd name="connsiteX84" fmla="*/ 10627562 w 12205236"/>
              <a:gd name="connsiteY84" fmla="*/ 370847 h 1036765"/>
              <a:gd name="connsiteX85" fmla="*/ 10624197 w 12205236"/>
              <a:gd name="connsiteY85" fmla="*/ 384494 h 1036765"/>
              <a:gd name="connsiteX86" fmla="*/ 10619897 w 12205236"/>
              <a:gd name="connsiteY86" fmla="*/ 408237 h 1036765"/>
              <a:gd name="connsiteX87" fmla="*/ 10618402 w 12205236"/>
              <a:gd name="connsiteY87" fmla="*/ 416276 h 1036765"/>
              <a:gd name="connsiteX88" fmla="*/ 10614850 w 12205236"/>
              <a:gd name="connsiteY88" fmla="*/ 491617 h 1036765"/>
              <a:gd name="connsiteX89" fmla="*/ 10628684 w 12205236"/>
              <a:gd name="connsiteY89" fmla="*/ 528446 h 1036765"/>
              <a:gd name="connsiteX90" fmla="*/ 10636349 w 12205236"/>
              <a:gd name="connsiteY90" fmla="*/ 543215 h 1036765"/>
              <a:gd name="connsiteX91" fmla="*/ 10660466 w 12205236"/>
              <a:gd name="connsiteY91" fmla="*/ 592383 h 1036765"/>
              <a:gd name="connsiteX92" fmla="*/ 10713372 w 12205236"/>
              <a:gd name="connsiteY92" fmla="*/ 648842 h 1036765"/>
              <a:gd name="connsiteX93" fmla="*/ 10729824 w 12205236"/>
              <a:gd name="connsiteY93" fmla="*/ 672024 h 1036765"/>
              <a:gd name="connsiteX94" fmla="*/ 10734685 w 12205236"/>
              <a:gd name="connsiteY94" fmla="*/ 678567 h 1036765"/>
              <a:gd name="connsiteX95" fmla="*/ 10779366 w 12205236"/>
              <a:gd name="connsiteY95" fmla="*/ 690719 h 1036765"/>
              <a:gd name="connsiteX96" fmla="*/ 10807409 w 12205236"/>
              <a:gd name="connsiteY96" fmla="*/ 669781 h 1036765"/>
              <a:gd name="connsiteX97" fmla="*/ 10813204 w 12205236"/>
              <a:gd name="connsiteY97" fmla="*/ 655012 h 1036765"/>
              <a:gd name="connsiteX98" fmla="*/ 10833956 w 12205236"/>
              <a:gd name="connsiteY98" fmla="*/ 531811 h 1036765"/>
              <a:gd name="connsiteX99" fmla="*/ 10842742 w 12205236"/>
              <a:gd name="connsiteY99" fmla="*/ 502086 h 1036765"/>
              <a:gd name="connsiteX100" fmla="*/ 10859754 w 12205236"/>
              <a:gd name="connsiteY100" fmla="*/ 474604 h 1036765"/>
              <a:gd name="connsiteX101" fmla="*/ 10892658 w 12205236"/>
              <a:gd name="connsiteY101" fmla="*/ 368790 h 1036765"/>
              <a:gd name="connsiteX102" fmla="*/ 10885180 w 12205236"/>
              <a:gd name="connsiteY102" fmla="*/ 362621 h 1036765"/>
              <a:gd name="connsiteX103" fmla="*/ 10836199 w 12205236"/>
              <a:gd name="connsiteY103" fmla="*/ 374025 h 1036765"/>
              <a:gd name="connsiteX104" fmla="*/ 10791518 w 12205236"/>
              <a:gd name="connsiteY104" fmla="*/ 379634 h 1036765"/>
              <a:gd name="connsiteX105" fmla="*/ 10745154 w 12205236"/>
              <a:gd name="connsiteY105" fmla="*/ 377016 h 1036765"/>
              <a:gd name="connsiteX106" fmla="*/ 10727020 w 12205236"/>
              <a:gd name="connsiteY106" fmla="*/ 374586 h 1036765"/>
              <a:gd name="connsiteX107" fmla="*/ 10711503 w 12205236"/>
              <a:gd name="connsiteY107" fmla="*/ 371408 h 1036765"/>
              <a:gd name="connsiteX108" fmla="*/ 10693369 w 12205236"/>
              <a:gd name="connsiteY108" fmla="*/ 367108 h 1036765"/>
              <a:gd name="connsiteX109" fmla="*/ 10653735 w 12205236"/>
              <a:gd name="connsiteY109" fmla="*/ 352713 h 1036765"/>
              <a:gd name="connsiteX110" fmla="*/ 10641210 w 12205236"/>
              <a:gd name="connsiteY110" fmla="*/ 347478 h 1036765"/>
              <a:gd name="connsiteX111" fmla="*/ 10369758 w 12205236"/>
              <a:gd name="connsiteY111" fmla="*/ 338879 h 1036765"/>
              <a:gd name="connsiteX112" fmla="*/ 10362654 w 12205236"/>
              <a:gd name="connsiteY112" fmla="*/ 357948 h 1036765"/>
              <a:gd name="connsiteX113" fmla="*/ 10364898 w 12205236"/>
              <a:gd name="connsiteY113" fmla="*/ 358695 h 1036765"/>
              <a:gd name="connsiteX114" fmla="*/ 10369758 w 12205236"/>
              <a:gd name="connsiteY114" fmla="*/ 338879 h 1036765"/>
              <a:gd name="connsiteX115" fmla="*/ 11346424 w 12205236"/>
              <a:gd name="connsiteY115" fmla="*/ 288619 h 1036765"/>
              <a:gd name="connsiteX116" fmla="*/ 11350474 w 12205236"/>
              <a:gd name="connsiteY116" fmla="*/ 306943 h 1036765"/>
              <a:gd name="connsiteX117" fmla="*/ 11351060 w 12205236"/>
              <a:gd name="connsiteY117" fmla="*/ 322053 h 1036765"/>
              <a:gd name="connsiteX118" fmla="*/ 11346424 w 12205236"/>
              <a:gd name="connsiteY118" fmla="*/ 288619 h 1036765"/>
              <a:gd name="connsiteX119" fmla="*/ 11349751 w 12205236"/>
              <a:gd name="connsiteY119" fmla="*/ 159406 h 1036765"/>
              <a:gd name="connsiteX120" fmla="*/ 11338160 w 12205236"/>
              <a:gd name="connsiteY120" fmla="*/ 178288 h 1036765"/>
              <a:gd name="connsiteX121" fmla="*/ 11336104 w 12205236"/>
              <a:gd name="connsiteY121" fmla="*/ 214183 h 1036765"/>
              <a:gd name="connsiteX122" fmla="*/ 11346424 w 12205236"/>
              <a:gd name="connsiteY122" fmla="*/ 288619 h 1036765"/>
              <a:gd name="connsiteX123" fmla="*/ 11329934 w 12205236"/>
              <a:gd name="connsiteY123" fmla="*/ 213996 h 1036765"/>
              <a:gd name="connsiteX124" fmla="*/ 11331617 w 12205236"/>
              <a:gd name="connsiteY124" fmla="*/ 176232 h 1036765"/>
              <a:gd name="connsiteX125" fmla="*/ 11330682 w 12205236"/>
              <a:gd name="connsiteY125" fmla="*/ 166697 h 1036765"/>
              <a:gd name="connsiteX126" fmla="*/ 11320587 w 12205236"/>
              <a:gd name="connsiteY126" fmla="*/ 169315 h 1036765"/>
              <a:gd name="connsiteX127" fmla="*/ 11315166 w 12205236"/>
              <a:gd name="connsiteY127" fmla="*/ 172680 h 1036765"/>
              <a:gd name="connsiteX128" fmla="*/ 11277776 w 12205236"/>
              <a:gd name="connsiteY128" fmla="*/ 204461 h 1036765"/>
              <a:gd name="connsiteX129" fmla="*/ 11265436 w 12205236"/>
              <a:gd name="connsiteY129" fmla="*/ 217174 h 1036765"/>
              <a:gd name="connsiteX130" fmla="*/ 11199630 w 12205236"/>
              <a:gd name="connsiteY130" fmla="*/ 287467 h 1036765"/>
              <a:gd name="connsiteX131" fmla="*/ 11051004 w 12205236"/>
              <a:gd name="connsiteY131" fmla="*/ 311958 h 1036765"/>
              <a:gd name="connsiteX132" fmla="*/ 11045770 w 12205236"/>
              <a:gd name="connsiteY132" fmla="*/ 310088 h 1036765"/>
              <a:gd name="connsiteX133" fmla="*/ 11027636 w 12205236"/>
              <a:gd name="connsiteY133" fmla="*/ 345983 h 1036765"/>
              <a:gd name="connsiteX134" fmla="*/ 11014175 w 12205236"/>
              <a:gd name="connsiteY134" fmla="*/ 376643 h 1036765"/>
              <a:gd name="connsiteX135" fmla="*/ 11019036 w 12205236"/>
              <a:gd name="connsiteY135" fmla="*/ 430484 h 1036765"/>
              <a:gd name="connsiteX136" fmla="*/ 11019036 w 12205236"/>
              <a:gd name="connsiteY136" fmla="*/ 430671 h 1036765"/>
              <a:gd name="connsiteX137" fmla="*/ 11019784 w 12205236"/>
              <a:gd name="connsiteY137" fmla="*/ 435158 h 1036765"/>
              <a:gd name="connsiteX138" fmla="*/ 11028197 w 12205236"/>
              <a:gd name="connsiteY138" fmla="*/ 513490 h 1036765"/>
              <a:gd name="connsiteX139" fmla="*/ 11049322 w 12205236"/>
              <a:gd name="connsiteY139" fmla="*/ 556676 h 1036765"/>
              <a:gd name="connsiteX140" fmla="*/ 11049883 w 12205236"/>
              <a:gd name="connsiteY140" fmla="*/ 566023 h 1036765"/>
              <a:gd name="connsiteX141" fmla="*/ 11085590 w 12205236"/>
              <a:gd name="connsiteY141" fmla="*/ 679128 h 1036765"/>
              <a:gd name="connsiteX142" fmla="*/ 11104472 w 12205236"/>
              <a:gd name="connsiteY142" fmla="*/ 689971 h 1036765"/>
              <a:gd name="connsiteX143" fmla="*/ 11317035 w 12205236"/>
              <a:gd name="connsiteY143" fmla="*/ 699880 h 1036765"/>
              <a:gd name="connsiteX144" fmla="*/ 11460986 w 12205236"/>
              <a:gd name="connsiteY144" fmla="*/ 711097 h 1036765"/>
              <a:gd name="connsiteX145" fmla="*/ 11472764 w 12205236"/>
              <a:gd name="connsiteY145" fmla="*/ 703993 h 1036765"/>
              <a:gd name="connsiteX146" fmla="*/ 11480056 w 12205236"/>
              <a:gd name="connsiteY146" fmla="*/ 653703 h 1036765"/>
              <a:gd name="connsiteX147" fmla="*/ 11491272 w 12205236"/>
              <a:gd name="connsiteY147" fmla="*/ 594066 h 1036765"/>
              <a:gd name="connsiteX148" fmla="*/ 11500620 w 12205236"/>
              <a:gd name="connsiteY148" fmla="*/ 565649 h 1036765"/>
              <a:gd name="connsiteX149" fmla="*/ 11508659 w 12205236"/>
              <a:gd name="connsiteY149" fmla="*/ 503582 h 1036765"/>
              <a:gd name="connsiteX150" fmla="*/ 11499124 w 12205236"/>
              <a:gd name="connsiteY150" fmla="*/ 492925 h 1036765"/>
              <a:gd name="connsiteX151" fmla="*/ 11412193 w 12205236"/>
              <a:gd name="connsiteY151" fmla="*/ 457405 h 1036765"/>
              <a:gd name="connsiteX152" fmla="*/ 11392189 w 12205236"/>
              <a:gd name="connsiteY152" fmla="*/ 434036 h 1036765"/>
              <a:gd name="connsiteX153" fmla="*/ 11392002 w 12205236"/>
              <a:gd name="connsiteY153" fmla="*/ 434223 h 1036765"/>
              <a:gd name="connsiteX154" fmla="*/ 11380785 w 12205236"/>
              <a:gd name="connsiteY154" fmla="*/ 413845 h 1036765"/>
              <a:gd name="connsiteX155" fmla="*/ 11366950 w 12205236"/>
              <a:gd name="connsiteY155" fmla="*/ 381503 h 1036765"/>
              <a:gd name="connsiteX156" fmla="*/ 11350474 w 12205236"/>
              <a:gd name="connsiteY156" fmla="*/ 306943 h 1036765"/>
              <a:gd name="connsiteX157" fmla="*/ 11346947 w 12205236"/>
              <a:gd name="connsiteY157" fmla="*/ 216052 h 1036765"/>
              <a:gd name="connsiteX158" fmla="*/ 11352369 w 12205236"/>
              <a:gd name="connsiteY158" fmla="*/ 178475 h 1036765"/>
              <a:gd name="connsiteX159" fmla="*/ 11354986 w 12205236"/>
              <a:gd name="connsiteY159" fmla="*/ 164828 h 1036765"/>
              <a:gd name="connsiteX160" fmla="*/ 11349751 w 12205236"/>
              <a:gd name="connsiteY160" fmla="*/ 159406 h 1036765"/>
              <a:gd name="connsiteX161" fmla="*/ 10931520 w 12205236"/>
              <a:gd name="connsiteY161" fmla="*/ 265 h 1036765"/>
              <a:gd name="connsiteX162" fmla="*/ 10940144 w 12205236"/>
              <a:gd name="connsiteY162" fmla="*/ 2929 h 1036765"/>
              <a:gd name="connsiteX163" fmla="*/ 10943321 w 12205236"/>
              <a:gd name="connsiteY163" fmla="*/ 6668 h 1036765"/>
              <a:gd name="connsiteX164" fmla="*/ 10943695 w 12205236"/>
              <a:gd name="connsiteY164" fmla="*/ 30224 h 1036765"/>
              <a:gd name="connsiteX165" fmla="*/ 10937526 w 12205236"/>
              <a:gd name="connsiteY165" fmla="*/ 48731 h 1036765"/>
              <a:gd name="connsiteX166" fmla="*/ 10936218 w 12205236"/>
              <a:gd name="connsiteY166" fmla="*/ 54901 h 1036765"/>
              <a:gd name="connsiteX167" fmla="*/ 10930983 w 12205236"/>
              <a:gd name="connsiteY167" fmla="*/ 47797 h 1036765"/>
              <a:gd name="connsiteX168" fmla="*/ 10930422 w 12205236"/>
              <a:gd name="connsiteY168" fmla="*/ 68175 h 1036765"/>
              <a:gd name="connsiteX169" fmla="*/ 10937713 w 12205236"/>
              <a:gd name="connsiteY169" fmla="*/ 79765 h 1036765"/>
              <a:gd name="connsiteX170" fmla="*/ 10973794 w 12205236"/>
              <a:gd name="connsiteY170" fmla="*/ 105751 h 1036765"/>
              <a:gd name="connsiteX171" fmla="*/ 10977346 w 12205236"/>
              <a:gd name="connsiteY171" fmla="*/ 109864 h 1036765"/>
              <a:gd name="connsiteX172" fmla="*/ 11013802 w 12205236"/>
              <a:gd name="connsiteY172" fmla="*/ 137159 h 1036765"/>
              <a:gd name="connsiteX173" fmla="*/ 11039975 w 12205236"/>
              <a:gd name="connsiteY173" fmla="*/ 163145 h 1036765"/>
              <a:gd name="connsiteX174" fmla="*/ 11087834 w 12205236"/>
              <a:gd name="connsiteY174" fmla="*/ 197731 h 1036765"/>
              <a:gd name="connsiteX175" fmla="*/ 11181870 w 12205236"/>
              <a:gd name="connsiteY175" fmla="*/ 189131 h 1036765"/>
              <a:gd name="connsiteX176" fmla="*/ 11210660 w 12205236"/>
              <a:gd name="connsiteY176" fmla="*/ 156041 h 1036765"/>
              <a:gd name="connsiteX177" fmla="*/ 11217204 w 12205236"/>
              <a:gd name="connsiteY177" fmla="*/ 145011 h 1036765"/>
              <a:gd name="connsiteX178" fmla="*/ 11235712 w 12205236"/>
              <a:gd name="connsiteY178" fmla="*/ 107621 h 1036765"/>
              <a:gd name="connsiteX179" fmla="*/ 11240946 w 12205236"/>
              <a:gd name="connsiteY179" fmla="*/ 77335 h 1036765"/>
              <a:gd name="connsiteX180" fmla="*/ 11252911 w 12205236"/>
              <a:gd name="connsiteY180" fmla="*/ 63875 h 1036765"/>
              <a:gd name="connsiteX181" fmla="*/ 11248798 w 12205236"/>
              <a:gd name="connsiteY181" fmla="*/ 58827 h 1036765"/>
              <a:gd name="connsiteX182" fmla="*/ 11254220 w 12205236"/>
              <a:gd name="connsiteY182" fmla="*/ 58453 h 1036765"/>
              <a:gd name="connsiteX183" fmla="*/ 11256650 w 12205236"/>
              <a:gd name="connsiteY183" fmla="*/ 60136 h 1036765"/>
              <a:gd name="connsiteX184" fmla="*/ 11279458 w 12205236"/>
              <a:gd name="connsiteY184" fmla="*/ 63501 h 1036765"/>
              <a:gd name="connsiteX185" fmla="*/ 11317035 w 12205236"/>
              <a:gd name="connsiteY185" fmla="*/ 66305 h 1036765"/>
              <a:gd name="connsiteX186" fmla="*/ 11329186 w 12205236"/>
              <a:gd name="connsiteY186" fmla="*/ 70605 h 1036765"/>
              <a:gd name="connsiteX187" fmla="*/ 11336665 w 12205236"/>
              <a:gd name="connsiteY187" fmla="*/ 72848 h 1036765"/>
              <a:gd name="connsiteX188" fmla="*/ 11374428 w 12205236"/>
              <a:gd name="connsiteY188" fmla="*/ 73222 h 1036765"/>
              <a:gd name="connsiteX189" fmla="*/ 11397236 w 12205236"/>
              <a:gd name="connsiteY189" fmla="*/ 74157 h 1036765"/>
              <a:gd name="connsiteX190" fmla="*/ 11411632 w 12205236"/>
              <a:gd name="connsiteY190" fmla="*/ 80887 h 1036765"/>
              <a:gd name="connsiteX191" fmla="*/ 11431822 w 12205236"/>
              <a:gd name="connsiteY191" fmla="*/ 116595 h 1036765"/>
              <a:gd name="connsiteX192" fmla="*/ 11428457 w 12205236"/>
              <a:gd name="connsiteY192" fmla="*/ 136037 h 1036765"/>
              <a:gd name="connsiteX193" fmla="*/ 11425092 w 12205236"/>
              <a:gd name="connsiteY193" fmla="*/ 135103 h 1036765"/>
              <a:gd name="connsiteX194" fmla="*/ 11421353 w 12205236"/>
              <a:gd name="connsiteY194" fmla="*/ 139029 h 1036765"/>
              <a:gd name="connsiteX195" fmla="*/ 11401350 w 12205236"/>
              <a:gd name="connsiteY195" fmla="*/ 152489 h 1036765"/>
              <a:gd name="connsiteX196" fmla="*/ 11380224 w 12205236"/>
              <a:gd name="connsiteY196" fmla="*/ 155293 h 1036765"/>
              <a:gd name="connsiteX197" fmla="*/ 11358912 w 12205236"/>
              <a:gd name="connsiteY197" fmla="*/ 174549 h 1036765"/>
              <a:gd name="connsiteX198" fmla="*/ 11358164 w 12205236"/>
              <a:gd name="connsiteY198" fmla="*/ 181840 h 1036765"/>
              <a:gd name="connsiteX199" fmla="*/ 11352742 w 12205236"/>
              <a:gd name="connsiteY199" fmla="*/ 221100 h 1036765"/>
              <a:gd name="connsiteX200" fmla="*/ 11351995 w 12205236"/>
              <a:gd name="connsiteY200" fmla="*/ 256620 h 1036765"/>
              <a:gd name="connsiteX201" fmla="*/ 11363399 w 12205236"/>
              <a:gd name="connsiteY201" fmla="*/ 347104 h 1036765"/>
              <a:gd name="connsiteX202" fmla="*/ 11399854 w 12205236"/>
              <a:gd name="connsiteY202" fmla="*/ 420389 h 1036765"/>
              <a:gd name="connsiteX203" fmla="*/ 11514454 w 12205236"/>
              <a:gd name="connsiteY203" fmla="*/ 454975 h 1036765"/>
              <a:gd name="connsiteX204" fmla="*/ 11525298 w 12205236"/>
              <a:gd name="connsiteY204" fmla="*/ 443758 h 1036765"/>
              <a:gd name="connsiteX205" fmla="*/ 11537449 w 12205236"/>
              <a:gd name="connsiteY205" fmla="*/ 387299 h 1036765"/>
              <a:gd name="connsiteX206" fmla="*/ 11538010 w 12205236"/>
              <a:gd name="connsiteY206" fmla="*/ 373464 h 1036765"/>
              <a:gd name="connsiteX207" fmla="*/ 11532402 w 12205236"/>
              <a:gd name="connsiteY207" fmla="*/ 322614 h 1036765"/>
              <a:gd name="connsiteX208" fmla="*/ 11533150 w 12205236"/>
              <a:gd name="connsiteY208" fmla="*/ 320184 h 1036765"/>
              <a:gd name="connsiteX209" fmla="*/ 11534271 w 12205236"/>
              <a:gd name="connsiteY209" fmla="*/ 314949 h 1036765"/>
              <a:gd name="connsiteX210" fmla="*/ 11551844 w 12205236"/>
              <a:gd name="connsiteY210" fmla="*/ 281298 h 1036765"/>
              <a:gd name="connsiteX211" fmla="*/ 11568109 w 12205236"/>
              <a:gd name="connsiteY211" fmla="*/ 272137 h 1036765"/>
              <a:gd name="connsiteX212" fmla="*/ 11574465 w 12205236"/>
              <a:gd name="connsiteY212" fmla="*/ 255873 h 1036765"/>
              <a:gd name="connsiteX213" fmla="*/ 11576709 w 12205236"/>
              <a:gd name="connsiteY213" fmla="*/ 255312 h 1036765"/>
              <a:gd name="connsiteX214" fmla="*/ 11578765 w 12205236"/>
              <a:gd name="connsiteY214" fmla="*/ 239608 h 1036765"/>
              <a:gd name="connsiteX215" fmla="*/ 11575587 w 12205236"/>
              <a:gd name="connsiteY215" fmla="*/ 231756 h 1036765"/>
              <a:gd name="connsiteX216" fmla="*/ 11567735 w 12205236"/>
              <a:gd name="connsiteY216" fmla="*/ 236430 h 1036765"/>
              <a:gd name="connsiteX217" fmla="*/ 11562688 w 12205236"/>
              <a:gd name="connsiteY217" fmla="*/ 238486 h 1036765"/>
              <a:gd name="connsiteX218" fmla="*/ 11563248 w 12205236"/>
              <a:gd name="connsiteY218" fmla="*/ 208948 h 1036765"/>
              <a:gd name="connsiteX219" fmla="*/ 11576522 w 12205236"/>
              <a:gd name="connsiteY219" fmla="*/ 198666 h 1036765"/>
              <a:gd name="connsiteX220" fmla="*/ 11578952 w 12205236"/>
              <a:gd name="connsiteY220" fmla="*/ 186140 h 1036765"/>
              <a:gd name="connsiteX221" fmla="*/ 11571100 w 12205236"/>
              <a:gd name="connsiteY221" fmla="*/ 171184 h 1036765"/>
              <a:gd name="connsiteX222" fmla="*/ 11574465 w 12205236"/>
              <a:gd name="connsiteY222" fmla="*/ 153050 h 1036765"/>
              <a:gd name="connsiteX223" fmla="*/ 11578578 w 12205236"/>
              <a:gd name="connsiteY223" fmla="*/ 129868 h 1036765"/>
              <a:gd name="connsiteX224" fmla="*/ 11575400 w 12205236"/>
              <a:gd name="connsiteY224" fmla="*/ 124073 h 1036765"/>
              <a:gd name="connsiteX225" fmla="*/ 11572409 w 12205236"/>
              <a:gd name="connsiteY225" fmla="*/ 124073 h 1036765"/>
              <a:gd name="connsiteX226" fmla="*/ 11572409 w 12205236"/>
              <a:gd name="connsiteY226" fmla="*/ 122390 h 1036765"/>
              <a:gd name="connsiteX227" fmla="*/ 11582878 w 12205236"/>
              <a:gd name="connsiteY227" fmla="*/ 105004 h 1036765"/>
              <a:gd name="connsiteX228" fmla="*/ 11595591 w 12205236"/>
              <a:gd name="connsiteY228" fmla="*/ 97339 h 1036765"/>
              <a:gd name="connsiteX229" fmla="*/ 11666258 w 12205236"/>
              <a:gd name="connsiteY229" fmla="*/ 134916 h 1036765"/>
              <a:gd name="connsiteX230" fmla="*/ 11667754 w 12205236"/>
              <a:gd name="connsiteY230" fmla="*/ 137159 h 1036765"/>
              <a:gd name="connsiteX231" fmla="*/ 11668875 w 12205236"/>
              <a:gd name="connsiteY231" fmla="*/ 163893 h 1036765"/>
              <a:gd name="connsiteX232" fmla="*/ 11675231 w 12205236"/>
              <a:gd name="connsiteY232" fmla="*/ 182588 h 1036765"/>
              <a:gd name="connsiteX233" fmla="*/ 11694861 w 12205236"/>
              <a:gd name="connsiteY233" fmla="*/ 195114 h 1036765"/>
              <a:gd name="connsiteX234" fmla="*/ 11716174 w 12205236"/>
              <a:gd name="connsiteY234" fmla="*/ 226334 h 1036765"/>
              <a:gd name="connsiteX235" fmla="*/ 11733747 w 12205236"/>
              <a:gd name="connsiteY235" fmla="*/ 283167 h 1036765"/>
              <a:gd name="connsiteX236" fmla="*/ 11737673 w 12205236"/>
              <a:gd name="connsiteY236" fmla="*/ 337383 h 1036765"/>
              <a:gd name="connsiteX237" fmla="*/ 11735804 w 12205236"/>
              <a:gd name="connsiteY237" fmla="*/ 409172 h 1036765"/>
              <a:gd name="connsiteX238" fmla="*/ 11742534 w 12205236"/>
              <a:gd name="connsiteY238" fmla="*/ 502273 h 1036765"/>
              <a:gd name="connsiteX239" fmla="*/ 11749451 w 12205236"/>
              <a:gd name="connsiteY239" fmla="*/ 573875 h 1036765"/>
              <a:gd name="connsiteX240" fmla="*/ 11743094 w 12205236"/>
              <a:gd name="connsiteY240" fmla="*/ 614069 h 1036765"/>
              <a:gd name="connsiteX241" fmla="*/ 11740477 w 12205236"/>
              <a:gd name="connsiteY241" fmla="*/ 624539 h 1036765"/>
              <a:gd name="connsiteX242" fmla="*/ 11732625 w 12205236"/>
              <a:gd name="connsiteY242" fmla="*/ 663798 h 1036765"/>
              <a:gd name="connsiteX243" fmla="*/ 11729634 w 12205236"/>
              <a:gd name="connsiteY243" fmla="*/ 674080 h 1036765"/>
              <a:gd name="connsiteX244" fmla="*/ 11712248 w 12205236"/>
              <a:gd name="connsiteY244" fmla="*/ 697823 h 1036765"/>
              <a:gd name="connsiteX245" fmla="*/ 11700283 w 12205236"/>
              <a:gd name="connsiteY245" fmla="*/ 726240 h 1036765"/>
              <a:gd name="connsiteX246" fmla="*/ 11704957 w 12205236"/>
              <a:gd name="connsiteY246" fmla="*/ 730353 h 1036765"/>
              <a:gd name="connsiteX247" fmla="*/ 11717330 w 12205236"/>
              <a:gd name="connsiteY247" fmla="*/ 732929 h 1036765"/>
              <a:gd name="connsiteX248" fmla="*/ 12192000 w 12205236"/>
              <a:gd name="connsiteY248" fmla="*/ 732929 h 1036765"/>
              <a:gd name="connsiteX249" fmla="*/ 12192000 w 12205236"/>
              <a:gd name="connsiteY249" fmla="*/ 825550 h 1036765"/>
              <a:gd name="connsiteX250" fmla="*/ 12205236 w 12205236"/>
              <a:gd name="connsiteY250" fmla="*/ 832802 h 1036765"/>
              <a:gd name="connsiteX251" fmla="*/ 12204487 w 12205236"/>
              <a:gd name="connsiteY251" fmla="*/ 1036765 h 1036765"/>
              <a:gd name="connsiteX252" fmla="*/ 0 w 12205236"/>
              <a:gd name="connsiteY252" fmla="*/ 908775 h 1036765"/>
              <a:gd name="connsiteX253" fmla="*/ 0 w 12205236"/>
              <a:gd name="connsiteY253" fmla="*/ 732929 h 1036765"/>
              <a:gd name="connsiteX254" fmla="*/ 10184483 w 12205236"/>
              <a:gd name="connsiteY254" fmla="*/ 732929 h 1036765"/>
              <a:gd name="connsiteX255" fmla="*/ 10336481 w 12205236"/>
              <a:gd name="connsiteY255" fmla="*/ 714462 h 1036765"/>
              <a:gd name="connsiteX256" fmla="*/ 10349568 w 12205236"/>
              <a:gd name="connsiteY256" fmla="*/ 713901 h 1036765"/>
              <a:gd name="connsiteX257" fmla="*/ 10356111 w 12205236"/>
              <a:gd name="connsiteY257" fmla="*/ 709414 h 1036765"/>
              <a:gd name="connsiteX258" fmla="*/ 10354615 w 12205236"/>
              <a:gd name="connsiteY258" fmla="*/ 679128 h 1036765"/>
              <a:gd name="connsiteX259" fmla="*/ 10358167 w 12205236"/>
              <a:gd name="connsiteY259" fmla="*/ 520594 h 1036765"/>
              <a:gd name="connsiteX260" fmla="*/ 10372188 w 12205236"/>
              <a:gd name="connsiteY260" fmla="*/ 482269 h 1036765"/>
              <a:gd name="connsiteX261" fmla="*/ 10396679 w 12205236"/>
              <a:gd name="connsiteY261" fmla="*/ 451984 h 1036765"/>
              <a:gd name="connsiteX262" fmla="*/ 10447903 w 12205236"/>
              <a:gd name="connsiteY262" fmla="*/ 334765 h 1036765"/>
              <a:gd name="connsiteX263" fmla="*/ 10448464 w 12205236"/>
              <a:gd name="connsiteY263" fmla="*/ 261107 h 1036765"/>
              <a:gd name="connsiteX264" fmla="*/ 10446408 w 12205236"/>
              <a:gd name="connsiteY264" fmla="*/ 225774 h 1036765"/>
              <a:gd name="connsiteX265" fmla="*/ 10448464 w 12205236"/>
              <a:gd name="connsiteY265" fmla="*/ 215678 h 1036765"/>
              <a:gd name="connsiteX266" fmla="*/ 10453512 w 12205236"/>
              <a:gd name="connsiteY266" fmla="*/ 201096 h 1036765"/>
              <a:gd name="connsiteX267" fmla="*/ 10442856 w 12205236"/>
              <a:gd name="connsiteY267" fmla="*/ 229139 h 1036765"/>
              <a:gd name="connsiteX268" fmla="*/ 10417991 w 12205236"/>
              <a:gd name="connsiteY268" fmla="*/ 307471 h 1036765"/>
              <a:gd name="connsiteX269" fmla="*/ 10413318 w 12205236"/>
              <a:gd name="connsiteY269" fmla="*/ 312331 h 1036765"/>
              <a:gd name="connsiteX270" fmla="*/ 10410513 w 12205236"/>
              <a:gd name="connsiteY270" fmla="*/ 310649 h 1036765"/>
              <a:gd name="connsiteX271" fmla="*/ 10388266 w 12205236"/>
              <a:gd name="connsiteY271" fmla="*/ 406929 h 1036765"/>
              <a:gd name="connsiteX272" fmla="*/ 10366767 w 12205236"/>
              <a:gd name="connsiteY272" fmla="*/ 418706 h 1036765"/>
              <a:gd name="connsiteX273" fmla="*/ 10364337 w 12205236"/>
              <a:gd name="connsiteY273" fmla="*/ 417398 h 1036765"/>
              <a:gd name="connsiteX274" fmla="*/ 10363963 w 12205236"/>
              <a:gd name="connsiteY274" fmla="*/ 416650 h 1036765"/>
              <a:gd name="connsiteX275" fmla="*/ 10365458 w 12205236"/>
              <a:gd name="connsiteY275" fmla="*/ 415528 h 1036765"/>
              <a:gd name="connsiteX276" fmla="*/ 10368263 w 12205236"/>
              <a:gd name="connsiteY276" fmla="*/ 397768 h 1036765"/>
              <a:gd name="connsiteX277" fmla="*/ 10360784 w 12205236"/>
              <a:gd name="connsiteY277" fmla="*/ 413472 h 1036765"/>
              <a:gd name="connsiteX278" fmla="*/ 10362841 w 12205236"/>
              <a:gd name="connsiteY278" fmla="*/ 393468 h 1036765"/>
              <a:gd name="connsiteX279" fmla="*/ 10356298 w 12205236"/>
              <a:gd name="connsiteY279" fmla="*/ 413659 h 1036765"/>
              <a:gd name="connsiteX280" fmla="*/ 10355737 w 12205236"/>
              <a:gd name="connsiteY280" fmla="*/ 411041 h 1036765"/>
              <a:gd name="connsiteX281" fmla="*/ 10356671 w 12205236"/>
              <a:gd name="connsiteY281" fmla="*/ 393468 h 1036765"/>
              <a:gd name="connsiteX282" fmla="*/ 10355176 w 12205236"/>
              <a:gd name="connsiteY282" fmla="*/ 360004 h 1036765"/>
              <a:gd name="connsiteX283" fmla="*/ 10369010 w 12205236"/>
              <a:gd name="connsiteY283" fmla="*/ 311023 h 1036765"/>
              <a:gd name="connsiteX284" fmla="*/ 10397053 w 12205236"/>
              <a:gd name="connsiteY284" fmla="*/ 275129 h 1036765"/>
              <a:gd name="connsiteX285" fmla="*/ 10414252 w 12205236"/>
              <a:gd name="connsiteY285" fmla="*/ 237925 h 1036765"/>
              <a:gd name="connsiteX286" fmla="*/ 10429582 w 12205236"/>
              <a:gd name="connsiteY286" fmla="*/ 193244 h 1036765"/>
              <a:gd name="connsiteX287" fmla="*/ 10435751 w 12205236"/>
              <a:gd name="connsiteY287" fmla="*/ 178849 h 1036765"/>
              <a:gd name="connsiteX288" fmla="*/ 10450521 w 12205236"/>
              <a:gd name="connsiteY288" fmla="*/ 160902 h 1036765"/>
              <a:gd name="connsiteX289" fmla="*/ 10481368 w 12205236"/>
              <a:gd name="connsiteY289" fmla="*/ 133233 h 1036765"/>
              <a:gd name="connsiteX290" fmla="*/ 10489406 w 12205236"/>
              <a:gd name="connsiteY290" fmla="*/ 118277 h 1036765"/>
              <a:gd name="connsiteX291" fmla="*/ 10506232 w 12205236"/>
              <a:gd name="connsiteY291" fmla="*/ 95282 h 1036765"/>
              <a:gd name="connsiteX292" fmla="*/ 10529227 w 12205236"/>
              <a:gd name="connsiteY292" fmla="*/ 93039 h 1036765"/>
              <a:gd name="connsiteX293" fmla="*/ 10577460 w 12205236"/>
              <a:gd name="connsiteY293" fmla="*/ 80139 h 1036765"/>
              <a:gd name="connsiteX294" fmla="*/ 10582321 w 12205236"/>
              <a:gd name="connsiteY294" fmla="*/ 68361 h 1036765"/>
              <a:gd name="connsiteX295" fmla="*/ 10581947 w 12205236"/>
              <a:gd name="connsiteY295" fmla="*/ 62005 h 1036765"/>
              <a:gd name="connsiteX296" fmla="*/ 10581572 w 12205236"/>
              <a:gd name="connsiteY296" fmla="*/ 47984 h 1036765"/>
              <a:gd name="connsiteX297" fmla="*/ 10576899 w 12205236"/>
              <a:gd name="connsiteY297" fmla="*/ 34336 h 1036765"/>
              <a:gd name="connsiteX298" fmla="*/ 10572599 w 12205236"/>
              <a:gd name="connsiteY298" fmla="*/ 17137 h 1036765"/>
              <a:gd name="connsiteX299" fmla="*/ 10579329 w 12205236"/>
              <a:gd name="connsiteY299" fmla="*/ 1246 h 1036765"/>
              <a:gd name="connsiteX300" fmla="*/ 10594846 w 12205236"/>
              <a:gd name="connsiteY300" fmla="*/ 6107 h 1036765"/>
              <a:gd name="connsiteX301" fmla="*/ 10632984 w 12205236"/>
              <a:gd name="connsiteY301" fmla="*/ 23867 h 1036765"/>
              <a:gd name="connsiteX302" fmla="*/ 10701595 w 12205236"/>
              <a:gd name="connsiteY302" fmla="*/ 30971 h 1036765"/>
              <a:gd name="connsiteX303" fmla="*/ 10770392 w 12205236"/>
              <a:gd name="connsiteY303" fmla="*/ 33215 h 1036765"/>
              <a:gd name="connsiteX304" fmla="*/ 10898080 w 12205236"/>
              <a:gd name="connsiteY304" fmla="*/ 20689 h 1036765"/>
              <a:gd name="connsiteX305" fmla="*/ 10923878 w 12205236"/>
              <a:gd name="connsiteY305" fmla="*/ 5172 h 1036765"/>
              <a:gd name="connsiteX306" fmla="*/ 10931520 w 12205236"/>
              <a:gd name="connsiteY306" fmla="*/ 265 h 1036765"/>
              <a:gd name="connsiteX0" fmla="*/ 11634616 w 12205236"/>
              <a:gd name="connsiteY0" fmla="*/ 695510 h 908775"/>
              <a:gd name="connsiteX1" fmla="*/ 11628681 w 12205236"/>
              <a:gd name="connsiteY1" fmla="*/ 699880 h 908775"/>
              <a:gd name="connsiteX2" fmla="*/ 11627185 w 12205236"/>
              <a:gd name="connsiteY2" fmla="*/ 725492 h 908775"/>
              <a:gd name="connsiteX3" fmla="*/ 11644384 w 12205236"/>
              <a:gd name="connsiteY3" fmla="*/ 729979 h 908775"/>
              <a:gd name="connsiteX4" fmla="*/ 11651863 w 12205236"/>
              <a:gd name="connsiteY4" fmla="*/ 730913 h 908775"/>
              <a:gd name="connsiteX5" fmla="*/ 11663080 w 12205236"/>
              <a:gd name="connsiteY5" fmla="*/ 719883 h 908775"/>
              <a:gd name="connsiteX6" fmla="*/ 11662519 w 12205236"/>
              <a:gd name="connsiteY6" fmla="*/ 715209 h 908775"/>
              <a:gd name="connsiteX7" fmla="*/ 11641954 w 12205236"/>
              <a:gd name="connsiteY7" fmla="*/ 696328 h 908775"/>
              <a:gd name="connsiteX8" fmla="*/ 11634616 w 12205236"/>
              <a:gd name="connsiteY8" fmla="*/ 695510 h 908775"/>
              <a:gd name="connsiteX9" fmla="*/ 11559135 w 12205236"/>
              <a:gd name="connsiteY9" fmla="*/ 473903 h 908775"/>
              <a:gd name="connsiteX10" fmla="*/ 11555396 w 12205236"/>
              <a:gd name="connsiteY10" fmla="*/ 476100 h 908775"/>
              <a:gd name="connsiteX11" fmla="*/ 11542684 w 12205236"/>
              <a:gd name="connsiteY11" fmla="*/ 481895 h 908775"/>
              <a:gd name="connsiteX12" fmla="*/ 11525110 w 12205236"/>
              <a:gd name="connsiteY12" fmla="*/ 505078 h 908775"/>
              <a:gd name="connsiteX13" fmla="*/ 11524736 w 12205236"/>
              <a:gd name="connsiteY13" fmla="*/ 515360 h 908775"/>
              <a:gd name="connsiteX14" fmla="*/ 11519876 w 12205236"/>
              <a:gd name="connsiteY14" fmla="*/ 555928 h 908775"/>
              <a:gd name="connsiteX15" fmla="*/ 11506976 w 12205236"/>
              <a:gd name="connsiteY15" fmla="*/ 603787 h 908775"/>
              <a:gd name="connsiteX16" fmla="*/ 11503611 w 12205236"/>
              <a:gd name="connsiteY16" fmla="*/ 628652 h 908775"/>
              <a:gd name="connsiteX17" fmla="*/ 11498190 w 12205236"/>
              <a:gd name="connsiteY17" fmla="*/ 677072 h 908775"/>
              <a:gd name="connsiteX18" fmla="*/ 11491646 w 12205236"/>
              <a:gd name="connsiteY18" fmla="*/ 701375 h 908775"/>
              <a:gd name="connsiteX19" fmla="*/ 11500246 w 12205236"/>
              <a:gd name="connsiteY19" fmla="*/ 714275 h 908775"/>
              <a:gd name="connsiteX20" fmla="*/ 11579139 w 12205236"/>
              <a:gd name="connsiteY20" fmla="*/ 722314 h 908775"/>
              <a:gd name="connsiteX21" fmla="*/ 11601573 w 12205236"/>
              <a:gd name="connsiteY21" fmla="*/ 701188 h 908775"/>
              <a:gd name="connsiteX22" fmla="*/ 11592039 w 12205236"/>
              <a:gd name="connsiteY22" fmla="*/ 685298 h 908775"/>
              <a:gd name="connsiteX23" fmla="*/ 11574652 w 12205236"/>
              <a:gd name="connsiteY23" fmla="*/ 650525 h 908775"/>
              <a:gd name="connsiteX24" fmla="*/ 11575400 w 12205236"/>
              <a:gd name="connsiteY24" fmla="*/ 643234 h 908775"/>
              <a:gd name="connsiteX25" fmla="*/ 11572035 w 12205236"/>
              <a:gd name="connsiteY25" fmla="*/ 635008 h 908775"/>
              <a:gd name="connsiteX26" fmla="*/ 11560257 w 12205236"/>
              <a:gd name="connsiteY26" fmla="*/ 640990 h 908775"/>
              <a:gd name="connsiteX27" fmla="*/ 11552218 w 12205236"/>
              <a:gd name="connsiteY27" fmla="*/ 643047 h 908775"/>
              <a:gd name="connsiteX28" fmla="*/ 11546797 w 12205236"/>
              <a:gd name="connsiteY28" fmla="*/ 630708 h 908775"/>
              <a:gd name="connsiteX29" fmla="*/ 11548105 w 12205236"/>
              <a:gd name="connsiteY29" fmla="*/ 604535 h 908775"/>
              <a:gd name="connsiteX30" fmla="*/ 11563248 w 12205236"/>
              <a:gd name="connsiteY30" fmla="*/ 482269 h 908775"/>
              <a:gd name="connsiteX31" fmla="*/ 11562874 w 12205236"/>
              <a:gd name="connsiteY31" fmla="*/ 474230 h 908775"/>
              <a:gd name="connsiteX32" fmla="*/ 11559135 w 12205236"/>
              <a:gd name="connsiteY32" fmla="*/ 473903 h 908775"/>
              <a:gd name="connsiteX33" fmla="*/ 11566614 w 12205236"/>
              <a:gd name="connsiteY33" fmla="*/ 432915 h 908775"/>
              <a:gd name="connsiteX34" fmla="*/ 11534832 w 12205236"/>
              <a:gd name="connsiteY34" fmla="*/ 477783 h 908775"/>
              <a:gd name="connsiteX35" fmla="*/ 11566614 w 12205236"/>
              <a:gd name="connsiteY35" fmla="*/ 432915 h 908775"/>
              <a:gd name="connsiteX36" fmla="*/ 11397236 w 12205236"/>
              <a:gd name="connsiteY36" fmla="*/ 427493 h 908775"/>
              <a:gd name="connsiteX37" fmla="*/ 11415558 w 12205236"/>
              <a:gd name="connsiteY37" fmla="*/ 452544 h 908775"/>
              <a:gd name="connsiteX38" fmla="*/ 11502676 w 12205236"/>
              <a:gd name="connsiteY38" fmla="*/ 486756 h 908775"/>
              <a:gd name="connsiteX39" fmla="*/ 11513333 w 12205236"/>
              <a:gd name="connsiteY39" fmla="*/ 482269 h 908775"/>
              <a:gd name="connsiteX40" fmla="*/ 11520063 w 12205236"/>
              <a:gd name="connsiteY40" fmla="*/ 459835 h 908775"/>
              <a:gd name="connsiteX41" fmla="*/ 11397236 w 12205236"/>
              <a:gd name="connsiteY41" fmla="*/ 427493 h 908775"/>
              <a:gd name="connsiteX42" fmla="*/ 10946687 w 12205236"/>
              <a:gd name="connsiteY42" fmla="*/ 423941 h 908775"/>
              <a:gd name="connsiteX43" fmla="*/ 10942386 w 12205236"/>
              <a:gd name="connsiteY43" fmla="*/ 428241 h 908775"/>
              <a:gd name="connsiteX44" fmla="*/ 10897893 w 12205236"/>
              <a:gd name="connsiteY44" fmla="*/ 500778 h 908775"/>
              <a:gd name="connsiteX45" fmla="*/ 10888732 w 12205236"/>
              <a:gd name="connsiteY45" fmla="*/ 530876 h 908775"/>
              <a:gd name="connsiteX46" fmla="*/ 10876394 w 12205236"/>
              <a:gd name="connsiteY46" fmla="*/ 565275 h 908775"/>
              <a:gd name="connsiteX47" fmla="*/ 10840686 w 12205236"/>
              <a:gd name="connsiteY47" fmla="*/ 659311 h 908775"/>
              <a:gd name="connsiteX48" fmla="*/ 10840312 w 12205236"/>
              <a:gd name="connsiteY48" fmla="*/ 679689 h 908775"/>
              <a:gd name="connsiteX49" fmla="*/ 10848164 w 12205236"/>
              <a:gd name="connsiteY49" fmla="*/ 687167 h 908775"/>
              <a:gd name="connsiteX50" fmla="*/ 10866859 w 12205236"/>
              <a:gd name="connsiteY50" fmla="*/ 686606 h 908775"/>
              <a:gd name="connsiteX51" fmla="*/ 11009689 w 12205236"/>
              <a:gd name="connsiteY51" fmla="*/ 686606 h 908775"/>
              <a:gd name="connsiteX52" fmla="*/ 11048948 w 12205236"/>
              <a:gd name="connsiteY52" fmla="*/ 686980 h 908775"/>
              <a:gd name="connsiteX53" fmla="*/ 11054931 w 12205236"/>
              <a:gd name="connsiteY53" fmla="*/ 681559 h 908775"/>
              <a:gd name="connsiteX54" fmla="*/ 10998846 w 12205236"/>
              <a:gd name="connsiteY54" fmla="*/ 577240 h 908775"/>
              <a:gd name="connsiteX55" fmla="*/ 10985572 w 12205236"/>
              <a:gd name="connsiteY55" fmla="*/ 545459 h 908775"/>
              <a:gd name="connsiteX56" fmla="*/ 10981272 w 12205236"/>
              <a:gd name="connsiteY56" fmla="*/ 514051 h 908775"/>
              <a:gd name="connsiteX57" fmla="*/ 10950238 w 12205236"/>
              <a:gd name="connsiteY57" fmla="*/ 428989 h 908775"/>
              <a:gd name="connsiteX58" fmla="*/ 10946687 w 12205236"/>
              <a:gd name="connsiteY58" fmla="*/ 423941 h 908775"/>
              <a:gd name="connsiteX59" fmla="*/ 11552779 w 12205236"/>
              <a:gd name="connsiteY59" fmla="*/ 389729 h 908775"/>
              <a:gd name="connsiteX60" fmla="*/ 11548853 w 12205236"/>
              <a:gd name="connsiteY60" fmla="*/ 393468 h 908775"/>
              <a:gd name="connsiteX61" fmla="*/ 11541375 w 12205236"/>
              <a:gd name="connsiteY61" fmla="*/ 436654 h 908775"/>
              <a:gd name="connsiteX62" fmla="*/ 11544180 w 12205236"/>
              <a:gd name="connsiteY62" fmla="*/ 440579 h 908775"/>
              <a:gd name="connsiteX63" fmla="*/ 11569604 w 12205236"/>
              <a:gd name="connsiteY63" fmla="*/ 410854 h 908775"/>
              <a:gd name="connsiteX64" fmla="*/ 11552779 w 12205236"/>
              <a:gd name="connsiteY64" fmla="*/ 389729 h 908775"/>
              <a:gd name="connsiteX65" fmla="*/ 10553296 w 12205236"/>
              <a:gd name="connsiteY65" fmla="*/ 389238 h 908775"/>
              <a:gd name="connsiteX66" fmla="*/ 10546613 w 12205236"/>
              <a:gd name="connsiteY66" fmla="*/ 392159 h 908775"/>
              <a:gd name="connsiteX67" fmla="*/ 10495015 w 12205236"/>
              <a:gd name="connsiteY67" fmla="*/ 432540 h 908775"/>
              <a:gd name="connsiteX68" fmla="*/ 10419487 w 12205236"/>
              <a:gd name="connsiteY68" fmla="*/ 513677 h 908775"/>
              <a:gd name="connsiteX69" fmla="*/ 10408831 w 12205236"/>
              <a:gd name="connsiteY69" fmla="*/ 548824 h 908775"/>
              <a:gd name="connsiteX70" fmla="*/ 10406027 w 12205236"/>
              <a:gd name="connsiteY70" fmla="*/ 564341 h 908775"/>
              <a:gd name="connsiteX71" fmla="*/ 10395183 w 12205236"/>
              <a:gd name="connsiteY71" fmla="*/ 656881 h 908775"/>
              <a:gd name="connsiteX72" fmla="*/ 10400605 w 12205236"/>
              <a:gd name="connsiteY72" fmla="*/ 701375 h 908775"/>
              <a:gd name="connsiteX73" fmla="*/ 10411448 w 12205236"/>
              <a:gd name="connsiteY73" fmla="*/ 710910 h 908775"/>
              <a:gd name="connsiteX74" fmla="*/ 10487911 w 12205236"/>
              <a:gd name="connsiteY74" fmla="*/ 705488 h 908775"/>
              <a:gd name="connsiteX75" fmla="*/ 10681778 w 12205236"/>
              <a:gd name="connsiteY75" fmla="*/ 693336 h 908775"/>
              <a:gd name="connsiteX76" fmla="*/ 10697669 w 12205236"/>
              <a:gd name="connsiteY76" fmla="*/ 681933 h 908775"/>
              <a:gd name="connsiteX77" fmla="*/ 10679348 w 12205236"/>
              <a:gd name="connsiteY77" fmla="*/ 672585 h 908775"/>
              <a:gd name="connsiteX78" fmla="*/ 10589238 w 12205236"/>
              <a:gd name="connsiteY78" fmla="*/ 551067 h 908775"/>
              <a:gd name="connsiteX79" fmla="*/ 10563812 w 12205236"/>
              <a:gd name="connsiteY79" fmla="*/ 480213 h 908775"/>
              <a:gd name="connsiteX80" fmla="*/ 10556895 w 12205236"/>
              <a:gd name="connsiteY80" fmla="*/ 395711 h 908775"/>
              <a:gd name="connsiteX81" fmla="*/ 10553296 w 12205236"/>
              <a:gd name="connsiteY81" fmla="*/ 389238 h 908775"/>
              <a:gd name="connsiteX82" fmla="*/ 10641210 w 12205236"/>
              <a:gd name="connsiteY82" fmla="*/ 347478 h 908775"/>
              <a:gd name="connsiteX83" fmla="*/ 10632984 w 12205236"/>
              <a:gd name="connsiteY83" fmla="*/ 351404 h 908775"/>
              <a:gd name="connsiteX84" fmla="*/ 10627562 w 12205236"/>
              <a:gd name="connsiteY84" fmla="*/ 370847 h 908775"/>
              <a:gd name="connsiteX85" fmla="*/ 10624197 w 12205236"/>
              <a:gd name="connsiteY85" fmla="*/ 384494 h 908775"/>
              <a:gd name="connsiteX86" fmla="*/ 10619897 w 12205236"/>
              <a:gd name="connsiteY86" fmla="*/ 408237 h 908775"/>
              <a:gd name="connsiteX87" fmla="*/ 10618402 w 12205236"/>
              <a:gd name="connsiteY87" fmla="*/ 416276 h 908775"/>
              <a:gd name="connsiteX88" fmla="*/ 10614850 w 12205236"/>
              <a:gd name="connsiteY88" fmla="*/ 491617 h 908775"/>
              <a:gd name="connsiteX89" fmla="*/ 10628684 w 12205236"/>
              <a:gd name="connsiteY89" fmla="*/ 528446 h 908775"/>
              <a:gd name="connsiteX90" fmla="*/ 10636349 w 12205236"/>
              <a:gd name="connsiteY90" fmla="*/ 543215 h 908775"/>
              <a:gd name="connsiteX91" fmla="*/ 10660466 w 12205236"/>
              <a:gd name="connsiteY91" fmla="*/ 592383 h 908775"/>
              <a:gd name="connsiteX92" fmla="*/ 10713372 w 12205236"/>
              <a:gd name="connsiteY92" fmla="*/ 648842 h 908775"/>
              <a:gd name="connsiteX93" fmla="*/ 10729824 w 12205236"/>
              <a:gd name="connsiteY93" fmla="*/ 672024 h 908775"/>
              <a:gd name="connsiteX94" fmla="*/ 10734685 w 12205236"/>
              <a:gd name="connsiteY94" fmla="*/ 678567 h 908775"/>
              <a:gd name="connsiteX95" fmla="*/ 10779366 w 12205236"/>
              <a:gd name="connsiteY95" fmla="*/ 690719 h 908775"/>
              <a:gd name="connsiteX96" fmla="*/ 10807409 w 12205236"/>
              <a:gd name="connsiteY96" fmla="*/ 669781 h 908775"/>
              <a:gd name="connsiteX97" fmla="*/ 10813204 w 12205236"/>
              <a:gd name="connsiteY97" fmla="*/ 655012 h 908775"/>
              <a:gd name="connsiteX98" fmla="*/ 10833956 w 12205236"/>
              <a:gd name="connsiteY98" fmla="*/ 531811 h 908775"/>
              <a:gd name="connsiteX99" fmla="*/ 10842742 w 12205236"/>
              <a:gd name="connsiteY99" fmla="*/ 502086 h 908775"/>
              <a:gd name="connsiteX100" fmla="*/ 10859754 w 12205236"/>
              <a:gd name="connsiteY100" fmla="*/ 474604 h 908775"/>
              <a:gd name="connsiteX101" fmla="*/ 10892658 w 12205236"/>
              <a:gd name="connsiteY101" fmla="*/ 368790 h 908775"/>
              <a:gd name="connsiteX102" fmla="*/ 10885180 w 12205236"/>
              <a:gd name="connsiteY102" fmla="*/ 362621 h 908775"/>
              <a:gd name="connsiteX103" fmla="*/ 10836199 w 12205236"/>
              <a:gd name="connsiteY103" fmla="*/ 374025 h 908775"/>
              <a:gd name="connsiteX104" fmla="*/ 10791518 w 12205236"/>
              <a:gd name="connsiteY104" fmla="*/ 379634 h 908775"/>
              <a:gd name="connsiteX105" fmla="*/ 10745154 w 12205236"/>
              <a:gd name="connsiteY105" fmla="*/ 377016 h 908775"/>
              <a:gd name="connsiteX106" fmla="*/ 10727020 w 12205236"/>
              <a:gd name="connsiteY106" fmla="*/ 374586 h 908775"/>
              <a:gd name="connsiteX107" fmla="*/ 10711503 w 12205236"/>
              <a:gd name="connsiteY107" fmla="*/ 371408 h 908775"/>
              <a:gd name="connsiteX108" fmla="*/ 10693369 w 12205236"/>
              <a:gd name="connsiteY108" fmla="*/ 367108 h 908775"/>
              <a:gd name="connsiteX109" fmla="*/ 10653735 w 12205236"/>
              <a:gd name="connsiteY109" fmla="*/ 352713 h 908775"/>
              <a:gd name="connsiteX110" fmla="*/ 10641210 w 12205236"/>
              <a:gd name="connsiteY110" fmla="*/ 347478 h 908775"/>
              <a:gd name="connsiteX111" fmla="*/ 10369758 w 12205236"/>
              <a:gd name="connsiteY111" fmla="*/ 338879 h 908775"/>
              <a:gd name="connsiteX112" fmla="*/ 10362654 w 12205236"/>
              <a:gd name="connsiteY112" fmla="*/ 357948 h 908775"/>
              <a:gd name="connsiteX113" fmla="*/ 10364898 w 12205236"/>
              <a:gd name="connsiteY113" fmla="*/ 358695 h 908775"/>
              <a:gd name="connsiteX114" fmla="*/ 10369758 w 12205236"/>
              <a:gd name="connsiteY114" fmla="*/ 338879 h 908775"/>
              <a:gd name="connsiteX115" fmla="*/ 11346424 w 12205236"/>
              <a:gd name="connsiteY115" fmla="*/ 288619 h 908775"/>
              <a:gd name="connsiteX116" fmla="*/ 11350474 w 12205236"/>
              <a:gd name="connsiteY116" fmla="*/ 306943 h 908775"/>
              <a:gd name="connsiteX117" fmla="*/ 11351060 w 12205236"/>
              <a:gd name="connsiteY117" fmla="*/ 322053 h 908775"/>
              <a:gd name="connsiteX118" fmla="*/ 11346424 w 12205236"/>
              <a:gd name="connsiteY118" fmla="*/ 288619 h 908775"/>
              <a:gd name="connsiteX119" fmla="*/ 11349751 w 12205236"/>
              <a:gd name="connsiteY119" fmla="*/ 159406 h 908775"/>
              <a:gd name="connsiteX120" fmla="*/ 11338160 w 12205236"/>
              <a:gd name="connsiteY120" fmla="*/ 178288 h 908775"/>
              <a:gd name="connsiteX121" fmla="*/ 11336104 w 12205236"/>
              <a:gd name="connsiteY121" fmla="*/ 214183 h 908775"/>
              <a:gd name="connsiteX122" fmla="*/ 11346424 w 12205236"/>
              <a:gd name="connsiteY122" fmla="*/ 288619 h 908775"/>
              <a:gd name="connsiteX123" fmla="*/ 11329934 w 12205236"/>
              <a:gd name="connsiteY123" fmla="*/ 213996 h 908775"/>
              <a:gd name="connsiteX124" fmla="*/ 11331617 w 12205236"/>
              <a:gd name="connsiteY124" fmla="*/ 176232 h 908775"/>
              <a:gd name="connsiteX125" fmla="*/ 11330682 w 12205236"/>
              <a:gd name="connsiteY125" fmla="*/ 166697 h 908775"/>
              <a:gd name="connsiteX126" fmla="*/ 11320587 w 12205236"/>
              <a:gd name="connsiteY126" fmla="*/ 169315 h 908775"/>
              <a:gd name="connsiteX127" fmla="*/ 11315166 w 12205236"/>
              <a:gd name="connsiteY127" fmla="*/ 172680 h 908775"/>
              <a:gd name="connsiteX128" fmla="*/ 11277776 w 12205236"/>
              <a:gd name="connsiteY128" fmla="*/ 204461 h 908775"/>
              <a:gd name="connsiteX129" fmla="*/ 11265436 w 12205236"/>
              <a:gd name="connsiteY129" fmla="*/ 217174 h 908775"/>
              <a:gd name="connsiteX130" fmla="*/ 11199630 w 12205236"/>
              <a:gd name="connsiteY130" fmla="*/ 287467 h 908775"/>
              <a:gd name="connsiteX131" fmla="*/ 11051004 w 12205236"/>
              <a:gd name="connsiteY131" fmla="*/ 311958 h 908775"/>
              <a:gd name="connsiteX132" fmla="*/ 11045770 w 12205236"/>
              <a:gd name="connsiteY132" fmla="*/ 310088 h 908775"/>
              <a:gd name="connsiteX133" fmla="*/ 11027636 w 12205236"/>
              <a:gd name="connsiteY133" fmla="*/ 345983 h 908775"/>
              <a:gd name="connsiteX134" fmla="*/ 11014175 w 12205236"/>
              <a:gd name="connsiteY134" fmla="*/ 376643 h 908775"/>
              <a:gd name="connsiteX135" fmla="*/ 11019036 w 12205236"/>
              <a:gd name="connsiteY135" fmla="*/ 430484 h 908775"/>
              <a:gd name="connsiteX136" fmla="*/ 11019036 w 12205236"/>
              <a:gd name="connsiteY136" fmla="*/ 430671 h 908775"/>
              <a:gd name="connsiteX137" fmla="*/ 11019784 w 12205236"/>
              <a:gd name="connsiteY137" fmla="*/ 435158 h 908775"/>
              <a:gd name="connsiteX138" fmla="*/ 11028197 w 12205236"/>
              <a:gd name="connsiteY138" fmla="*/ 513490 h 908775"/>
              <a:gd name="connsiteX139" fmla="*/ 11049322 w 12205236"/>
              <a:gd name="connsiteY139" fmla="*/ 556676 h 908775"/>
              <a:gd name="connsiteX140" fmla="*/ 11049883 w 12205236"/>
              <a:gd name="connsiteY140" fmla="*/ 566023 h 908775"/>
              <a:gd name="connsiteX141" fmla="*/ 11085590 w 12205236"/>
              <a:gd name="connsiteY141" fmla="*/ 679128 h 908775"/>
              <a:gd name="connsiteX142" fmla="*/ 11104472 w 12205236"/>
              <a:gd name="connsiteY142" fmla="*/ 689971 h 908775"/>
              <a:gd name="connsiteX143" fmla="*/ 11317035 w 12205236"/>
              <a:gd name="connsiteY143" fmla="*/ 699880 h 908775"/>
              <a:gd name="connsiteX144" fmla="*/ 11460986 w 12205236"/>
              <a:gd name="connsiteY144" fmla="*/ 711097 h 908775"/>
              <a:gd name="connsiteX145" fmla="*/ 11472764 w 12205236"/>
              <a:gd name="connsiteY145" fmla="*/ 703993 h 908775"/>
              <a:gd name="connsiteX146" fmla="*/ 11480056 w 12205236"/>
              <a:gd name="connsiteY146" fmla="*/ 653703 h 908775"/>
              <a:gd name="connsiteX147" fmla="*/ 11491272 w 12205236"/>
              <a:gd name="connsiteY147" fmla="*/ 594066 h 908775"/>
              <a:gd name="connsiteX148" fmla="*/ 11500620 w 12205236"/>
              <a:gd name="connsiteY148" fmla="*/ 565649 h 908775"/>
              <a:gd name="connsiteX149" fmla="*/ 11508659 w 12205236"/>
              <a:gd name="connsiteY149" fmla="*/ 503582 h 908775"/>
              <a:gd name="connsiteX150" fmla="*/ 11499124 w 12205236"/>
              <a:gd name="connsiteY150" fmla="*/ 492925 h 908775"/>
              <a:gd name="connsiteX151" fmla="*/ 11412193 w 12205236"/>
              <a:gd name="connsiteY151" fmla="*/ 457405 h 908775"/>
              <a:gd name="connsiteX152" fmla="*/ 11392189 w 12205236"/>
              <a:gd name="connsiteY152" fmla="*/ 434036 h 908775"/>
              <a:gd name="connsiteX153" fmla="*/ 11392002 w 12205236"/>
              <a:gd name="connsiteY153" fmla="*/ 434223 h 908775"/>
              <a:gd name="connsiteX154" fmla="*/ 11380785 w 12205236"/>
              <a:gd name="connsiteY154" fmla="*/ 413845 h 908775"/>
              <a:gd name="connsiteX155" fmla="*/ 11366950 w 12205236"/>
              <a:gd name="connsiteY155" fmla="*/ 381503 h 908775"/>
              <a:gd name="connsiteX156" fmla="*/ 11350474 w 12205236"/>
              <a:gd name="connsiteY156" fmla="*/ 306943 h 908775"/>
              <a:gd name="connsiteX157" fmla="*/ 11346947 w 12205236"/>
              <a:gd name="connsiteY157" fmla="*/ 216052 h 908775"/>
              <a:gd name="connsiteX158" fmla="*/ 11352369 w 12205236"/>
              <a:gd name="connsiteY158" fmla="*/ 178475 h 908775"/>
              <a:gd name="connsiteX159" fmla="*/ 11354986 w 12205236"/>
              <a:gd name="connsiteY159" fmla="*/ 164828 h 908775"/>
              <a:gd name="connsiteX160" fmla="*/ 11349751 w 12205236"/>
              <a:gd name="connsiteY160" fmla="*/ 159406 h 908775"/>
              <a:gd name="connsiteX161" fmla="*/ 10931520 w 12205236"/>
              <a:gd name="connsiteY161" fmla="*/ 265 h 908775"/>
              <a:gd name="connsiteX162" fmla="*/ 10940144 w 12205236"/>
              <a:gd name="connsiteY162" fmla="*/ 2929 h 908775"/>
              <a:gd name="connsiteX163" fmla="*/ 10943321 w 12205236"/>
              <a:gd name="connsiteY163" fmla="*/ 6668 h 908775"/>
              <a:gd name="connsiteX164" fmla="*/ 10943695 w 12205236"/>
              <a:gd name="connsiteY164" fmla="*/ 30224 h 908775"/>
              <a:gd name="connsiteX165" fmla="*/ 10937526 w 12205236"/>
              <a:gd name="connsiteY165" fmla="*/ 48731 h 908775"/>
              <a:gd name="connsiteX166" fmla="*/ 10936218 w 12205236"/>
              <a:gd name="connsiteY166" fmla="*/ 54901 h 908775"/>
              <a:gd name="connsiteX167" fmla="*/ 10930983 w 12205236"/>
              <a:gd name="connsiteY167" fmla="*/ 47797 h 908775"/>
              <a:gd name="connsiteX168" fmla="*/ 10930422 w 12205236"/>
              <a:gd name="connsiteY168" fmla="*/ 68175 h 908775"/>
              <a:gd name="connsiteX169" fmla="*/ 10937713 w 12205236"/>
              <a:gd name="connsiteY169" fmla="*/ 79765 h 908775"/>
              <a:gd name="connsiteX170" fmla="*/ 10973794 w 12205236"/>
              <a:gd name="connsiteY170" fmla="*/ 105751 h 908775"/>
              <a:gd name="connsiteX171" fmla="*/ 10977346 w 12205236"/>
              <a:gd name="connsiteY171" fmla="*/ 109864 h 908775"/>
              <a:gd name="connsiteX172" fmla="*/ 11013802 w 12205236"/>
              <a:gd name="connsiteY172" fmla="*/ 137159 h 908775"/>
              <a:gd name="connsiteX173" fmla="*/ 11039975 w 12205236"/>
              <a:gd name="connsiteY173" fmla="*/ 163145 h 908775"/>
              <a:gd name="connsiteX174" fmla="*/ 11087834 w 12205236"/>
              <a:gd name="connsiteY174" fmla="*/ 197731 h 908775"/>
              <a:gd name="connsiteX175" fmla="*/ 11181870 w 12205236"/>
              <a:gd name="connsiteY175" fmla="*/ 189131 h 908775"/>
              <a:gd name="connsiteX176" fmla="*/ 11210660 w 12205236"/>
              <a:gd name="connsiteY176" fmla="*/ 156041 h 908775"/>
              <a:gd name="connsiteX177" fmla="*/ 11217204 w 12205236"/>
              <a:gd name="connsiteY177" fmla="*/ 145011 h 908775"/>
              <a:gd name="connsiteX178" fmla="*/ 11235712 w 12205236"/>
              <a:gd name="connsiteY178" fmla="*/ 107621 h 908775"/>
              <a:gd name="connsiteX179" fmla="*/ 11240946 w 12205236"/>
              <a:gd name="connsiteY179" fmla="*/ 77335 h 908775"/>
              <a:gd name="connsiteX180" fmla="*/ 11252911 w 12205236"/>
              <a:gd name="connsiteY180" fmla="*/ 63875 h 908775"/>
              <a:gd name="connsiteX181" fmla="*/ 11248798 w 12205236"/>
              <a:gd name="connsiteY181" fmla="*/ 58827 h 908775"/>
              <a:gd name="connsiteX182" fmla="*/ 11254220 w 12205236"/>
              <a:gd name="connsiteY182" fmla="*/ 58453 h 908775"/>
              <a:gd name="connsiteX183" fmla="*/ 11256650 w 12205236"/>
              <a:gd name="connsiteY183" fmla="*/ 60136 h 908775"/>
              <a:gd name="connsiteX184" fmla="*/ 11279458 w 12205236"/>
              <a:gd name="connsiteY184" fmla="*/ 63501 h 908775"/>
              <a:gd name="connsiteX185" fmla="*/ 11317035 w 12205236"/>
              <a:gd name="connsiteY185" fmla="*/ 66305 h 908775"/>
              <a:gd name="connsiteX186" fmla="*/ 11329186 w 12205236"/>
              <a:gd name="connsiteY186" fmla="*/ 70605 h 908775"/>
              <a:gd name="connsiteX187" fmla="*/ 11336665 w 12205236"/>
              <a:gd name="connsiteY187" fmla="*/ 72848 h 908775"/>
              <a:gd name="connsiteX188" fmla="*/ 11374428 w 12205236"/>
              <a:gd name="connsiteY188" fmla="*/ 73222 h 908775"/>
              <a:gd name="connsiteX189" fmla="*/ 11397236 w 12205236"/>
              <a:gd name="connsiteY189" fmla="*/ 74157 h 908775"/>
              <a:gd name="connsiteX190" fmla="*/ 11411632 w 12205236"/>
              <a:gd name="connsiteY190" fmla="*/ 80887 h 908775"/>
              <a:gd name="connsiteX191" fmla="*/ 11431822 w 12205236"/>
              <a:gd name="connsiteY191" fmla="*/ 116595 h 908775"/>
              <a:gd name="connsiteX192" fmla="*/ 11428457 w 12205236"/>
              <a:gd name="connsiteY192" fmla="*/ 136037 h 908775"/>
              <a:gd name="connsiteX193" fmla="*/ 11425092 w 12205236"/>
              <a:gd name="connsiteY193" fmla="*/ 135103 h 908775"/>
              <a:gd name="connsiteX194" fmla="*/ 11421353 w 12205236"/>
              <a:gd name="connsiteY194" fmla="*/ 139029 h 908775"/>
              <a:gd name="connsiteX195" fmla="*/ 11401350 w 12205236"/>
              <a:gd name="connsiteY195" fmla="*/ 152489 h 908775"/>
              <a:gd name="connsiteX196" fmla="*/ 11380224 w 12205236"/>
              <a:gd name="connsiteY196" fmla="*/ 155293 h 908775"/>
              <a:gd name="connsiteX197" fmla="*/ 11358912 w 12205236"/>
              <a:gd name="connsiteY197" fmla="*/ 174549 h 908775"/>
              <a:gd name="connsiteX198" fmla="*/ 11358164 w 12205236"/>
              <a:gd name="connsiteY198" fmla="*/ 181840 h 908775"/>
              <a:gd name="connsiteX199" fmla="*/ 11352742 w 12205236"/>
              <a:gd name="connsiteY199" fmla="*/ 221100 h 908775"/>
              <a:gd name="connsiteX200" fmla="*/ 11351995 w 12205236"/>
              <a:gd name="connsiteY200" fmla="*/ 256620 h 908775"/>
              <a:gd name="connsiteX201" fmla="*/ 11363399 w 12205236"/>
              <a:gd name="connsiteY201" fmla="*/ 347104 h 908775"/>
              <a:gd name="connsiteX202" fmla="*/ 11399854 w 12205236"/>
              <a:gd name="connsiteY202" fmla="*/ 420389 h 908775"/>
              <a:gd name="connsiteX203" fmla="*/ 11514454 w 12205236"/>
              <a:gd name="connsiteY203" fmla="*/ 454975 h 908775"/>
              <a:gd name="connsiteX204" fmla="*/ 11525298 w 12205236"/>
              <a:gd name="connsiteY204" fmla="*/ 443758 h 908775"/>
              <a:gd name="connsiteX205" fmla="*/ 11537449 w 12205236"/>
              <a:gd name="connsiteY205" fmla="*/ 387299 h 908775"/>
              <a:gd name="connsiteX206" fmla="*/ 11538010 w 12205236"/>
              <a:gd name="connsiteY206" fmla="*/ 373464 h 908775"/>
              <a:gd name="connsiteX207" fmla="*/ 11532402 w 12205236"/>
              <a:gd name="connsiteY207" fmla="*/ 322614 h 908775"/>
              <a:gd name="connsiteX208" fmla="*/ 11533150 w 12205236"/>
              <a:gd name="connsiteY208" fmla="*/ 320184 h 908775"/>
              <a:gd name="connsiteX209" fmla="*/ 11534271 w 12205236"/>
              <a:gd name="connsiteY209" fmla="*/ 314949 h 908775"/>
              <a:gd name="connsiteX210" fmla="*/ 11551844 w 12205236"/>
              <a:gd name="connsiteY210" fmla="*/ 281298 h 908775"/>
              <a:gd name="connsiteX211" fmla="*/ 11568109 w 12205236"/>
              <a:gd name="connsiteY211" fmla="*/ 272137 h 908775"/>
              <a:gd name="connsiteX212" fmla="*/ 11574465 w 12205236"/>
              <a:gd name="connsiteY212" fmla="*/ 255873 h 908775"/>
              <a:gd name="connsiteX213" fmla="*/ 11576709 w 12205236"/>
              <a:gd name="connsiteY213" fmla="*/ 255312 h 908775"/>
              <a:gd name="connsiteX214" fmla="*/ 11578765 w 12205236"/>
              <a:gd name="connsiteY214" fmla="*/ 239608 h 908775"/>
              <a:gd name="connsiteX215" fmla="*/ 11575587 w 12205236"/>
              <a:gd name="connsiteY215" fmla="*/ 231756 h 908775"/>
              <a:gd name="connsiteX216" fmla="*/ 11567735 w 12205236"/>
              <a:gd name="connsiteY216" fmla="*/ 236430 h 908775"/>
              <a:gd name="connsiteX217" fmla="*/ 11562688 w 12205236"/>
              <a:gd name="connsiteY217" fmla="*/ 238486 h 908775"/>
              <a:gd name="connsiteX218" fmla="*/ 11563248 w 12205236"/>
              <a:gd name="connsiteY218" fmla="*/ 208948 h 908775"/>
              <a:gd name="connsiteX219" fmla="*/ 11576522 w 12205236"/>
              <a:gd name="connsiteY219" fmla="*/ 198666 h 908775"/>
              <a:gd name="connsiteX220" fmla="*/ 11578952 w 12205236"/>
              <a:gd name="connsiteY220" fmla="*/ 186140 h 908775"/>
              <a:gd name="connsiteX221" fmla="*/ 11571100 w 12205236"/>
              <a:gd name="connsiteY221" fmla="*/ 171184 h 908775"/>
              <a:gd name="connsiteX222" fmla="*/ 11574465 w 12205236"/>
              <a:gd name="connsiteY222" fmla="*/ 153050 h 908775"/>
              <a:gd name="connsiteX223" fmla="*/ 11578578 w 12205236"/>
              <a:gd name="connsiteY223" fmla="*/ 129868 h 908775"/>
              <a:gd name="connsiteX224" fmla="*/ 11575400 w 12205236"/>
              <a:gd name="connsiteY224" fmla="*/ 124073 h 908775"/>
              <a:gd name="connsiteX225" fmla="*/ 11572409 w 12205236"/>
              <a:gd name="connsiteY225" fmla="*/ 124073 h 908775"/>
              <a:gd name="connsiteX226" fmla="*/ 11572409 w 12205236"/>
              <a:gd name="connsiteY226" fmla="*/ 122390 h 908775"/>
              <a:gd name="connsiteX227" fmla="*/ 11582878 w 12205236"/>
              <a:gd name="connsiteY227" fmla="*/ 105004 h 908775"/>
              <a:gd name="connsiteX228" fmla="*/ 11595591 w 12205236"/>
              <a:gd name="connsiteY228" fmla="*/ 97339 h 908775"/>
              <a:gd name="connsiteX229" fmla="*/ 11666258 w 12205236"/>
              <a:gd name="connsiteY229" fmla="*/ 134916 h 908775"/>
              <a:gd name="connsiteX230" fmla="*/ 11667754 w 12205236"/>
              <a:gd name="connsiteY230" fmla="*/ 137159 h 908775"/>
              <a:gd name="connsiteX231" fmla="*/ 11668875 w 12205236"/>
              <a:gd name="connsiteY231" fmla="*/ 163893 h 908775"/>
              <a:gd name="connsiteX232" fmla="*/ 11675231 w 12205236"/>
              <a:gd name="connsiteY232" fmla="*/ 182588 h 908775"/>
              <a:gd name="connsiteX233" fmla="*/ 11694861 w 12205236"/>
              <a:gd name="connsiteY233" fmla="*/ 195114 h 908775"/>
              <a:gd name="connsiteX234" fmla="*/ 11716174 w 12205236"/>
              <a:gd name="connsiteY234" fmla="*/ 226334 h 908775"/>
              <a:gd name="connsiteX235" fmla="*/ 11733747 w 12205236"/>
              <a:gd name="connsiteY235" fmla="*/ 283167 h 908775"/>
              <a:gd name="connsiteX236" fmla="*/ 11737673 w 12205236"/>
              <a:gd name="connsiteY236" fmla="*/ 337383 h 908775"/>
              <a:gd name="connsiteX237" fmla="*/ 11735804 w 12205236"/>
              <a:gd name="connsiteY237" fmla="*/ 409172 h 908775"/>
              <a:gd name="connsiteX238" fmla="*/ 11742534 w 12205236"/>
              <a:gd name="connsiteY238" fmla="*/ 502273 h 908775"/>
              <a:gd name="connsiteX239" fmla="*/ 11749451 w 12205236"/>
              <a:gd name="connsiteY239" fmla="*/ 573875 h 908775"/>
              <a:gd name="connsiteX240" fmla="*/ 11743094 w 12205236"/>
              <a:gd name="connsiteY240" fmla="*/ 614069 h 908775"/>
              <a:gd name="connsiteX241" fmla="*/ 11740477 w 12205236"/>
              <a:gd name="connsiteY241" fmla="*/ 624539 h 908775"/>
              <a:gd name="connsiteX242" fmla="*/ 11732625 w 12205236"/>
              <a:gd name="connsiteY242" fmla="*/ 663798 h 908775"/>
              <a:gd name="connsiteX243" fmla="*/ 11729634 w 12205236"/>
              <a:gd name="connsiteY243" fmla="*/ 674080 h 908775"/>
              <a:gd name="connsiteX244" fmla="*/ 11712248 w 12205236"/>
              <a:gd name="connsiteY244" fmla="*/ 697823 h 908775"/>
              <a:gd name="connsiteX245" fmla="*/ 11700283 w 12205236"/>
              <a:gd name="connsiteY245" fmla="*/ 726240 h 908775"/>
              <a:gd name="connsiteX246" fmla="*/ 11704957 w 12205236"/>
              <a:gd name="connsiteY246" fmla="*/ 730353 h 908775"/>
              <a:gd name="connsiteX247" fmla="*/ 11717330 w 12205236"/>
              <a:gd name="connsiteY247" fmla="*/ 732929 h 908775"/>
              <a:gd name="connsiteX248" fmla="*/ 12192000 w 12205236"/>
              <a:gd name="connsiteY248" fmla="*/ 732929 h 908775"/>
              <a:gd name="connsiteX249" fmla="*/ 12192000 w 12205236"/>
              <a:gd name="connsiteY249" fmla="*/ 825550 h 908775"/>
              <a:gd name="connsiteX250" fmla="*/ 12205236 w 12205236"/>
              <a:gd name="connsiteY250" fmla="*/ 832802 h 908775"/>
              <a:gd name="connsiteX251" fmla="*/ 0 w 12205236"/>
              <a:gd name="connsiteY251" fmla="*/ 908775 h 908775"/>
              <a:gd name="connsiteX252" fmla="*/ 0 w 12205236"/>
              <a:gd name="connsiteY252" fmla="*/ 732929 h 908775"/>
              <a:gd name="connsiteX253" fmla="*/ 10184483 w 12205236"/>
              <a:gd name="connsiteY253" fmla="*/ 732929 h 908775"/>
              <a:gd name="connsiteX254" fmla="*/ 10336481 w 12205236"/>
              <a:gd name="connsiteY254" fmla="*/ 714462 h 908775"/>
              <a:gd name="connsiteX255" fmla="*/ 10349568 w 12205236"/>
              <a:gd name="connsiteY255" fmla="*/ 713901 h 908775"/>
              <a:gd name="connsiteX256" fmla="*/ 10356111 w 12205236"/>
              <a:gd name="connsiteY256" fmla="*/ 709414 h 908775"/>
              <a:gd name="connsiteX257" fmla="*/ 10354615 w 12205236"/>
              <a:gd name="connsiteY257" fmla="*/ 679128 h 908775"/>
              <a:gd name="connsiteX258" fmla="*/ 10358167 w 12205236"/>
              <a:gd name="connsiteY258" fmla="*/ 520594 h 908775"/>
              <a:gd name="connsiteX259" fmla="*/ 10372188 w 12205236"/>
              <a:gd name="connsiteY259" fmla="*/ 482269 h 908775"/>
              <a:gd name="connsiteX260" fmla="*/ 10396679 w 12205236"/>
              <a:gd name="connsiteY260" fmla="*/ 451984 h 908775"/>
              <a:gd name="connsiteX261" fmla="*/ 10447903 w 12205236"/>
              <a:gd name="connsiteY261" fmla="*/ 334765 h 908775"/>
              <a:gd name="connsiteX262" fmla="*/ 10448464 w 12205236"/>
              <a:gd name="connsiteY262" fmla="*/ 261107 h 908775"/>
              <a:gd name="connsiteX263" fmla="*/ 10446408 w 12205236"/>
              <a:gd name="connsiteY263" fmla="*/ 225774 h 908775"/>
              <a:gd name="connsiteX264" fmla="*/ 10448464 w 12205236"/>
              <a:gd name="connsiteY264" fmla="*/ 215678 h 908775"/>
              <a:gd name="connsiteX265" fmla="*/ 10453512 w 12205236"/>
              <a:gd name="connsiteY265" fmla="*/ 201096 h 908775"/>
              <a:gd name="connsiteX266" fmla="*/ 10442856 w 12205236"/>
              <a:gd name="connsiteY266" fmla="*/ 229139 h 908775"/>
              <a:gd name="connsiteX267" fmla="*/ 10417991 w 12205236"/>
              <a:gd name="connsiteY267" fmla="*/ 307471 h 908775"/>
              <a:gd name="connsiteX268" fmla="*/ 10413318 w 12205236"/>
              <a:gd name="connsiteY268" fmla="*/ 312331 h 908775"/>
              <a:gd name="connsiteX269" fmla="*/ 10410513 w 12205236"/>
              <a:gd name="connsiteY269" fmla="*/ 310649 h 908775"/>
              <a:gd name="connsiteX270" fmla="*/ 10388266 w 12205236"/>
              <a:gd name="connsiteY270" fmla="*/ 406929 h 908775"/>
              <a:gd name="connsiteX271" fmla="*/ 10366767 w 12205236"/>
              <a:gd name="connsiteY271" fmla="*/ 418706 h 908775"/>
              <a:gd name="connsiteX272" fmla="*/ 10364337 w 12205236"/>
              <a:gd name="connsiteY272" fmla="*/ 417398 h 908775"/>
              <a:gd name="connsiteX273" fmla="*/ 10363963 w 12205236"/>
              <a:gd name="connsiteY273" fmla="*/ 416650 h 908775"/>
              <a:gd name="connsiteX274" fmla="*/ 10365458 w 12205236"/>
              <a:gd name="connsiteY274" fmla="*/ 415528 h 908775"/>
              <a:gd name="connsiteX275" fmla="*/ 10368263 w 12205236"/>
              <a:gd name="connsiteY275" fmla="*/ 397768 h 908775"/>
              <a:gd name="connsiteX276" fmla="*/ 10360784 w 12205236"/>
              <a:gd name="connsiteY276" fmla="*/ 413472 h 908775"/>
              <a:gd name="connsiteX277" fmla="*/ 10362841 w 12205236"/>
              <a:gd name="connsiteY277" fmla="*/ 393468 h 908775"/>
              <a:gd name="connsiteX278" fmla="*/ 10356298 w 12205236"/>
              <a:gd name="connsiteY278" fmla="*/ 413659 h 908775"/>
              <a:gd name="connsiteX279" fmla="*/ 10355737 w 12205236"/>
              <a:gd name="connsiteY279" fmla="*/ 411041 h 908775"/>
              <a:gd name="connsiteX280" fmla="*/ 10356671 w 12205236"/>
              <a:gd name="connsiteY280" fmla="*/ 393468 h 908775"/>
              <a:gd name="connsiteX281" fmla="*/ 10355176 w 12205236"/>
              <a:gd name="connsiteY281" fmla="*/ 360004 h 908775"/>
              <a:gd name="connsiteX282" fmla="*/ 10369010 w 12205236"/>
              <a:gd name="connsiteY282" fmla="*/ 311023 h 908775"/>
              <a:gd name="connsiteX283" fmla="*/ 10397053 w 12205236"/>
              <a:gd name="connsiteY283" fmla="*/ 275129 h 908775"/>
              <a:gd name="connsiteX284" fmla="*/ 10414252 w 12205236"/>
              <a:gd name="connsiteY284" fmla="*/ 237925 h 908775"/>
              <a:gd name="connsiteX285" fmla="*/ 10429582 w 12205236"/>
              <a:gd name="connsiteY285" fmla="*/ 193244 h 908775"/>
              <a:gd name="connsiteX286" fmla="*/ 10435751 w 12205236"/>
              <a:gd name="connsiteY286" fmla="*/ 178849 h 908775"/>
              <a:gd name="connsiteX287" fmla="*/ 10450521 w 12205236"/>
              <a:gd name="connsiteY287" fmla="*/ 160902 h 908775"/>
              <a:gd name="connsiteX288" fmla="*/ 10481368 w 12205236"/>
              <a:gd name="connsiteY288" fmla="*/ 133233 h 908775"/>
              <a:gd name="connsiteX289" fmla="*/ 10489406 w 12205236"/>
              <a:gd name="connsiteY289" fmla="*/ 118277 h 908775"/>
              <a:gd name="connsiteX290" fmla="*/ 10506232 w 12205236"/>
              <a:gd name="connsiteY290" fmla="*/ 95282 h 908775"/>
              <a:gd name="connsiteX291" fmla="*/ 10529227 w 12205236"/>
              <a:gd name="connsiteY291" fmla="*/ 93039 h 908775"/>
              <a:gd name="connsiteX292" fmla="*/ 10577460 w 12205236"/>
              <a:gd name="connsiteY292" fmla="*/ 80139 h 908775"/>
              <a:gd name="connsiteX293" fmla="*/ 10582321 w 12205236"/>
              <a:gd name="connsiteY293" fmla="*/ 68361 h 908775"/>
              <a:gd name="connsiteX294" fmla="*/ 10581947 w 12205236"/>
              <a:gd name="connsiteY294" fmla="*/ 62005 h 908775"/>
              <a:gd name="connsiteX295" fmla="*/ 10581572 w 12205236"/>
              <a:gd name="connsiteY295" fmla="*/ 47984 h 908775"/>
              <a:gd name="connsiteX296" fmla="*/ 10576899 w 12205236"/>
              <a:gd name="connsiteY296" fmla="*/ 34336 h 908775"/>
              <a:gd name="connsiteX297" fmla="*/ 10572599 w 12205236"/>
              <a:gd name="connsiteY297" fmla="*/ 17137 h 908775"/>
              <a:gd name="connsiteX298" fmla="*/ 10579329 w 12205236"/>
              <a:gd name="connsiteY298" fmla="*/ 1246 h 908775"/>
              <a:gd name="connsiteX299" fmla="*/ 10594846 w 12205236"/>
              <a:gd name="connsiteY299" fmla="*/ 6107 h 908775"/>
              <a:gd name="connsiteX300" fmla="*/ 10632984 w 12205236"/>
              <a:gd name="connsiteY300" fmla="*/ 23867 h 908775"/>
              <a:gd name="connsiteX301" fmla="*/ 10701595 w 12205236"/>
              <a:gd name="connsiteY301" fmla="*/ 30971 h 908775"/>
              <a:gd name="connsiteX302" fmla="*/ 10770392 w 12205236"/>
              <a:gd name="connsiteY302" fmla="*/ 33215 h 908775"/>
              <a:gd name="connsiteX303" fmla="*/ 10898080 w 12205236"/>
              <a:gd name="connsiteY303" fmla="*/ 20689 h 908775"/>
              <a:gd name="connsiteX304" fmla="*/ 10923878 w 12205236"/>
              <a:gd name="connsiteY304" fmla="*/ 5172 h 908775"/>
              <a:gd name="connsiteX305" fmla="*/ 10931520 w 12205236"/>
              <a:gd name="connsiteY305" fmla="*/ 265 h 908775"/>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8578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9086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0861 w 12192000"/>
              <a:gd name="connsiteY249" fmla="*/ 910624 h 910624"/>
              <a:gd name="connsiteX250" fmla="*/ 0 w 12192000"/>
              <a:gd name="connsiteY250" fmla="*/ 908775 h 910624"/>
              <a:gd name="connsiteX251" fmla="*/ 0 w 12192000"/>
              <a:gd name="connsiteY251" fmla="*/ 732929 h 910624"/>
              <a:gd name="connsiteX252" fmla="*/ 10184483 w 12192000"/>
              <a:gd name="connsiteY252" fmla="*/ 732929 h 910624"/>
              <a:gd name="connsiteX253" fmla="*/ 10336481 w 12192000"/>
              <a:gd name="connsiteY253" fmla="*/ 714462 h 910624"/>
              <a:gd name="connsiteX254" fmla="*/ 10349568 w 12192000"/>
              <a:gd name="connsiteY254" fmla="*/ 713901 h 910624"/>
              <a:gd name="connsiteX255" fmla="*/ 10356111 w 12192000"/>
              <a:gd name="connsiteY255" fmla="*/ 709414 h 910624"/>
              <a:gd name="connsiteX256" fmla="*/ 10354615 w 12192000"/>
              <a:gd name="connsiteY256" fmla="*/ 679128 h 910624"/>
              <a:gd name="connsiteX257" fmla="*/ 10358167 w 12192000"/>
              <a:gd name="connsiteY257" fmla="*/ 520594 h 910624"/>
              <a:gd name="connsiteX258" fmla="*/ 10372188 w 12192000"/>
              <a:gd name="connsiteY258" fmla="*/ 482269 h 910624"/>
              <a:gd name="connsiteX259" fmla="*/ 10396679 w 12192000"/>
              <a:gd name="connsiteY259" fmla="*/ 451984 h 910624"/>
              <a:gd name="connsiteX260" fmla="*/ 10447903 w 12192000"/>
              <a:gd name="connsiteY260" fmla="*/ 334765 h 910624"/>
              <a:gd name="connsiteX261" fmla="*/ 10448464 w 12192000"/>
              <a:gd name="connsiteY261" fmla="*/ 261107 h 910624"/>
              <a:gd name="connsiteX262" fmla="*/ 10446408 w 12192000"/>
              <a:gd name="connsiteY262" fmla="*/ 225774 h 910624"/>
              <a:gd name="connsiteX263" fmla="*/ 10448464 w 12192000"/>
              <a:gd name="connsiteY263" fmla="*/ 215678 h 910624"/>
              <a:gd name="connsiteX264" fmla="*/ 10453512 w 12192000"/>
              <a:gd name="connsiteY264" fmla="*/ 201096 h 910624"/>
              <a:gd name="connsiteX265" fmla="*/ 10442856 w 12192000"/>
              <a:gd name="connsiteY265" fmla="*/ 229139 h 910624"/>
              <a:gd name="connsiteX266" fmla="*/ 10417991 w 12192000"/>
              <a:gd name="connsiteY266" fmla="*/ 307471 h 910624"/>
              <a:gd name="connsiteX267" fmla="*/ 10413318 w 12192000"/>
              <a:gd name="connsiteY267" fmla="*/ 312331 h 910624"/>
              <a:gd name="connsiteX268" fmla="*/ 10410513 w 12192000"/>
              <a:gd name="connsiteY268" fmla="*/ 310649 h 910624"/>
              <a:gd name="connsiteX269" fmla="*/ 10388266 w 12192000"/>
              <a:gd name="connsiteY269" fmla="*/ 406929 h 910624"/>
              <a:gd name="connsiteX270" fmla="*/ 10366767 w 12192000"/>
              <a:gd name="connsiteY270" fmla="*/ 418706 h 910624"/>
              <a:gd name="connsiteX271" fmla="*/ 10364337 w 12192000"/>
              <a:gd name="connsiteY271" fmla="*/ 417398 h 910624"/>
              <a:gd name="connsiteX272" fmla="*/ 10363963 w 12192000"/>
              <a:gd name="connsiteY272" fmla="*/ 416650 h 910624"/>
              <a:gd name="connsiteX273" fmla="*/ 10365458 w 12192000"/>
              <a:gd name="connsiteY273" fmla="*/ 415528 h 910624"/>
              <a:gd name="connsiteX274" fmla="*/ 10368263 w 12192000"/>
              <a:gd name="connsiteY274" fmla="*/ 397768 h 910624"/>
              <a:gd name="connsiteX275" fmla="*/ 10360784 w 12192000"/>
              <a:gd name="connsiteY275" fmla="*/ 413472 h 910624"/>
              <a:gd name="connsiteX276" fmla="*/ 10362841 w 12192000"/>
              <a:gd name="connsiteY276" fmla="*/ 393468 h 910624"/>
              <a:gd name="connsiteX277" fmla="*/ 10356298 w 12192000"/>
              <a:gd name="connsiteY277" fmla="*/ 413659 h 910624"/>
              <a:gd name="connsiteX278" fmla="*/ 10355737 w 12192000"/>
              <a:gd name="connsiteY278" fmla="*/ 411041 h 910624"/>
              <a:gd name="connsiteX279" fmla="*/ 10356671 w 12192000"/>
              <a:gd name="connsiteY279" fmla="*/ 393468 h 910624"/>
              <a:gd name="connsiteX280" fmla="*/ 10355176 w 12192000"/>
              <a:gd name="connsiteY280" fmla="*/ 360004 h 910624"/>
              <a:gd name="connsiteX281" fmla="*/ 10369010 w 12192000"/>
              <a:gd name="connsiteY281" fmla="*/ 311023 h 910624"/>
              <a:gd name="connsiteX282" fmla="*/ 10397053 w 12192000"/>
              <a:gd name="connsiteY282" fmla="*/ 275129 h 910624"/>
              <a:gd name="connsiteX283" fmla="*/ 10414252 w 12192000"/>
              <a:gd name="connsiteY283" fmla="*/ 237925 h 910624"/>
              <a:gd name="connsiteX284" fmla="*/ 10429582 w 12192000"/>
              <a:gd name="connsiteY284" fmla="*/ 193244 h 910624"/>
              <a:gd name="connsiteX285" fmla="*/ 10435751 w 12192000"/>
              <a:gd name="connsiteY285" fmla="*/ 178849 h 910624"/>
              <a:gd name="connsiteX286" fmla="*/ 10450521 w 12192000"/>
              <a:gd name="connsiteY286" fmla="*/ 160902 h 910624"/>
              <a:gd name="connsiteX287" fmla="*/ 10481368 w 12192000"/>
              <a:gd name="connsiteY287" fmla="*/ 133233 h 910624"/>
              <a:gd name="connsiteX288" fmla="*/ 10489406 w 12192000"/>
              <a:gd name="connsiteY288" fmla="*/ 118277 h 910624"/>
              <a:gd name="connsiteX289" fmla="*/ 10506232 w 12192000"/>
              <a:gd name="connsiteY289" fmla="*/ 95282 h 910624"/>
              <a:gd name="connsiteX290" fmla="*/ 10529227 w 12192000"/>
              <a:gd name="connsiteY290" fmla="*/ 93039 h 910624"/>
              <a:gd name="connsiteX291" fmla="*/ 10577460 w 12192000"/>
              <a:gd name="connsiteY291" fmla="*/ 80139 h 910624"/>
              <a:gd name="connsiteX292" fmla="*/ 10582321 w 12192000"/>
              <a:gd name="connsiteY292" fmla="*/ 68361 h 910624"/>
              <a:gd name="connsiteX293" fmla="*/ 10581947 w 12192000"/>
              <a:gd name="connsiteY293" fmla="*/ 62005 h 910624"/>
              <a:gd name="connsiteX294" fmla="*/ 10581572 w 12192000"/>
              <a:gd name="connsiteY294" fmla="*/ 47984 h 910624"/>
              <a:gd name="connsiteX295" fmla="*/ 10576899 w 12192000"/>
              <a:gd name="connsiteY295" fmla="*/ 34336 h 910624"/>
              <a:gd name="connsiteX296" fmla="*/ 10572599 w 12192000"/>
              <a:gd name="connsiteY296" fmla="*/ 17137 h 910624"/>
              <a:gd name="connsiteX297" fmla="*/ 10579329 w 12192000"/>
              <a:gd name="connsiteY297" fmla="*/ 1246 h 910624"/>
              <a:gd name="connsiteX298" fmla="*/ 10594846 w 12192000"/>
              <a:gd name="connsiteY298" fmla="*/ 6107 h 910624"/>
              <a:gd name="connsiteX299" fmla="*/ 10632984 w 12192000"/>
              <a:gd name="connsiteY299" fmla="*/ 23867 h 910624"/>
              <a:gd name="connsiteX300" fmla="*/ 10701595 w 12192000"/>
              <a:gd name="connsiteY300" fmla="*/ 30971 h 910624"/>
              <a:gd name="connsiteX301" fmla="*/ 10770392 w 12192000"/>
              <a:gd name="connsiteY301" fmla="*/ 33215 h 910624"/>
              <a:gd name="connsiteX302" fmla="*/ 10898080 w 12192000"/>
              <a:gd name="connsiteY302" fmla="*/ 20689 h 910624"/>
              <a:gd name="connsiteX303" fmla="*/ 10923878 w 12192000"/>
              <a:gd name="connsiteY303" fmla="*/ 5172 h 910624"/>
              <a:gd name="connsiteX304" fmla="*/ 10931520 w 12192000"/>
              <a:gd name="connsiteY304" fmla="*/ 265 h 910624"/>
              <a:gd name="connsiteX0" fmla="*/ 11634616 w 12198495"/>
              <a:gd name="connsiteY0" fmla="*/ 695510 h 910624"/>
              <a:gd name="connsiteX1" fmla="*/ 11628681 w 12198495"/>
              <a:gd name="connsiteY1" fmla="*/ 699880 h 910624"/>
              <a:gd name="connsiteX2" fmla="*/ 11627185 w 12198495"/>
              <a:gd name="connsiteY2" fmla="*/ 725492 h 910624"/>
              <a:gd name="connsiteX3" fmla="*/ 11644384 w 12198495"/>
              <a:gd name="connsiteY3" fmla="*/ 729979 h 910624"/>
              <a:gd name="connsiteX4" fmla="*/ 11651863 w 12198495"/>
              <a:gd name="connsiteY4" fmla="*/ 730913 h 910624"/>
              <a:gd name="connsiteX5" fmla="*/ 11663080 w 12198495"/>
              <a:gd name="connsiteY5" fmla="*/ 719883 h 910624"/>
              <a:gd name="connsiteX6" fmla="*/ 11662519 w 12198495"/>
              <a:gd name="connsiteY6" fmla="*/ 715209 h 910624"/>
              <a:gd name="connsiteX7" fmla="*/ 11641954 w 12198495"/>
              <a:gd name="connsiteY7" fmla="*/ 696328 h 910624"/>
              <a:gd name="connsiteX8" fmla="*/ 11634616 w 12198495"/>
              <a:gd name="connsiteY8" fmla="*/ 695510 h 910624"/>
              <a:gd name="connsiteX9" fmla="*/ 11559135 w 12198495"/>
              <a:gd name="connsiteY9" fmla="*/ 473903 h 910624"/>
              <a:gd name="connsiteX10" fmla="*/ 11555396 w 12198495"/>
              <a:gd name="connsiteY10" fmla="*/ 476100 h 910624"/>
              <a:gd name="connsiteX11" fmla="*/ 11542684 w 12198495"/>
              <a:gd name="connsiteY11" fmla="*/ 481895 h 910624"/>
              <a:gd name="connsiteX12" fmla="*/ 11525110 w 12198495"/>
              <a:gd name="connsiteY12" fmla="*/ 505078 h 910624"/>
              <a:gd name="connsiteX13" fmla="*/ 11524736 w 12198495"/>
              <a:gd name="connsiteY13" fmla="*/ 515360 h 910624"/>
              <a:gd name="connsiteX14" fmla="*/ 11519876 w 12198495"/>
              <a:gd name="connsiteY14" fmla="*/ 555928 h 910624"/>
              <a:gd name="connsiteX15" fmla="*/ 11506976 w 12198495"/>
              <a:gd name="connsiteY15" fmla="*/ 603787 h 910624"/>
              <a:gd name="connsiteX16" fmla="*/ 11503611 w 12198495"/>
              <a:gd name="connsiteY16" fmla="*/ 628652 h 910624"/>
              <a:gd name="connsiteX17" fmla="*/ 11498190 w 12198495"/>
              <a:gd name="connsiteY17" fmla="*/ 677072 h 910624"/>
              <a:gd name="connsiteX18" fmla="*/ 11491646 w 12198495"/>
              <a:gd name="connsiteY18" fmla="*/ 701375 h 910624"/>
              <a:gd name="connsiteX19" fmla="*/ 11500246 w 12198495"/>
              <a:gd name="connsiteY19" fmla="*/ 714275 h 910624"/>
              <a:gd name="connsiteX20" fmla="*/ 11579139 w 12198495"/>
              <a:gd name="connsiteY20" fmla="*/ 722314 h 910624"/>
              <a:gd name="connsiteX21" fmla="*/ 11601573 w 12198495"/>
              <a:gd name="connsiteY21" fmla="*/ 701188 h 910624"/>
              <a:gd name="connsiteX22" fmla="*/ 11592039 w 12198495"/>
              <a:gd name="connsiteY22" fmla="*/ 685298 h 910624"/>
              <a:gd name="connsiteX23" fmla="*/ 11574652 w 12198495"/>
              <a:gd name="connsiteY23" fmla="*/ 650525 h 910624"/>
              <a:gd name="connsiteX24" fmla="*/ 11575400 w 12198495"/>
              <a:gd name="connsiteY24" fmla="*/ 643234 h 910624"/>
              <a:gd name="connsiteX25" fmla="*/ 11572035 w 12198495"/>
              <a:gd name="connsiteY25" fmla="*/ 635008 h 910624"/>
              <a:gd name="connsiteX26" fmla="*/ 11560257 w 12198495"/>
              <a:gd name="connsiteY26" fmla="*/ 640990 h 910624"/>
              <a:gd name="connsiteX27" fmla="*/ 11552218 w 12198495"/>
              <a:gd name="connsiteY27" fmla="*/ 643047 h 910624"/>
              <a:gd name="connsiteX28" fmla="*/ 11546797 w 12198495"/>
              <a:gd name="connsiteY28" fmla="*/ 630708 h 910624"/>
              <a:gd name="connsiteX29" fmla="*/ 11548105 w 12198495"/>
              <a:gd name="connsiteY29" fmla="*/ 604535 h 910624"/>
              <a:gd name="connsiteX30" fmla="*/ 11563248 w 12198495"/>
              <a:gd name="connsiteY30" fmla="*/ 482269 h 910624"/>
              <a:gd name="connsiteX31" fmla="*/ 11562874 w 12198495"/>
              <a:gd name="connsiteY31" fmla="*/ 474230 h 910624"/>
              <a:gd name="connsiteX32" fmla="*/ 11559135 w 12198495"/>
              <a:gd name="connsiteY32" fmla="*/ 473903 h 910624"/>
              <a:gd name="connsiteX33" fmla="*/ 11566614 w 12198495"/>
              <a:gd name="connsiteY33" fmla="*/ 432915 h 910624"/>
              <a:gd name="connsiteX34" fmla="*/ 11534832 w 12198495"/>
              <a:gd name="connsiteY34" fmla="*/ 477783 h 910624"/>
              <a:gd name="connsiteX35" fmla="*/ 11566614 w 12198495"/>
              <a:gd name="connsiteY35" fmla="*/ 432915 h 910624"/>
              <a:gd name="connsiteX36" fmla="*/ 11397236 w 12198495"/>
              <a:gd name="connsiteY36" fmla="*/ 427493 h 910624"/>
              <a:gd name="connsiteX37" fmla="*/ 11415558 w 12198495"/>
              <a:gd name="connsiteY37" fmla="*/ 452544 h 910624"/>
              <a:gd name="connsiteX38" fmla="*/ 11502676 w 12198495"/>
              <a:gd name="connsiteY38" fmla="*/ 486756 h 910624"/>
              <a:gd name="connsiteX39" fmla="*/ 11513333 w 12198495"/>
              <a:gd name="connsiteY39" fmla="*/ 482269 h 910624"/>
              <a:gd name="connsiteX40" fmla="*/ 11520063 w 12198495"/>
              <a:gd name="connsiteY40" fmla="*/ 459835 h 910624"/>
              <a:gd name="connsiteX41" fmla="*/ 11397236 w 12198495"/>
              <a:gd name="connsiteY41" fmla="*/ 427493 h 910624"/>
              <a:gd name="connsiteX42" fmla="*/ 10946687 w 12198495"/>
              <a:gd name="connsiteY42" fmla="*/ 423941 h 910624"/>
              <a:gd name="connsiteX43" fmla="*/ 10942386 w 12198495"/>
              <a:gd name="connsiteY43" fmla="*/ 428241 h 910624"/>
              <a:gd name="connsiteX44" fmla="*/ 10897893 w 12198495"/>
              <a:gd name="connsiteY44" fmla="*/ 500778 h 910624"/>
              <a:gd name="connsiteX45" fmla="*/ 10888732 w 12198495"/>
              <a:gd name="connsiteY45" fmla="*/ 530876 h 910624"/>
              <a:gd name="connsiteX46" fmla="*/ 10876394 w 12198495"/>
              <a:gd name="connsiteY46" fmla="*/ 565275 h 910624"/>
              <a:gd name="connsiteX47" fmla="*/ 10840686 w 12198495"/>
              <a:gd name="connsiteY47" fmla="*/ 659311 h 910624"/>
              <a:gd name="connsiteX48" fmla="*/ 10840312 w 12198495"/>
              <a:gd name="connsiteY48" fmla="*/ 679689 h 910624"/>
              <a:gd name="connsiteX49" fmla="*/ 10848164 w 12198495"/>
              <a:gd name="connsiteY49" fmla="*/ 687167 h 910624"/>
              <a:gd name="connsiteX50" fmla="*/ 10866859 w 12198495"/>
              <a:gd name="connsiteY50" fmla="*/ 686606 h 910624"/>
              <a:gd name="connsiteX51" fmla="*/ 11009689 w 12198495"/>
              <a:gd name="connsiteY51" fmla="*/ 686606 h 910624"/>
              <a:gd name="connsiteX52" fmla="*/ 11048948 w 12198495"/>
              <a:gd name="connsiteY52" fmla="*/ 686980 h 910624"/>
              <a:gd name="connsiteX53" fmla="*/ 11054931 w 12198495"/>
              <a:gd name="connsiteY53" fmla="*/ 681559 h 910624"/>
              <a:gd name="connsiteX54" fmla="*/ 10998846 w 12198495"/>
              <a:gd name="connsiteY54" fmla="*/ 577240 h 910624"/>
              <a:gd name="connsiteX55" fmla="*/ 10985572 w 12198495"/>
              <a:gd name="connsiteY55" fmla="*/ 545459 h 910624"/>
              <a:gd name="connsiteX56" fmla="*/ 10981272 w 12198495"/>
              <a:gd name="connsiteY56" fmla="*/ 514051 h 910624"/>
              <a:gd name="connsiteX57" fmla="*/ 10950238 w 12198495"/>
              <a:gd name="connsiteY57" fmla="*/ 428989 h 910624"/>
              <a:gd name="connsiteX58" fmla="*/ 10946687 w 12198495"/>
              <a:gd name="connsiteY58" fmla="*/ 423941 h 910624"/>
              <a:gd name="connsiteX59" fmla="*/ 11552779 w 12198495"/>
              <a:gd name="connsiteY59" fmla="*/ 389729 h 910624"/>
              <a:gd name="connsiteX60" fmla="*/ 11548853 w 12198495"/>
              <a:gd name="connsiteY60" fmla="*/ 393468 h 910624"/>
              <a:gd name="connsiteX61" fmla="*/ 11541375 w 12198495"/>
              <a:gd name="connsiteY61" fmla="*/ 436654 h 910624"/>
              <a:gd name="connsiteX62" fmla="*/ 11544180 w 12198495"/>
              <a:gd name="connsiteY62" fmla="*/ 440579 h 910624"/>
              <a:gd name="connsiteX63" fmla="*/ 11569604 w 12198495"/>
              <a:gd name="connsiteY63" fmla="*/ 410854 h 910624"/>
              <a:gd name="connsiteX64" fmla="*/ 11552779 w 12198495"/>
              <a:gd name="connsiteY64" fmla="*/ 389729 h 910624"/>
              <a:gd name="connsiteX65" fmla="*/ 10553296 w 12198495"/>
              <a:gd name="connsiteY65" fmla="*/ 389238 h 910624"/>
              <a:gd name="connsiteX66" fmla="*/ 10546613 w 12198495"/>
              <a:gd name="connsiteY66" fmla="*/ 392159 h 910624"/>
              <a:gd name="connsiteX67" fmla="*/ 10495015 w 12198495"/>
              <a:gd name="connsiteY67" fmla="*/ 432540 h 910624"/>
              <a:gd name="connsiteX68" fmla="*/ 10419487 w 12198495"/>
              <a:gd name="connsiteY68" fmla="*/ 513677 h 910624"/>
              <a:gd name="connsiteX69" fmla="*/ 10408831 w 12198495"/>
              <a:gd name="connsiteY69" fmla="*/ 548824 h 910624"/>
              <a:gd name="connsiteX70" fmla="*/ 10406027 w 12198495"/>
              <a:gd name="connsiteY70" fmla="*/ 564341 h 910624"/>
              <a:gd name="connsiteX71" fmla="*/ 10395183 w 12198495"/>
              <a:gd name="connsiteY71" fmla="*/ 656881 h 910624"/>
              <a:gd name="connsiteX72" fmla="*/ 10400605 w 12198495"/>
              <a:gd name="connsiteY72" fmla="*/ 701375 h 910624"/>
              <a:gd name="connsiteX73" fmla="*/ 10411448 w 12198495"/>
              <a:gd name="connsiteY73" fmla="*/ 710910 h 910624"/>
              <a:gd name="connsiteX74" fmla="*/ 10487911 w 12198495"/>
              <a:gd name="connsiteY74" fmla="*/ 705488 h 910624"/>
              <a:gd name="connsiteX75" fmla="*/ 10681778 w 12198495"/>
              <a:gd name="connsiteY75" fmla="*/ 693336 h 910624"/>
              <a:gd name="connsiteX76" fmla="*/ 10697669 w 12198495"/>
              <a:gd name="connsiteY76" fmla="*/ 681933 h 910624"/>
              <a:gd name="connsiteX77" fmla="*/ 10679348 w 12198495"/>
              <a:gd name="connsiteY77" fmla="*/ 672585 h 910624"/>
              <a:gd name="connsiteX78" fmla="*/ 10589238 w 12198495"/>
              <a:gd name="connsiteY78" fmla="*/ 551067 h 910624"/>
              <a:gd name="connsiteX79" fmla="*/ 10563812 w 12198495"/>
              <a:gd name="connsiteY79" fmla="*/ 480213 h 910624"/>
              <a:gd name="connsiteX80" fmla="*/ 10556895 w 12198495"/>
              <a:gd name="connsiteY80" fmla="*/ 395711 h 910624"/>
              <a:gd name="connsiteX81" fmla="*/ 10553296 w 12198495"/>
              <a:gd name="connsiteY81" fmla="*/ 389238 h 910624"/>
              <a:gd name="connsiteX82" fmla="*/ 10641210 w 12198495"/>
              <a:gd name="connsiteY82" fmla="*/ 347478 h 910624"/>
              <a:gd name="connsiteX83" fmla="*/ 10632984 w 12198495"/>
              <a:gd name="connsiteY83" fmla="*/ 351404 h 910624"/>
              <a:gd name="connsiteX84" fmla="*/ 10627562 w 12198495"/>
              <a:gd name="connsiteY84" fmla="*/ 370847 h 910624"/>
              <a:gd name="connsiteX85" fmla="*/ 10624197 w 12198495"/>
              <a:gd name="connsiteY85" fmla="*/ 384494 h 910624"/>
              <a:gd name="connsiteX86" fmla="*/ 10619897 w 12198495"/>
              <a:gd name="connsiteY86" fmla="*/ 408237 h 910624"/>
              <a:gd name="connsiteX87" fmla="*/ 10618402 w 12198495"/>
              <a:gd name="connsiteY87" fmla="*/ 416276 h 910624"/>
              <a:gd name="connsiteX88" fmla="*/ 10614850 w 12198495"/>
              <a:gd name="connsiteY88" fmla="*/ 491617 h 910624"/>
              <a:gd name="connsiteX89" fmla="*/ 10628684 w 12198495"/>
              <a:gd name="connsiteY89" fmla="*/ 528446 h 910624"/>
              <a:gd name="connsiteX90" fmla="*/ 10636349 w 12198495"/>
              <a:gd name="connsiteY90" fmla="*/ 543215 h 910624"/>
              <a:gd name="connsiteX91" fmla="*/ 10660466 w 12198495"/>
              <a:gd name="connsiteY91" fmla="*/ 592383 h 910624"/>
              <a:gd name="connsiteX92" fmla="*/ 10713372 w 12198495"/>
              <a:gd name="connsiteY92" fmla="*/ 648842 h 910624"/>
              <a:gd name="connsiteX93" fmla="*/ 10729824 w 12198495"/>
              <a:gd name="connsiteY93" fmla="*/ 672024 h 910624"/>
              <a:gd name="connsiteX94" fmla="*/ 10734685 w 12198495"/>
              <a:gd name="connsiteY94" fmla="*/ 678567 h 910624"/>
              <a:gd name="connsiteX95" fmla="*/ 10779366 w 12198495"/>
              <a:gd name="connsiteY95" fmla="*/ 690719 h 910624"/>
              <a:gd name="connsiteX96" fmla="*/ 10807409 w 12198495"/>
              <a:gd name="connsiteY96" fmla="*/ 669781 h 910624"/>
              <a:gd name="connsiteX97" fmla="*/ 10813204 w 12198495"/>
              <a:gd name="connsiteY97" fmla="*/ 655012 h 910624"/>
              <a:gd name="connsiteX98" fmla="*/ 10833956 w 12198495"/>
              <a:gd name="connsiteY98" fmla="*/ 531811 h 910624"/>
              <a:gd name="connsiteX99" fmla="*/ 10842742 w 12198495"/>
              <a:gd name="connsiteY99" fmla="*/ 502086 h 910624"/>
              <a:gd name="connsiteX100" fmla="*/ 10859754 w 12198495"/>
              <a:gd name="connsiteY100" fmla="*/ 474604 h 910624"/>
              <a:gd name="connsiteX101" fmla="*/ 10892658 w 12198495"/>
              <a:gd name="connsiteY101" fmla="*/ 368790 h 910624"/>
              <a:gd name="connsiteX102" fmla="*/ 10885180 w 12198495"/>
              <a:gd name="connsiteY102" fmla="*/ 362621 h 910624"/>
              <a:gd name="connsiteX103" fmla="*/ 10836199 w 12198495"/>
              <a:gd name="connsiteY103" fmla="*/ 374025 h 910624"/>
              <a:gd name="connsiteX104" fmla="*/ 10791518 w 12198495"/>
              <a:gd name="connsiteY104" fmla="*/ 379634 h 910624"/>
              <a:gd name="connsiteX105" fmla="*/ 10745154 w 12198495"/>
              <a:gd name="connsiteY105" fmla="*/ 377016 h 910624"/>
              <a:gd name="connsiteX106" fmla="*/ 10727020 w 12198495"/>
              <a:gd name="connsiteY106" fmla="*/ 374586 h 910624"/>
              <a:gd name="connsiteX107" fmla="*/ 10711503 w 12198495"/>
              <a:gd name="connsiteY107" fmla="*/ 371408 h 910624"/>
              <a:gd name="connsiteX108" fmla="*/ 10693369 w 12198495"/>
              <a:gd name="connsiteY108" fmla="*/ 367108 h 910624"/>
              <a:gd name="connsiteX109" fmla="*/ 10653735 w 12198495"/>
              <a:gd name="connsiteY109" fmla="*/ 352713 h 910624"/>
              <a:gd name="connsiteX110" fmla="*/ 10641210 w 12198495"/>
              <a:gd name="connsiteY110" fmla="*/ 347478 h 910624"/>
              <a:gd name="connsiteX111" fmla="*/ 10369758 w 12198495"/>
              <a:gd name="connsiteY111" fmla="*/ 338879 h 910624"/>
              <a:gd name="connsiteX112" fmla="*/ 10362654 w 12198495"/>
              <a:gd name="connsiteY112" fmla="*/ 357948 h 910624"/>
              <a:gd name="connsiteX113" fmla="*/ 10364898 w 12198495"/>
              <a:gd name="connsiteY113" fmla="*/ 358695 h 910624"/>
              <a:gd name="connsiteX114" fmla="*/ 10369758 w 12198495"/>
              <a:gd name="connsiteY114" fmla="*/ 338879 h 910624"/>
              <a:gd name="connsiteX115" fmla="*/ 11346424 w 12198495"/>
              <a:gd name="connsiteY115" fmla="*/ 288619 h 910624"/>
              <a:gd name="connsiteX116" fmla="*/ 11350474 w 12198495"/>
              <a:gd name="connsiteY116" fmla="*/ 306943 h 910624"/>
              <a:gd name="connsiteX117" fmla="*/ 11351060 w 12198495"/>
              <a:gd name="connsiteY117" fmla="*/ 322053 h 910624"/>
              <a:gd name="connsiteX118" fmla="*/ 11346424 w 12198495"/>
              <a:gd name="connsiteY118" fmla="*/ 288619 h 910624"/>
              <a:gd name="connsiteX119" fmla="*/ 11349751 w 12198495"/>
              <a:gd name="connsiteY119" fmla="*/ 159406 h 910624"/>
              <a:gd name="connsiteX120" fmla="*/ 11338160 w 12198495"/>
              <a:gd name="connsiteY120" fmla="*/ 178288 h 910624"/>
              <a:gd name="connsiteX121" fmla="*/ 11336104 w 12198495"/>
              <a:gd name="connsiteY121" fmla="*/ 214183 h 910624"/>
              <a:gd name="connsiteX122" fmla="*/ 11346424 w 12198495"/>
              <a:gd name="connsiteY122" fmla="*/ 288619 h 910624"/>
              <a:gd name="connsiteX123" fmla="*/ 11329934 w 12198495"/>
              <a:gd name="connsiteY123" fmla="*/ 213996 h 910624"/>
              <a:gd name="connsiteX124" fmla="*/ 11331617 w 12198495"/>
              <a:gd name="connsiteY124" fmla="*/ 176232 h 910624"/>
              <a:gd name="connsiteX125" fmla="*/ 11330682 w 12198495"/>
              <a:gd name="connsiteY125" fmla="*/ 166697 h 910624"/>
              <a:gd name="connsiteX126" fmla="*/ 11320587 w 12198495"/>
              <a:gd name="connsiteY126" fmla="*/ 169315 h 910624"/>
              <a:gd name="connsiteX127" fmla="*/ 11315166 w 12198495"/>
              <a:gd name="connsiteY127" fmla="*/ 172680 h 910624"/>
              <a:gd name="connsiteX128" fmla="*/ 11277776 w 12198495"/>
              <a:gd name="connsiteY128" fmla="*/ 204461 h 910624"/>
              <a:gd name="connsiteX129" fmla="*/ 11265436 w 12198495"/>
              <a:gd name="connsiteY129" fmla="*/ 217174 h 910624"/>
              <a:gd name="connsiteX130" fmla="*/ 11199630 w 12198495"/>
              <a:gd name="connsiteY130" fmla="*/ 287467 h 910624"/>
              <a:gd name="connsiteX131" fmla="*/ 11051004 w 12198495"/>
              <a:gd name="connsiteY131" fmla="*/ 311958 h 910624"/>
              <a:gd name="connsiteX132" fmla="*/ 11045770 w 12198495"/>
              <a:gd name="connsiteY132" fmla="*/ 310088 h 910624"/>
              <a:gd name="connsiteX133" fmla="*/ 11027636 w 12198495"/>
              <a:gd name="connsiteY133" fmla="*/ 345983 h 910624"/>
              <a:gd name="connsiteX134" fmla="*/ 11014175 w 12198495"/>
              <a:gd name="connsiteY134" fmla="*/ 376643 h 910624"/>
              <a:gd name="connsiteX135" fmla="*/ 11019036 w 12198495"/>
              <a:gd name="connsiteY135" fmla="*/ 430484 h 910624"/>
              <a:gd name="connsiteX136" fmla="*/ 11019036 w 12198495"/>
              <a:gd name="connsiteY136" fmla="*/ 430671 h 910624"/>
              <a:gd name="connsiteX137" fmla="*/ 11019784 w 12198495"/>
              <a:gd name="connsiteY137" fmla="*/ 435158 h 910624"/>
              <a:gd name="connsiteX138" fmla="*/ 11028197 w 12198495"/>
              <a:gd name="connsiteY138" fmla="*/ 513490 h 910624"/>
              <a:gd name="connsiteX139" fmla="*/ 11049322 w 12198495"/>
              <a:gd name="connsiteY139" fmla="*/ 556676 h 910624"/>
              <a:gd name="connsiteX140" fmla="*/ 11049883 w 12198495"/>
              <a:gd name="connsiteY140" fmla="*/ 566023 h 910624"/>
              <a:gd name="connsiteX141" fmla="*/ 11085590 w 12198495"/>
              <a:gd name="connsiteY141" fmla="*/ 679128 h 910624"/>
              <a:gd name="connsiteX142" fmla="*/ 11104472 w 12198495"/>
              <a:gd name="connsiteY142" fmla="*/ 689971 h 910624"/>
              <a:gd name="connsiteX143" fmla="*/ 11317035 w 12198495"/>
              <a:gd name="connsiteY143" fmla="*/ 699880 h 910624"/>
              <a:gd name="connsiteX144" fmla="*/ 11460986 w 12198495"/>
              <a:gd name="connsiteY144" fmla="*/ 711097 h 910624"/>
              <a:gd name="connsiteX145" fmla="*/ 11472764 w 12198495"/>
              <a:gd name="connsiteY145" fmla="*/ 703993 h 910624"/>
              <a:gd name="connsiteX146" fmla="*/ 11480056 w 12198495"/>
              <a:gd name="connsiteY146" fmla="*/ 653703 h 910624"/>
              <a:gd name="connsiteX147" fmla="*/ 11491272 w 12198495"/>
              <a:gd name="connsiteY147" fmla="*/ 594066 h 910624"/>
              <a:gd name="connsiteX148" fmla="*/ 11500620 w 12198495"/>
              <a:gd name="connsiteY148" fmla="*/ 565649 h 910624"/>
              <a:gd name="connsiteX149" fmla="*/ 11508659 w 12198495"/>
              <a:gd name="connsiteY149" fmla="*/ 503582 h 910624"/>
              <a:gd name="connsiteX150" fmla="*/ 11499124 w 12198495"/>
              <a:gd name="connsiteY150" fmla="*/ 492925 h 910624"/>
              <a:gd name="connsiteX151" fmla="*/ 11412193 w 12198495"/>
              <a:gd name="connsiteY151" fmla="*/ 457405 h 910624"/>
              <a:gd name="connsiteX152" fmla="*/ 11392189 w 12198495"/>
              <a:gd name="connsiteY152" fmla="*/ 434036 h 910624"/>
              <a:gd name="connsiteX153" fmla="*/ 11392002 w 12198495"/>
              <a:gd name="connsiteY153" fmla="*/ 434223 h 910624"/>
              <a:gd name="connsiteX154" fmla="*/ 11380785 w 12198495"/>
              <a:gd name="connsiteY154" fmla="*/ 413845 h 910624"/>
              <a:gd name="connsiteX155" fmla="*/ 11366950 w 12198495"/>
              <a:gd name="connsiteY155" fmla="*/ 381503 h 910624"/>
              <a:gd name="connsiteX156" fmla="*/ 11350474 w 12198495"/>
              <a:gd name="connsiteY156" fmla="*/ 306943 h 910624"/>
              <a:gd name="connsiteX157" fmla="*/ 11346947 w 12198495"/>
              <a:gd name="connsiteY157" fmla="*/ 216052 h 910624"/>
              <a:gd name="connsiteX158" fmla="*/ 11352369 w 12198495"/>
              <a:gd name="connsiteY158" fmla="*/ 178475 h 910624"/>
              <a:gd name="connsiteX159" fmla="*/ 11354986 w 12198495"/>
              <a:gd name="connsiteY159" fmla="*/ 164828 h 910624"/>
              <a:gd name="connsiteX160" fmla="*/ 11349751 w 12198495"/>
              <a:gd name="connsiteY160" fmla="*/ 159406 h 910624"/>
              <a:gd name="connsiteX161" fmla="*/ 10931520 w 12198495"/>
              <a:gd name="connsiteY161" fmla="*/ 265 h 910624"/>
              <a:gd name="connsiteX162" fmla="*/ 10940144 w 12198495"/>
              <a:gd name="connsiteY162" fmla="*/ 2929 h 910624"/>
              <a:gd name="connsiteX163" fmla="*/ 10943321 w 12198495"/>
              <a:gd name="connsiteY163" fmla="*/ 6668 h 910624"/>
              <a:gd name="connsiteX164" fmla="*/ 10943695 w 12198495"/>
              <a:gd name="connsiteY164" fmla="*/ 30224 h 910624"/>
              <a:gd name="connsiteX165" fmla="*/ 10937526 w 12198495"/>
              <a:gd name="connsiteY165" fmla="*/ 48731 h 910624"/>
              <a:gd name="connsiteX166" fmla="*/ 10936218 w 12198495"/>
              <a:gd name="connsiteY166" fmla="*/ 54901 h 910624"/>
              <a:gd name="connsiteX167" fmla="*/ 10930983 w 12198495"/>
              <a:gd name="connsiteY167" fmla="*/ 47797 h 910624"/>
              <a:gd name="connsiteX168" fmla="*/ 10930422 w 12198495"/>
              <a:gd name="connsiteY168" fmla="*/ 68175 h 910624"/>
              <a:gd name="connsiteX169" fmla="*/ 10937713 w 12198495"/>
              <a:gd name="connsiteY169" fmla="*/ 79765 h 910624"/>
              <a:gd name="connsiteX170" fmla="*/ 10973794 w 12198495"/>
              <a:gd name="connsiteY170" fmla="*/ 105751 h 910624"/>
              <a:gd name="connsiteX171" fmla="*/ 10977346 w 12198495"/>
              <a:gd name="connsiteY171" fmla="*/ 109864 h 910624"/>
              <a:gd name="connsiteX172" fmla="*/ 11013802 w 12198495"/>
              <a:gd name="connsiteY172" fmla="*/ 137159 h 910624"/>
              <a:gd name="connsiteX173" fmla="*/ 11039975 w 12198495"/>
              <a:gd name="connsiteY173" fmla="*/ 163145 h 910624"/>
              <a:gd name="connsiteX174" fmla="*/ 11087834 w 12198495"/>
              <a:gd name="connsiteY174" fmla="*/ 197731 h 910624"/>
              <a:gd name="connsiteX175" fmla="*/ 11181870 w 12198495"/>
              <a:gd name="connsiteY175" fmla="*/ 189131 h 910624"/>
              <a:gd name="connsiteX176" fmla="*/ 11210660 w 12198495"/>
              <a:gd name="connsiteY176" fmla="*/ 156041 h 910624"/>
              <a:gd name="connsiteX177" fmla="*/ 11217204 w 12198495"/>
              <a:gd name="connsiteY177" fmla="*/ 145011 h 910624"/>
              <a:gd name="connsiteX178" fmla="*/ 11235712 w 12198495"/>
              <a:gd name="connsiteY178" fmla="*/ 107621 h 910624"/>
              <a:gd name="connsiteX179" fmla="*/ 11240946 w 12198495"/>
              <a:gd name="connsiteY179" fmla="*/ 77335 h 910624"/>
              <a:gd name="connsiteX180" fmla="*/ 11252911 w 12198495"/>
              <a:gd name="connsiteY180" fmla="*/ 63875 h 910624"/>
              <a:gd name="connsiteX181" fmla="*/ 11248798 w 12198495"/>
              <a:gd name="connsiteY181" fmla="*/ 58827 h 910624"/>
              <a:gd name="connsiteX182" fmla="*/ 11254220 w 12198495"/>
              <a:gd name="connsiteY182" fmla="*/ 58453 h 910624"/>
              <a:gd name="connsiteX183" fmla="*/ 11256650 w 12198495"/>
              <a:gd name="connsiteY183" fmla="*/ 60136 h 910624"/>
              <a:gd name="connsiteX184" fmla="*/ 11279458 w 12198495"/>
              <a:gd name="connsiteY184" fmla="*/ 63501 h 910624"/>
              <a:gd name="connsiteX185" fmla="*/ 11317035 w 12198495"/>
              <a:gd name="connsiteY185" fmla="*/ 66305 h 910624"/>
              <a:gd name="connsiteX186" fmla="*/ 11329186 w 12198495"/>
              <a:gd name="connsiteY186" fmla="*/ 70605 h 910624"/>
              <a:gd name="connsiteX187" fmla="*/ 11336665 w 12198495"/>
              <a:gd name="connsiteY187" fmla="*/ 72848 h 910624"/>
              <a:gd name="connsiteX188" fmla="*/ 11374428 w 12198495"/>
              <a:gd name="connsiteY188" fmla="*/ 73222 h 910624"/>
              <a:gd name="connsiteX189" fmla="*/ 11397236 w 12198495"/>
              <a:gd name="connsiteY189" fmla="*/ 74157 h 910624"/>
              <a:gd name="connsiteX190" fmla="*/ 11411632 w 12198495"/>
              <a:gd name="connsiteY190" fmla="*/ 80887 h 910624"/>
              <a:gd name="connsiteX191" fmla="*/ 11431822 w 12198495"/>
              <a:gd name="connsiteY191" fmla="*/ 116595 h 910624"/>
              <a:gd name="connsiteX192" fmla="*/ 11428457 w 12198495"/>
              <a:gd name="connsiteY192" fmla="*/ 136037 h 910624"/>
              <a:gd name="connsiteX193" fmla="*/ 11425092 w 12198495"/>
              <a:gd name="connsiteY193" fmla="*/ 135103 h 910624"/>
              <a:gd name="connsiteX194" fmla="*/ 11421353 w 12198495"/>
              <a:gd name="connsiteY194" fmla="*/ 139029 h 910624"/>
              <a:gd name="connsiteX195" fmla="*/ 11401350 w 12198495"/>
              <a:gd name="connsiteY195" fmla="*/ 152489 h 910624"/>
              <a:gd name="connsiteX196" fmla="*/ 11380224 w 12198495"/>
              <a:gd name="connsiteY196" fmla="*/ 155293 h 910624"/>
              <a:gd name="connsiteX197" fmla="*/ 11358912 w 12198495"/>
              <a:gd name="connsiteY197" fmla="*/ 174549 h 910624"/>
              <a:gd name="connsiteX198" fmla="*/ 11358164 w 12198495"/>
              <a:gd name="connsiteY198" fmla="*/ 181840 h 910624"/>
              <a:gd name="connsiteX199" fmla="*/ 11352742 w 12198495"/>
              <a:gd name="connsiteY199" fmla="*/ 221100 h 910624"/>
              <a:gd name="connsiteX200" fmla="*/ 11351995 w 12198495"/>
              <a:gd name="connsiteY200" fmla="*/ 256620 h 910624"/>
              <a:gd name="connsiteX201" fmla="*/ 11363399 w 12198495"/>
              <a:gd name="connsiteY201" fmla="*/ 347104 h 910624"/>
              <a:gd name="connsiteX202" fmla="*/ 11399854 w 12198495"/>
              <a:gd name="connsiteY202" fmla="*/ 420389 h 910624"/>
              <a:gd name="connsiteX203" fmla="*/ 11514454 w 12198495"/>
              <a:gd name="connsiteY203" fmla="*/ 454975 h 910624"/>
              <a:gd name="connsiteX204" fmla="*/ 11525298 w 12198495"/>
              <a:gd name="connsiteY204" fmla="*/ 443758 h 910624"/>
              <a:gd name="connsiteX205" fmla="*/ 11537449 w 12198495"/>
              <a:gd name="connsiteY205" fmla="*/ 387299 h 910624"/>
              <a:gd name="connsiteX206" fmla="*/ 11538010 w 12198495"/>
              <a:gd name="connsiteY206" fmla="*/ 373464 h 910624"/>
              <a:gd name="connsiteX207" fmla="*/ 11532402 w 12198495"/>
              <a:gd name="connsiteY207" fmla="*/ 322614 h 910624"/>
              <a:gd name="connsiteX208" fmla="*/ 11533150 w 12198495"/>
              <a:gd name="connsiteY208" fmla="*/ 320184 h 910624"/>
              <a:gd name="connsiteX209" fmla="*/ 11534271 w 12198495"/>
              <a:gd name="connsiteY209" fmla="*/ 314949 h 910624"/>
              <a:gd name="connsiteX210" fmla="*/ 11551844 w 12198495"/>
              <a:gd name="connsiteY210" fmla="*/ 281298 h 910624"/>
              <a:gd name="connsiteX211" fmla="*/ 11568109 w 12198495"/>
              <a:gd name="connsiteY211" fmla="*/ 272137 h 910624"/>
              <a:gd name="connsiteX212" fmla="*/ 11574465 w 12198495"/>
              <a:gd name="connsiteY212" fmla="*/ 255873 h 910624"/>
              <a:gd name="connsiteX213" fmla="*/ 11576709 w 12198495"/>
              <a:gd name="connsiteY213" fmla="*/ 255312 h 910624"/>
              <a:gd name="connsiteX214" fmla="*/ 11578765 w 12198495"/>
              <a:gd name="connsiteY214" fmla="*/ 239608 h 910624"/>
              <a:gd name="connsiteX215" fmla="*/ 11575587 w 12198495"/>
              <a:gd name="connsiteY215" fmla="*/ 231756 h 910624"/>
              <a:gd name="connsiteX216" fmla="*/ 11567735 w 12198495"/>
              <a:gd name="connsiteY216" fmla="*/ 236430 h 910624"/>
              <a:gd name="connsiteX217" fmla="*/ 11562688 w 12198495"/>
              <a:gd name="connsiteY217" fmla="*/ 238486 h 910624"/>
              <a:gd name="connsiteX218" fmla="*/ 11563248 w 12198495"/>
              <a:gd name="connsiteY218" fmla="*/ 208948 h 910624"/>
              <a:gd name="connsiteX219" fmla="*/ 11576522 w 12198495"/>
              <a:gd name="connsiteY219" fmla="*/ 198666 h 910624"/>
              <a:gd name="connsiteX220" fmla="*/ 11578952 w 12198495"/>
              <a:gd name="connsiteY220" fmla="*/ 186140 h 910624"/>
              <a:gd name="connsiteX221" fmla="*/ 11571100 w 12198495"/>
              <a:gd name="connsiteY221" fmla="*/ 171184 h 910624"/>
              <a:gd name="connsiteX222" fmla="*/ 11574465 w 12198495"/>
              <a:gd name="connsiteY222" fmla="*/ 153050 h 910624"/>
              <a:gd name="connsiteX223" fmla="*/ 11578578 w 12198495"/>
              <a:gd name="connsiteY223" fmla="*/ 129868 h 910624"/>
              <a:gd name="connsiteX224" fmla="*/ 11575400 w 12198495"/>
              <a:gd name="connsiteY224" fmla="*/ 124073 h 910624"/>
              <a:gd name="connsiteX225" fmla="*/ 11572409 w 12198495"/>
              <a:gd name="connsiteY225" fmla="*/ 124073 h 910624"/>
              <a:gd name="connsiteX226" fmla="*/ 11572409 w 12198495"/>
              <a:gd name="connsiteY226" fmla="*/ 122390 h 910624"/>
              <a:gd name="connsiteX227" fmla="*/ 11582878 w 12198495"/>
              <a:gd name="connsiteY227" fmla="*/ 105004 h 910624"/>
              <a:gd name="connsiteX228" fmla="*/ 11595591 w 12198495"/>
              <a:gd name="connsiteY228" fmla="*/ 97339 h 910624"/>
              <a:gd name="connsiteX229" fmla="*/ 11666258 w 12198495"/>
              <a:gd name="connsiteY229" fmla="*/ 134916 h 910624"/>
              <a:gd name="connsiteX230" fmla="*/ 11667754 w 12198495"/>
              <a:gd name="connsiteY230" fmla="*/ 137159 h 910624"/>
              <a:gd name="connsiteX231" fmla="*/ 11668875 w 12198495"/>
              <a:gd name="connsiteY231" fmla="*/ 163893 h 910624"/>
              <a:gd name="connsiteX232" fmla="*/ 11675231 w 12198495"/>
              <a:gd name="connsiteY232" fmla="*/ 182588 h 910624"/>
              <a:gd name="connsiteX233" fmla="*/ 11694861 w 12198495"/>
              <a:gd name="connsiteY233" fmla="*/ 195114 h 910624"/>
              <a:gd name="connsiteX234" fmla="*/ 11716174 w 12198495"/>
              <a:gd name="connsiteY234" fmla="*/ 226334 h 910624"/>
              <a:gd name="connsiteX235" fmla="*/ 11733747 w 12198495"/>
              <a:gd name="connsiteY235" fmla="*/ 283167 h 910624"/>
              <a:gd name="connsiteX236" fmla="*/ 11737673 w 12198495"/>
              <a:gd name="connsiteY236" fmla="*/ 337383 h 910624"/>
              <a:gd name="connsiteX237" fmla="*/ 11735804 w 12198495"/>
              <a:gd name="connsiteY237" fmla="*/ 409172 h 910624"/>
              <a:gd name="connsiteX238" fmla="*/ 11742534 w 12198495"/>
              <a:gd name="connsiteY238" fmla="*/ 502273 h 910624"/>
              <a:gd name="connsiteX239" fmla="*/ 11749451 w 12198495"/>
              <a:gd name="connsiteY239" fmla="*/ 573875 h 910624"/>
              <a:gd name="connsiteX240" fmla="*/ 11743094 w 12198495"/>
              <a:gd name="connsiteY240" fmla="*/ 614069 h 910624"/>
              <a:gd name="connsiteX241" fmla="*/ 11740477 w 12198495"/>
              <a:gd name="connsiteY241" fmla="*/ 624539 h 910624"/>
              <a:gd name="connsiteX242" fmla="*/ 11732625 w 12198495"/>
              <a:gd name="connsiteY242" fmla="*/ 663798 h 910624"/>
              <a:gd name="connsiteX243" fmla="*/ 11729634 w 12198495"/>
              <a:gd name="connsiteY243" fmla="*/ 674080 h 910624"/>
              <a:gd name="connsiteX244" fmla="*/ 11712248 w 12198495"/>
              <a:gd name="connsiteY244" fmla="*/ 697823 h 910624"/>
              <a:gd name="connsiteX245" fmla="*/ 11700283 w 12198495"/>
              <a:gd name="connsiteY245" fmla="*/ 726240 h 910624"/>
              <a:gd name="connsiteX246" fmla="*/ 11704957 w 12198495"/>
              <a:gd name="connsiteY246" fmla="*/ 730353 h 910624"/>
              <a:gd name="connsiteX247" fmla="*/ 11717330 w 12198495"/>
              <a:gd name="connsiteY247" fmla="*/ 732929 h 910624"/>
              <a:gd name="connsiteX248" fmla="*/ 12192000 w 12198495"/>
              <a:gd name="connsiteY248" fmla="*/ 732929 h 910624"/>
              <a:gd name="connsiteX249" fmla="*/ 12198481 w 12198495"/>
              <a:gd name="connsiteY249" fmla="*/ 910624 h 910624"/>
              <a:gd name="connsiteX250" fmla="*/ 0 w 12198495"/>
              <a:gd name="connsiteY250" fmla="*/ 908775 h 910624"/>
              <a:gd name="connsiteX251" fmla="*/ 0 w 12198495"/>
              <a:gd name="connsiteY251" fmla="*/ 732929 h 910624"/>
              <a:gd name="connsiteX252" fmla="*/ 10184483 w 12198495"/>
              <a:gd name="connsiteY252" fmla="*/ 732929 h 910624"/>
              <a:gd name="connsiteX253" fmla="*/ 10336481 w 12198495"/>
              <a:gd name="connsiteY253" fmla="*/ 714462 h 910624"/>
              <a:gd name="connsiteX254" fmla="*/ 10349568 w 12198495"/>
              <a:gd name="connsiteY254" fmla="*/ 713901 h 910624"/>
              <a:gd name="connsiteX255" fmla="*/ 10356111 w 12198495"/>
              <a:gd name="connsiteY255" fmla="*/ 709414 h 910624"/>
              <a:gd name="connsiteX256" fmla="*/ 10354615 w 12198495"/>
              <a:gd name="connsiteY256" fmla="*/ 679128 h 910624"/>
              <a:gd name="connsiteX257" fmla="*/ 10358167 w 12198495"/>
              <a:gd name="connsiteY257" fmla="*/ 520594 h 910624"/>
              <a:gd name="connsiteX258" fmla="*/ 10372188 w 12198495"/>
              <a:gd name="connsiteY258" fmla="*/ 482269 h 910624"/>
              <a:gd name="connsiteX259" fmla="*/ 10396679 w 12198495"/>
              <a:gd name="connsiteY259" fmla="*/ 451984 h 910624"/>
              <a:gd name="connsiteX260" fmla="*/ 10447903 w 12198495"/>
              <a:gd name="connsiteY260" fmla="*/ 334765 h 910624"/>
              <a:gd name="connsiteX261" fmla="*/ 10448464 w 12198495"/>
              <a:gd name="connsiteY261" fmla="*/ 261107 h 910624"/>
              <a:gd name="connsiteX262" fmla="*/ 10446408 w 12198495"/>
              <a:gd name="connsiteY262" fmla="*/ 225774 h 910624"/>
              <a:gd name="connsiteX263" fmla="*/ 10448464 w 12198495"/>
              <a:gd name="connsiteY263" fmla="*/ 215678 h 910624"/>
              <a:gd name="connsiteX264" fmla="*/ 10453512 w 12198495"/>
              <a:gd name="connsiteY264" fmla="*/ 201096 h 910624"/>
              <a:gd name="connsiteX265" fmla="*/ 10442856 w 12198495"/>
              <a:gd name="connsiteY265" fmla="*/ 229139 h 910624"/>
              <a:gd name="connsiteX266" fmla="*/ 10417991 w 12198495"/>
              <a:gd name="connsiteY266" fmla="*/ 307471 h 910624"/>
              <a:gd name="connsiteX267" fmla="*/ 10413318 w 12198495"/>
              <a:gd name="connsiteY267" fmla="*/ 312331 h 910624"/>
              <a:gd name="connsiteX268" fmla="*/ 10410513 w 12198495"/>
              <a:gd name="connsiteY268" fmla="*/ 310649 h 910624"/>
              <a:gd name="connsiteX269" fmla="*/ 10388266 w 12198495"/>
              <a:gd name="connsiteY269" fmla="*/ 406929 h 910624"/>
              <a:gd name="connsiteX270" fmla="*/ 10366767 w 12198495"/>
              <a:gd name="connsiteY270" fmla="*/ 418706 h 910624"/>
              <a:gd name="connsiteX271" fmla="*/ 10364337 w 12198495"/>
              <a:gd name="connsiteY271" fmla="*/ 417398 h 910624"/>
              <a:gd name="connsiteX272" fmla="*/ 10363963 w 12198495"/>
              <a:gd name="connsiteY272" fmla="*/ 416650 h 910624"/>
              <a:gd name="connsiteX273" fmla="*/ 10365458 w 12198495"/>
              <a:gd name="connsiteY273" fmla="*/ 415528 h 910624"/>
              <a:gd name="connsiteX274" fmla="*/ 10368263 w 12198495"/>
              <a:gd name="connsiteY274" fmla="*/ 397768 h 910624"/>
              <a:gd name="connsiteX275" fmla="*/ 10360784 w 12198495"/>
              <a:gd name="connsiteY275" fmla="*/ 413472 h 910624"/>
              <a:gd name="connsiteX276" fmla="*/ 10362841 w 12198495"/>
              <a:gd name="connsiteY276" fmla="*/ 393468 h 910624"/>
              <a:gd name="connsiteX277" fmla="*/ 10356298 w 12198495"/>
              <a:gd name="connsiteY277" fmla="*/ 413659 h 910624"/>
              <a:gd name="connsiteX278" fmla="*/ 10355737 w 12198495"/>
              <a:gd name="connsiteY278" fmla="*/ 411041 h 910624"/>
              <a:gd name="connsiteX279" fmla="*/ 10356671 w 12198495"/>
              <a:gd name="connsiteY279" fmla="*/ 393468 h 910624"/>
              <a:gd name="connsiteX280" fmla="*/ 10355176 w 12198495"/>
              <a:gd name="connsiteY280" fmla="*/ 360004 h 910624"/>
              <a:gd name="connsiteX281" fmla="*/ 10369010 w 12198495"/>
              <a:gd name="connsiteY281" fmla="*/ 311023 h 910624"/>
              <a:gd name="connsiteX282" fmla="*/ 10397053 w 12198495"/>
              <a:gd name="connsiteY282" fmla="*/ 275129 h 910624"/>
              <a:gd name="connsiteX283" fmla="*/ 10414252 w 12198495"/>
              <a:gd name="connsiteY283" fmla="*/ 237925 h 910624"/>
              <a:gd name="connsiteX284" fmla="*/ 10429582 w 12198495"/>
              <a:gd name="connsiteY284" fmla="*/ 193244 h 910624"/>
              <a:gd name="connsiteX285" fmla="*/ 10435751 w 12198495"/>
              <a:gd name="connsiteY285" fmla="*/ 178849 h 910624"/>
              <a:gd name="connsiteX286" fmla="*/ 10450521 w 12198495"/>
              <a:gd name="connsiteY286" fmla="*/ 160902 h 910624"/>
              <a:gd name="connsiteX287" fmla="*/ 10481368 w 12198495"/>
              <a:gd name="connsiteY287" fmla="*/ 133233 h 910624"/>
              <a:gd name="connsiteX288" fmla="*/ 10489406 w 12198495"/>
              <a:gd name="connsiteY288" fmla="*/ 118277 h 910624"/>
              <a:gd name="connsiteX289" fmla="*/ 10506232 w 12198495"/>
              <a:gd name="connsiteY289" fmla="*/ 95282 h 910624"/>
              <a:gd name="connsiteX290" fmla="*/ 10529227 w 12198495"/>
              <a:gd name="connsiteY290" fmla="*/ 93039 h 910624"/>
              <a:gd name="connsiteX291" fmla="*/ 10577460 w 12198495"/>
              <a:gd name="connsiteY291" fmla="*/ 80139 h 910624"/>
              <a:gd name="connsiteX292" fmla="*/ 10582321 w 12198495"/>
              <a:gd name="connsiteY292" fmla="*/ 68361 h 910624"/>
              <a:gd name="connsiteX293" fmla="*/ 10581947 w 12198495"/>
              <a:gd name="connsiteY293" fmla="*/ 62005 h 910624"/>
              <a:gd name="connsiteX294" fmla="*/ 10581572 w 12198495"/>
              <a:gd name="connsiteY294" fmla="*/ 47984 h 910624"/>
              <a:gd name="connsiteX295" fmla="*/ 10576899 w 12198495"/>
              <a:gd name="connsiteY295" fmla="*/ 34336 h 910624"/>
              <a:gd name="connsiteX296" fmla="*/ 10572599 w 12198495"/>
              <a:gd name="connsiteY296" fmla="*/ 17137 h 910624"/>
              <a:gd name="connsiteX297" fmla="*/ 10579329 w 12198495"/>
              <a:gd name="connsiteY297" fmla="*/ 1246 h 910624"/>
              <a:gd name="connsiteX298" fmla="*/ 10594846 w 12198495"/>
              <a:gd name="connsiteY298" fmla="*/ 6107 h 910624"/>
              <a:gd name="connsiteX299" fmla="*/ 10632984 w 12198495"/>
              <a:gd name="connsiteY299" fmla="*/ 23867 h 910624"/>
              <a:gd name="connsiteX300" fmla="*/ 10701595 w 12198495"/>
              <a:gd name="connsiteY300" fmla="*/ 30971 h 910624"/>
              <a:gd name="connsiteX301" fmla="*/ 10770392 w 12198495"/>
              <a:gd name="connsiteY301" fmla="*/ 33215 h 910624"/>
              <a:gd name="connsiteX302" fmla="*/ 10898080 w 12198495"/>
              <a:gd name="connsiteY302" fmla="*/ 20689 h 910624"/>
              <a:gd name="connsiteX303" fmla="*/ 10923878 w 12198495"/>
              <a:gd name="connsiteY303" fmla="*/ 5172 h 910624"/>
              <a:gd name="connsiteX304" fmla="*/ 10931520 w 12198495"/>
              <a:gd name="connsiteY304" fmla="*/ 265 h 91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12198495" h="910624">
                <a:moveTo>
                  <a:pt x="11634616" y="695510"/>
                </a:moveTo>
                <a:cubicBezTo>
                  <a:pt x="11632139" y="695346"/>
                  <a:pt x="11629896" y="696047"/>
                  <a:pt x="11628681" y="699880"/>
                </a:cubicBezTo>
                <a:cubicBezTo>
                  <a:pt x="11626064" y="708293"/>
                  <a:pt x="11623634" y="717640"/>
                  <a:pt x="11627185" y="725492"/>
                </a:cubicBezTo>
                <a:cubicBezTo>
                  <a:pt x="11629616" y="730913"/>
                  <a:pt x="11638402" y="728857"/>
                  <a:pt x="11644384" y="729979"/>
                </a:cubicBezTo>
                <a:cubicBezTo>
                  <a:pt x="11646815" y="730539"/>
                  <a:pt x="11649432" y="730539"/>
                  <a:pt x="11651863" y="730913"/>
                </a:cubicBezTo>
                <a:cubicBezTo>
                  <a:pt x="11663267" y="732409"/>
                  <a:pt x="11664014" y="731848"/>
                  <a:pt x="11663080" y="719883"/>
                </a:cubicBezTo>
                <a:cubicBezTo>
                  <a:pt x="11662893" y="718388"/>
                  <a:pt x="11662706" y="716705"/>
                  <a:pt x="11662519" y="715209"/>
                </a:cubicBezTo>
                <a:cubicBezTo>
                  <a:pt x="11659154" y="695954"/>
                  <a:pt x="11663267" y="698197"/>
                  <a:pt x="11641954" y="696328"/>
                </a:cubicBezTo>
                <a:cubicBezTo>
                  <a:pt x="11639804" y="696702"/>
                  <a:pt x="11637093" y="695673"/>
                  <a:pt x="11634616" y="695510"/>
                </a:cubicBezTo>
                <a:close/>
                <a:moveTo>
                  <a:pt x="11559135" y="473903"/>
                </a:moveTo>
                <a:cubicBezTo>
                  <a:pt x="11557873" y="474511"/>
                  <a:pt x="11556611" y="475539"/>
                  <a:pt x="11555396" y="476100"/>
                </a:cubicBezTo>
                <a:cubicBezTo>
                  <a:pt x="11551096" y="477970"/>
                  <a:pt x="11547170" y="480961"/>
                  <a:pt x="11542684" y="481895"/>
                </a:cubicBezTo>
                <a:cubicBezTo>
                  <a:pt x="11529784" y="484513"/>
                  <a:pt x="11526606" y="494047"/>
                  <a:pt x="11525110" y="505078"/>
                </a:cubicBezTo>
                <a:cubicBezTo>
                  <a:pt x="11524736" y="508443"/>
                  <a:pt x="11524363" y="511994"/>
                  <a:pt x="11524736" y="515360"/>
                </a:cubicBezTo>
                <a:cubicBezTo>
                  <a:pt x="11526045" y="529194"/>
                  <a:pt x="11523428" y="542654"/>
                  <a:pt x="11519876" y="555928"/>
                </a:cubicBezTo>
                <a:cubicBezTo>
                  <a:pt x="11515576" y="572005"/>
                  <a:pt x="11511276" y="587896"/>
                  <a:pt x="11506976" y="603787"/>
                </a:cubicBezTo>
                <a:cubicBezTo>
                  <a:pt x="11504920" y="612013"/>
                  <a:pt x="11501742" y="620426"/>
                  <a:pt x="11503611" y="628652"/>
                </a:cubicBezTo>
                <a:cubicBezTo>
                  <a:pt x="11507537" y="645664"/>
                  <a:pt x="11503611" y="661368"/>
                  <a:pt x="11498190" y="677072"/>
                </a:cubicBezTo>
                <a:cubicBezTo>
                  <a:pt x="11495386" y="684924"/>
                  <a:pt x="11494076" y="693336"/>
                  <a:pt x="11491646" y="701375"/>
                </a:cubicBezTo>
                <a:cubicBezTo>
                  <a:pt x="11488842" y="709788"/>
                  <a:pt x="11490525" y="713527"/>
                  <a:pt x="11500246" y="714275"/>
                </a:cubicBezTo>
                <a:cubicBezTo>
                  <a:pt x="11526606" y="716518"/>
                  <a:pt x="11552779" y="719696"/>
                  <a:pt x="11579139" y="722314"/>
                </a:cubicBezTo>
                <a:cubicBezTo>
                  <a:pt x="11601199" y="724557"/>
                  <a:pt x="11601012" y="724370"/>
                  <a:pt x="11601573" y="701188"/>
                </a:cubicBezTo>
                <a:cubicBezTo>
                  <a:pt x="11601760" y="693336"/>
                  <a:pt x="11599330" y="688476"/>
                  <a:pt x="11592039" y="685298"/>
                </a:cubicBezTo>
                <a:cubicBezTo>
                  <a:pt x="11576896" y="678567"/>
                  <a:pt x="11570540" y="667163"/>
                  <a:pt x="11574652" y="650525"/>
                </a:cubicBezTo>
                <a:cubicBezTo>
                  <a:pt x="11575213" y="648468"/>
                  <a:pt x="11575026" y="646225"/>
                  <a:pt x="11575400" y="643234"/>
                </a:cubicBezTo>
                <a:cubicBezTo>
                  <a:pt x="11574278" y="640990"/>
                  <a:pt x="11578204" y="635756"/>
                  <a:pt x="11572035" y="635008"/>
                </a:cubicBezTo>
                <a:cubicBezTo>
                  <a:pt x="11567174" y="634447"/>
                  <a:pt x="11561566" y="634073"/>
                  <a:pt x="11560257" y="640990"/>
                </a:cubicBezTo>
                <a:cubicBezTo>
                  <a:pt x="11558948" y="647347"/>
                  <a:pt x="11555396" y="645477"/>
                  <a:pt x="11552218" y="643047"/>
                </a:cubicBezTo>
                <a:cubicBezTo>
                  <a:pt x="11548292" y="640055"/>
                  <a:pt x="11546610" y="635756"/>
                  <a:pt x="11546797" y="630708"/>
                </a:cubicBezTo>
                <a:cubicBezTo>
                  <a:pt x="11547170" y="621921"/>
                  <a:pt x="11546984" y="613135"/>
                  <a:pt x="11548105" y="604535"/>
                </a:cubicBezTo>
                <a:cubicBezTo>
                  <a:pt x="11552966" y="563780"/>
                  <a:pt x="11558200" y="523025"/>
                  <a:pt x="11563248" y="482269"/>
                </a:cubicBezTo>
                <a:cubicBezTo>
                  <a:pt x="11563622" y="479465"/>
                  <a:pt x="11564931" y="476100"/>
                  <a:pt x="11562874" y="474230"/>
                </a:cubicBezTo>
                <a:cubicBezTo>
                  <a:pt x="11561659" y="473109"/>
                  <a:pt x="11560397" y="473296"/>
                  <a:pt x="11559135" y="473903"/>
                </a:cubicBezTo>
                <a:close/>
                <a:moveTo>
                  <a:pt x="11566614" y="432915"/>
                </a:moveTo>
                <a:cubicBezTo>
                  <a:pt x="11549788" y="443384"/>
                  <a:pt x="11530345" y="452170"/>
                  <a:pt x="11534832" y="477783"/>
                </a:cubicBezTo>
                <a:cubicBezTo>
                  <a:pt x="11561192" y="472361"/>
                  <a:pt x="11572222" y="456657"/>
                  <a:pt x="11566614" y="432915"/>
                </a:cubicBezTo>
                <a:close/>
                <a:moveTo>
                  <a:pt x="11397236" y="427493"/>
                </a:moveTo>
                <a:cubicBezTo>
                  <a:pt x="11402097" y="437214"/>
                  <a:pt x="11408454" y="445066"/>
                  <a:pt x="11415558" y="452544"/>
                </a:cubicBezTo>
                <a:cubicBezTo>
                  <a:pt x="11439300" y="477222"/>
                  <a:pt x="11467904" y="490121"/>
                  <a:pt x="11502676" y="486756"/>
                </a:cubicBezTo>
                <a:cubicBezTo>
                  <a:pt x="11506790" y="486383"/>
                  <a:pt x="11511276" y="486756"/>
                  <a:pt x="11513333" y="482269"/>
                </a:cubicBezTo>
                <a:cubicBezTo>
                  <a:pt x="11516324" y="475539"/>
                  <a:pt x="11518941" y="468622"/>
                  <a:pt x="11520063" y="459835"/>
                </a:cubicBezTo>
                <a:cubicBezTo>
                  <a:pt x="11471456" y="476287"/>
                  <a:pt x="11431448" y="463014"/>
                  <a:pt x="11397236" y="427493"/>
                </a:cubicBezTo>
                <a:close/>
                <a:moveTo>
                  <a:pt x="10946687" y="423941"/>
                </a:moveTo>
                <a:cubicBezTo>
                  <a:pt x="10944069" y="423754"/>
                  <a:pt x="10943508" y="426558"/>
                  <a:pt x="10942386" y="428241"/>
                </a:cubicBezTo>
                <a:cubicBezTo>
                  <a:pt x="10927430" y="452358"/>
                  <a:pt x="10912661" y="476474"/>
                  <a:pt x="10897893" y="500778"/>
                </a:cubicBezTo>
                <a:cubicBezTo>
                  <a:pt x="10892284" y="509938"/>
                  <a:pt x="10888919" y="520034"/>
                  <a:pt x="10888732" y="530876"/>
                </a:cubicBezTo>
                <a:cubicBezTo>
                  <a:pt x="10888545" y="543963"/>
                  <a:pt x="10884245" y="554806"/>
                  <a:pt x="10876394" y="565275"/>
                </a:cubicBezTo>
                <a:cubicBezTo>
                  <a:pt x="10855268" y="592944"/>
                  <a:pt x="10844612" y="624913"/>
                  <a:pt x="10840686" y="659311"/>
                </a:cubicBezTo>
                <a:cubicBezTo>
                  <a:pt x="10842742" y="666042"/>
                  <a:pt x="10839938" y="672772"/>
                  <a:pt x="10840312" y="679689"/>
                </a:cubicBezTo>
                <a:cubicBezTo>
                  <a:pt x="10840499" y="685298"/>
                  <a:pt x="10842555" y="687541"/>
                  <a:pt x="10848164" y="687167"/>
                </a:cubicBezTo>
                <a:cubicBezTo>
                  <a:pt x="10854333" y="686606"/>
                  <a:pt x="10860690" y="686793"/>
                  <a:pt x="10866859" y="686606"/>
                </a:cubicBezTo>
                <a:cubicBezTo>
                  <a:pt x="10914531" y="685672"/>
                  <a:pt x="10962016" y="685484"/>
                  <a:pt x="11009689" y="686606"/>
                </a:cubicBezTo>
                <a:cubicBezTo>
                  <a:pt x="11022775" y="686980"/>
                  <a:pt x="11035862" y="686606"/>
                  <a:pt x="11048948" y="686980"/>
                </a:cubicBezTo>
                <a:cubicBezTo>
                  <a:pt x="11052874" y="686980"/>
                  <a:pt x="11054557" y="684924"/>
                  <a:pt x="11054931" y="681559"/>
                </a:cubicBezTo>
                <a:cubicBezTo>
                  <a:pt x="11044274" y="642486"/>
                  <a:pt x="11025954" y="607339"/>
                  <a:pt x="10998846" y="577240"/>
                </a:cubicBezTo>
                <a:cubicBezTo>
                  <a:pt x="10990433" y="568080"/>
                  <a:pt x="10984824" y="557984"/>
                  <a:pt x="10985572" y="545459"/>
                </a:cubicBezTo>
                <a:cubicBezTo>
                  <a:pt x="10986133" y="534615"/>
                  <a:pt x="10984077" y="524333"/>
                  <a:pt x="10981272" y="514051"/>
                </a:cubicBezTo>
                <a:cubicBezTo>
                  <a:pt x="10973420" y="484700"/>
                  <a:pt x="10962203" y="456844"/>
                  <a:pt x="10950238" y="428989"/>
                </a:cubicBezTo>
                <a:cubicBezTo>
                  <a:pt x="10949491" y="427119"/>
                  <a:pt x="10949117" y="424315"/>
                  <a:pt x="10946687" y="423941"/>
                </a:cubicBezTo>
                <a:close/>
                <a:moveTo>
                  <a:pt x="11552779" y="389729"/>
                </a:moveTo>
                <a:cubicBezTo>
                  <a:pt x="11549414" y="389168"/>
                  <a:pt x="11549227" y="391411"/>
                  <a:pt x="11548853" y="393468"/>
                </a:cubicBezTo>
                <a:cubicBezTo>
                  <a:pt x="11546236" y="407863"/>
                  <a:pt x="11543806" y="422259"/>
                  <a:pt x="11541375" y="436654"/>
                </a:cubicBezTo>
                <a:cubicBezTo>
                  <a:pt x="11541001" y="438523"/>
                  <a:pt x="11540254" y="441327"/>
                  <a:pt x="11544180" y="440579"/>
                </a:cubicBezTo>
                <a:cubicBezTo>
                  <a:pt x="11554462" y="438710"/>
                  <a:pt x="11569604" y="421137"/>
                  <a:pt x="11569604" y="410854"/>
                </a:cubicBezTo>
                <a:cubicBezTo>
                  <a:pt x="11569604" y="401507"/>
                  <a:pt x="11561566" y="391599"/>
                  <a:pt x="11552779" y="389729"/>
                </a:cubicBezTo>
                <a:close/>
                <a:moveTo>
                  <a:pt x="10553296" y="389238"/>
                </a:moveTo>
                <a:cubicBezTo>
                  <a:pt x="10551707" y="388701"/>
                  <a:pt x="10549604" y="389729"/>
                  <a:pt x="10546613" y="392159"/>
                </a:cubicBezTo>
                <a:cubicBezTo>
                  <a:pt x="10529601" y="405807"/>
                  <a:pt x="10511840" y="418706"/>
                  <a:pt x="10495015" y="432540"/>
                </a:cubicBezTo>
                <a:cubicBezTo>
                  <a:pt x="10466224" y="456283"/>
                  <a:pt x="10439678" y="482083"/>
                  <a:pt x="10419487" y="513677"/>
                </a:cubicBezTo>
                <a:cubicBezTo>
                  <a:pt x="10412757" y="524520"/>
                  <a:pt x="10407709" y="535737"/>
                  <a:pt x="10408831" y="548824"/>
                </a:cubicBezTo>
                <a:cubicBezTo>
                  <a:pt x="10409204" y="554058"/>
                  <a:pt x="10408270" y="559480"/>
                  <a:pt x="10406027" y="564341"/>
                </a:cubicBezTo>
                <a:cubicBezTo>
                  <a:pt x="10392566" y="594066"/>
                  <a:pt x="10391818" y="625286"/>
                  <a:pt x="10395183" y="656881"/>
                </a:cubicBezTo>
                <a:cubicBezTo>
                  <a:pt x="10396679" y="671837"/>
                  <a:pt x="10400792" y="686606"/>
                  <a:pt x="10400605" y="701375"/>
                </a:cubicBezTo>
                <a:cubicBezTo>
                  <a:pt x="10400605" y="711470"/>
                  <a:pt x="10403970" y="711470"/>
                  <a:pt x="10411448" y="710910"/>
                </a:cubicBezTo>
                <a:lnTo>
                  <a:pt x="10487911" y="705488"/>
                </a:lnTo>
                <a:cubicBezTo>
                  <a:pt x="10552408" y="700254"/>
                  <a:pt x="10617093" y="696328"/>
                  <a:pt x="10681778" y="693336"/>
                </a:cubicBezTo>
                <a:cubicBezTo>
                  <a:pt x="10690191" y="692963"/>
                  <a:pt x="10694864" y="689598"/>
                  <a:pt x="10697669" y="681933"/>
                </a:cubicBezTo>
                <a:cubicBezTo>
                  <a:pt x="10683835" y="679315"/>
                  <a:pt x="10683461" y="679128"/>
                  <a:pt x="10679348" y="672585"/>
                </a:cubicBezTo>
                <a:cubicBezTo>
                  <a:pt x="10652614" y="629586"/>
                  <a:pt x="10622702" y="588831"/>
                  <a:pt x="10589238" y="551067"/>
                </a:cubicBezTo>
                <a:cubicBezTo>
                  <a:pt x="10570730" y="530129"/>
                  <a:pt x="10561195" y="508629"/>
                  <a:pt x="10563812" y="480213"/>
                </a:cubicBezTo>
                <a:cubicBezTo>
                  <a:pt x="10566430" y="451984"/>
                  <a:pt x="10563252" y="423567"/>
                  <a:pt x="10556895" y="395711"/>
                </a:cubicBezTo>
                <a:cubicBezTo>
                  <a:pt x="10555961" y="391879"/>
                  <a:pt x="10554886" y="389776"/>
                  <a:pt x="10553296" y="389238"/>
                </a:cubicBezTo>
                <a:close/>
                <a:moveTo>
                  <a:pt x="10641210" y="347478"/>
                </a:moveTo>
                <a:cubicBezTo>
                  <a:pt x="10635788" y="344487"/>
                  <a:pt x="10634293" y="346356"/>
                  <a:pt x="10632984" y="351404"/>
                </a:cubicBezTo>
                <a:cubicBezTo>
                  <a:pt x="10631302" y="357948"/>
                  <a:pt x="10630741" y="364678"/>
                  <a:pt x="10627562" y="370847"/>
                </a:cubicBezTo>
                <a:cubicBezTo>
                  <a:pt x="10626441" y="375521"/>
                  <a:pt x="10625319" y="380008"/>
                  <a:pt x="10624197" y="384494"/>
                </a:cubicBezTo>
                <a:cubicBezTo>
                  <a:pt x="10624197" y="392720"/>
                  <a:pt x="10622328" y="400572"/>
                  <a:pt x="10619897" y="408237"/>
                </a:cubicBezTo>
                <a:cubicBezTo>
                  <a:pt x="10619337" y="410854"/>
                  <a:pt x="10618962" y="413659"/>
                  <a:pt x="10618402" y="416276"/>
                </a:cubicBezTo>
                <a:cubicBezTo>
                  <a:pt x="10613915" y="441140"/>
                  <a:pt x="10613167" y="466379"/>
                  <a:pt x="10614850" y="491617"/>
                </a:cubicBezTo>
                <a:cubicBezTo>
                  <a:pt x="10615785" y="505078"/>
                  <a:pt x="10618776" y="517977"/>
                  <a:pt x="10628684" y="528446"/>
                </a:cubicBezTo>
                <a:cubicBezTo>
                  <a:pt x="10632423" y="532559"/>
                  <a:pt x="10635040" y="537607"/>
                  <a:pt x="10636349" y="543215"/>
                </a:cubicBezTo>
                <a:cubicBezTo>
                  <a:pt x="10640649" y="561349"/>
                  <a:pt x="10649809" y="577240"/>
                  <a:pt x="10660466" y="592383"/>
                </a:cubicBezTo>
                <a:cubicBezTo>
                  <a:pt x="10675422" y="613509"/>
                  <a:pt x="10694117" y="631643"/>
                  <a:pt x="10713372" y="648842"/>
                </a:cubicBezTo>
                <a:cubicBezTo>
                  <a:pt x="10720664" y="655199"/>
                  <a:pt x="10727394" y="662116"/>
                  <a:pt x="10729824" y="672024"/>
                </a:cubicBezTo>
                <a:cubicBezTo>
                  <a:pt x="10730385" y="674828"/>
                  <a:pt x="10732068" y="677072"/>
                  <a:pt x="10734685" y="678567"/>
                </a:cubicBezTo>
                <a:cubicBezTo>
                  <a:pt x="10748706" y="685858"/>
                  <a:pt x="10762166" y="691654"/>
                  <a:pt x="10779366" y="690719"/>
                </a:cubicBezTo>
                <a:cubicBezTo>
                  <a:pt x="10795257" y="689784"/>
                  <a:pt x="10804043" y="685110"/>
                  <a:pt x="10807409" y="669781"/>
                </a:cubicBezTo>
                <a:cubicBezTo>
                  <a:pt x="10808530" y="664733"/>
                  <a:pt x="10811334" y="659872"/>
                  <a:pt x="10813204" y="655012"/>
                </a:cubicBezTo>
                <a:cubicBezTo>
                  <a:pt x="10828721" y="615378"/>
                  <a:pt x="10837507" y="574810"/>
                  <a:pt x="10833956" y="531811"/>
                </a:cubicBezTo>
                <a:cubicBezTo>
                  <a:pt x="10833020" y="521155"/>
                  <a:pt x="10835825" y="510873"/>
                  <a:pt x="10842742" y="502086"/>
                </a:cubicBezTo>
                <a:cubicBezTo>
                  <a:pt x="10851529" y="494795"/>
                  <a:pt x="10855642" y="484513"/>
                  <a:pt x="10859754" y="474604"/>
                </a:cubicBezTo>
                <a:cubicBezTo>
                  <a:pt x="10873963" y="440393"/>
                  <a:pt x="10883684" y="404685"/>
                  <a:pt x="10892658" y="368790"/>
                </a:cubicBezTo>
                <a:cubicBezTo>
                  <a:pt x="10894527" y="360752"/>
                  <a:pt x="10891536" y="360565"/>
                  <a:pt x="10885180" y="362621"/>
                </a:cubicBezTo>
                <a:cubicBezTo>
                  <a:pt x="10869102" y="367856"/>
                  <a:pt x="10852837" y="371595"/>
                  <a:pt x="10836199" y="374025"/>
                </a:cubicBezTo>
                <a:cubicBezTo>
                  <a:pt x="10821243" y="376269"/>
                  <a:pt x="10806287" y="380008"/>
                  <a:pt x="10791518" y="379634"/>
                </a:cubicBezTo>
                <a:cubicBezTo>
                  <a:pt x="10776188" y="379260"/>
                  <a:pt x="10760484" y="378699"/>
                  <a:pt x="10745154" y="377016"/>
                </a:cubicBezTo>
                <a:cubicBezTo>
                  <a:pt x="10738798" y="378512"/>
                  <a:pt x="10733002" y="376455"/>
                  <a:pt x="10727020" y="374586"/>
                </a:cubicBezTo>
                <a:cubicBezTo>
                  <a:pt x="10721786" y="373651"/>
                  <a:pt x="10716738" y="372530"/>
                  <a:pt x="10711503" y="371408"/>
                </a:cubicBezTo>
                <a:cubicBezTo>
                  <a:pt x="10704960" y="371969"/>
                  <a:pt x="10699164" y="369912"/>
                  <a:pt x="10693369" y="367108"/>
                </a:cubicBezTo>
                <a:cubicBezTo>
                  <a:pt x="10680469" y="361313"/>
                  <a:pt x="10666074" y="360004"/>
                  <a:pt x="10653735" y="352713"/>
                </a:cubicBezTo>
                <a:cubicBezTo>
                  <a:pt x="10648875" y="352713"/>
                  <a:pt x="10645136" y="349722"/>
                  <a:pt x="10641210" y="347478"/>
                </a:cubicBezTo>
                <a:close/>
                <a:moveTo>
                  <a:pt x="10369758" y="338879"/>
                </a:moveTo>
                <a:cubicBezTo>
                  <a:pt x="10365271" y="344674"/>
                  <a:pt x="10362280" y="350844"/>
                  <a:pt x="10362654" y="357948"/>
                </a:cubicBezTo>
                <a:cubicBezTo>
                  <a:pt x="10363402" y="358321"/>
                  <a:pt x="10364150" y="358508"/>
                  <a:pt x="10364898" y="358695"/>
                </a:cubicBezTo>
                <a:cubicBezTo>
                  <a:pt x="10366580" y="352152"/>
                  <a:pt x="10368075" y="345609"/>
                  <a:pt x="10369758" y="338879"/>
                </a:cubicBezTo>
                <a:close/>
                <a:moveTo>
                  <a:pt x="11346424" y="288619"/>
                </a:moveTo>
                <a:lnTo>
                  <a:pt x="11350474" y="306943"/>
                </a:lnTo>
                <a:cubicBezTo>
                  <a:pt x="11350669" y="311980"/>
                  <a:pt x="11350865" y="317016"/>
                  <a:pt x="11351060" y="322053"/>
                </a:cubicBezTo>
                <a:lnTo>
                  <a:pt x="11346424" y="288619"/>
                </a:lnTo>
                <a:close/>
                <a:moveTo>
                  <a:pt x="11349751" y="159406"/>
                </a:moveTo>
                <a:cubicBezTo>
                  <a:pt x="11340030" y="160528"/>
                  <a:pt x="11338160" y="163332"/>
                  <a:pt x="11338160" y="178288"/>
                </a:cubicBezTo>
                <a:cubicBezTo>
                  <a:pt x="11336291" y="190253"/>
                  <a:pt x="11335543" y="202218"/>
                  <a:pt x="11336104" y="214183"/>
                </a:cubicBezTo>
                <a:lnTo>
                  <a:pt x="11346424" y="288619"/>
                </a:lnTo>
                <a:lnTo>
                  <a:pt x="11329934" y="213996"/>
                </a:lnTo>
                <a:cubicBezTo>
                  <a:pt x="11330495" y="201283"/>
                  <a:pt x="11331056" y="188757"/>
                  <a:pt x="11331617" y="176232"/>
                </a:cubicBezTo>
                <a:cubicBezTo>
                  <a:pt x="11331804" y="172866"/>
                  <a:pt x="11333673" y="168754"/>
                  <a:pt x="11330682" y="166697"/>
                </a:cubicBezTo>
                <a:cubicBezTo>
                  <a:pt x="11327130" y="164454"/>
                  <a:pt x="11323765" y="167819"/>
                  <a:pt x="11320587" y="169315"/>
                </a:cubicBezTo>
                <a:cubicBezTo>
                  <a:pt x="11318718" y="170249"/>
                  <a:pt x="11317035" y="171558"/>
                  <a:pt x="11315166" y="172680"/>
                </a:cubicBezTo>
                <a:cubicBezTo>
                  <a:pt x="11301144" y="181279"/>
                  <a:pt x="11288806" y="192122"/>
                  <a:pt x="11277776" y="204461"/>
                </a:cubicBezTo>
                <a:cubicBezTo>
                  <a:pt x="11273662" y="208761"/>
                  <a:pt x="11269549" y="212874"/>
                  <a:pt x="11265436" y="217174"/>
                </a:cubicBezTo>
                <a:cubicBezTo>
                  <a:pt x="11243563" y="240730"/>
                  <a:pt x="11222438" y="265033"/>
                  <a:pt x="11199630" y="287467"/>
                </a:cubicBezTo>
                <a:cubicBezTo>
                  <a:pt x="11156632" y="329531"/>
                  <a:pt x="11105220" y="337383"/>
                  <a:pt x="11051004" y="311958"/>
                </a:cubicBezTo>
                <a:cubicBezTo>
                  <a:pt x="11049696" y="311397"/>
                  <a:pt x="11048200" y="311023"/>
                  <a:pt x="11045770" y="310088"/>
                </a:cubicBezTo>
                <a:cubicBezTo>
                  <a:pt x="11046518" y="325979"/>
                  <a:pt x="11037918" y="336635"/>
                  <a:pt x="11027636" y="345983"/>
                </a:cubicBezTo>
                <a:cubicBezTo>
                  <a:pt x="11018662" y="354209"/>
                  <a:pt x="11014175" y="364678"/>
                  <a:pt x="11014175" y="376643"/>
                </a:cubicBezTo>
                <a:cubicBezTo>
                  <a:pt x="11014362" y="394777"/>
                  <a:pt x="11016232" y="412724"/>
                  <a:pt x="11019036" y="430484"/>
                </a:cubicBezTo>
                <a:lnTo>
                  <a:pt x="11019036" y="430671"/>
                </a:lnTo>
                <a:cubicBezTo>
                  <a:pt x="11018849" y="432167"/>
                  <a:pt x="11019036" y="433662"/>
                  <a:pt x="11019784" y="435158"/>
                </a:cubicBezTo>
                <a:cubicBezTo>
                  <a:pt x="11020719" y="461518"/>
                  <a:pt x="11024644" y="487504"/>
                  <a:pt x="11028197" y="513490"/>
                </a:cubicBezTo>
                <a:cubicBezTo>
                  <a:pt x="11030628" y="530129"/>
                  <a:pt x="11042031" y="542468"/>
                  <a:pt x="11049322" y="556676"/>
                </a:cubicBezTo>
                <a:cubicBezTo>
                  <a:pt x="11049509" y="559854"/>
                  <a:pt x="11049883" y="562845"/>
                  <a:pt x="11049883" y="566023"/>
                </a:cubicBezTo>
                <a:cubicBezTo>
                  <a:pt x="11049509" y="607713"/>
                  <a:pt x="11063718" y="644543"/>
                  <a:pt x="11085590" y="679128"/>
                </a:cubicBezTo>
                <a:cubicBezTo>
                  <a:pt x="11090077" y="686232"/>
                  <a:pt x="11095499" y="689784"/>
                  <a:pt x="11104472" y="689971"/>
                </a:cubicBezTo>
                <a:cubicBezTo>
                  <a:pt x="11175327" y="692028"/>
                  <a:pt x="11246181" y="694645"/>
                  <a:pt x="11317035" y="699880"/>
                </a:cubicBezTo>
                <a:cubicBezTo>
                  <a:pt x="11365081" y="703245"/>
                  <a:pt x="11413127" y="706049"/>
                  <a:pt x="11460986" y="711097"/>
                </a:cubicBezTo>
                <a:cubicBezTo>
                  <a:pt x="11466782" y="711844"/>
                  <a:pt x="11471269" y="710723"/>
                  <a:pt x="11472764" y="703993"/>
                </a:cubicBezTo>
                <a:cubicBezTo>
                  <a:pt x="11476690" y="687354"/>
                  <a:pt x="11481177" y="670715"/>
                  <a:pt x="11480056" y="653703"/>
                </a:cubicBezTo>
                <a:cubicBezTo>
                  <a:pt x="11479120" y="632764"/>
                  <a:pt x="11483047" y="613135"/>
                  <a:pt x="11491272" y="594066"/>
                </a:cubicBezTo>
                <a:cubicBezTo>
                  <a:pt x="11495572" y="584905"/>
                  <a:pt x="11498376" y="575371"/>
                  <a:pt x="11500620" y="565649"/>
                </a:cubicBezTo>
                <a:cubicBezTo>
                  <a:pt x="11505481" y="545272"/>
                  <a:pt x="11506042" y="524333"/>
                  <a:pt x="11508659" y="503582"/>
                </a:cubicBezTo>
                <a:cubicBezTo>
                  <a:pt x="11510154" y="492552"/>
                  <a:pt x="11510154" y="492178"/>
                  <a:pt x="11499124" y="492925"/>
                </a:cubicBezTo>
                <a:cubicBezTo>
                  <a:pt x="11464352" y="495169"/>
                  <a:pt x="11435935" y="481895"/>
                  <a:pt x="11412193" y="457405"/>
                </a:cubicBezTo>
                <a:cubicBezTo>
                  <a:pt x="11405088" y="449927"/>
                  <a:pt x="11398919" y="441888"/>
                  <a:pt x="11392189" y="434036"/>
                </a:cubicBezTo>
                <a:cubicBezTo>
                  <a:pt x="11392002" y="434036"/>
                  <a:pt x="11392002" y="434223"/>
                  <a:pt x="11392002" y="434223"/>
                </a:cubicBezTo>
                <a:cubicBezTo>
                  <a:pt x="11387702" y="427680"/>
                  <a:pt x="11383216" y="421324"/>
                  <a:pt x="11380785" y="413845"/>
                </a:cubicBezTo>
                <a:cubicBezTo>
                  <a:pt x="11376298" y="403189"/>
                  <a:pt x="11372186" y="391973"/>
                  <a:pt x="11366950" y="381503"/>
                </a:cubicBezTo>
                <a:lnTo>
                  <a:pt x="11350474" y="306943"/>
                </a:lnTo>
                <a:lnTo>
                  <a:pt x="11346947" y="216052"/>
                </a:lnTo>
                <a:cubicBezTo>
                  <a:pt x="11348816" y="203526"/>
                  <a:pt x="11350499" y="191001"/>
                  <a:pt x="11352369" y="178475"/>
                </a:cubicBezTo>
                <a:cubicBezTo>
                  <a:pt x="11353303" y="173801"/>
                  <a:pt x="11354051" y="169315"/>
                  <a:pt x="11354986" y="164828"/>
                </a:cubicBezTo>
                <a:cubicBezTo>
                  <a:pt x="11356108" y="160154"/>
                  <a:pt x="11354425" y="158845"/>
                  <a:pt x="11349751" y="159406"/>
                </a:cubicBezTo>
                <a:close/>
                <a:moveTo>
                  <a:pt x="10931520" y="265"/>
                </a:moveTo>
                <a:cubicBezTo>
                  <a:pt x="10934208" y="-249"/>
                  <a:pt x="10937059" y="499"/>
                  <a:pt x="10940144" y="2929"/>
                </a:cubicBezTo>
                <a:cubicBezTo>
                  <a:pt x="10941265" y="4237"/>
                  <a:pt x="10942386" y="5359"/>
                  <a:pt x="10943321" y="6668"/>
                </a:cubicBezTo>
                <a:cubicBezTo>
                  <a:pt x="10949304" y="14520"/>
                  <a:pt x="10947621" y="22371"/>
                  <a:pt x="10943695" y="30224"/>
                </a:cubicBezTo>
                <a:cubicBezTo>
                  <a:pt x="10939208" y="35645"/>
                  <a:pt x="10935844" y="41254"/>
                  <a:pt x="10937526" y="48731"/>
                </a:cubicBezTo>
                <a:cubicBezTo>
                  <a:pt x="10937900" y="50975"/>
                  <a:pt x="10936965" y="52845"/>
                  <a:pt x="10936218" y="54901"/>
                </a:cubicBezTo>
                <a:cubicBezTo>
                  <a:pt x="10934160" y="53405"/>
                  <a:pt x="10932291" y="51349"/>
                  <a:pt x="10930983" y="47797"/>
                </a:cubicBezTo>
                <a:cubicBezTo>
                  <a:pt x="10931730" y="54527"/>
                  <a:pt x="10932104" y="61444"/>
                  <a:pt x="10930422" y="68175"/>
                </a:cubicBezTo>
                <a:cubicBezTo>
                  <a:pt x="10928926" y="74531"/>
                  <a:pt x="10929674" y="78270"/>
                  <a:pt x="10937713" y="79765"/>
                </a:cubicBezTo>
                <a:cubicBezTo>
                  <a:pt x="10953417" y="82570"/>
                  <a:pt x="10967064" y="89674"/>
                  <a:pt x="10973794" y="105751"/>
                </a:cubicBezTo>
                <a:cubicBezTo>
                  <a:pt x="10974542" y="107247"/>
                  <a:pt x="10975851" y="109116"/>
                  <a:pt x="10977346" y="109864"/>
                </a:cubicBezTo>
                <a:cubicBezTo>
                  <a:pt x="10991180" y="116781"/>
                  <a:pt x="11002024" y="127625"/>
                  <a:pt x="11013802" y="137159"/>
                </a:cubicBezTo>
                <a:cubicBezTo>
                  <a:pt x="11021840" y="146320"/>
                  <a:pt x="11030440" y="155293"/>
                  <a:pt x="11039975" y="163145"/>
                </a:cubicBezTo>
                <a:cubicBezTo>
                  <a:pt x="11053435" y="178101"/>
                  <a:pt x="11069326" y="190066"/>
                  <a:pt x="11087834" y="197731"/>
                </a:cubicBezTo>
                <a:cubicBezTo>
                  <a:pt x="11120363" y="211005"/>
                  <a:pt x="11152145" y="209135"/>
                  <a:pt x="11181870" y="189131"/>
                </a:cubicBezTo>
                <a:cubicBezTo>
                  <a:pt x="11193648" y="179971"/>
                  <a:pt x="11203930" y="169501"/>
                  <a:pt x="11210660" y="156041"/>
                </a:cubicBezTo>
                <a:cubicBezTo>
                  <a:pt x="11212717" y="152489"/>
                  <a:pt x="11215334" y="148937"/>
                  <a:pt x="11217204" y="145011"/>
                </a:cubicBezTo>
                <a:cubicBezTo>
                  <a:pt x="11223560" y="132485"/>
                  <a:pt x="11227672" y="119025"/>
                  <a:pt x="11235712" y="107621"/>
                </a:cubicBezTo>
                <a:cubicBezTo>
                  <a:pt x="11242442" y="98086"/>
                  <a:pt x="11245807" y="89487"/>
                  <a:pt x="11240946" y="77335"/>
                </a:cubicBezTo>
                <a:cubicBezTo>
                  <a:pt x="11236085" y="64996"/>
                  <a:pt x="11240198" y="61631"/>
                  <a:pt x="11252911" y="63875"/>
                </a:cubicBezTo>
                <a:cubicBezTo>
                  <a:pt x="11251789" y="61818"/>
                  <a:pt x="11250481" y="60136"/>
                  <a:pt x="11248798" y="58827"/>
                </a:cubicBezTo>
                <a:cubicBezTo>
                  <a:pt x="11250481" y="58640"/>
                  <a:pt x="11252350" y="58640"/>
                  <a:pt x="11254220" y="58453"/>
                </a:cubicBezTo>
                <a:cubicBezTo>
                  <a:pt x="11255154" y="58827"/>
                  <a:pt x="11255902" y="59388"/>
                  <a:pt x="11256650" y="60136"/>
                </a:cubicBezTo>
                <a:cubicBezTo>
                  <a:pt x="11263754" y="64996"/>
                  <a:pt x="11270858" y="64809"/>
                  <a:pt x="11279458" y="63501"/>
                </a:cubicBezTo>
                <a:cubicBezTo>
                  <a:pt x="11291796" y="61631"/>
                  <a:pt x="11304883" y="59949"/>
                  <a:pt x="11317035" y="66305"/>
                </a:cubicBezTo>
                <a:cubicBezTo>
                  <a:pt x="11320961" y="68361"/>
                  <a:pt x="11325448" y="68548"/>
                  <a:pt x="11329186" y="70605"/>
                </a:cubicBezTo>
                <a:cubicBezTo>
                  <a:pt x="11331430" y="72100"/>
                  <a:pt x="11333486" y="73970"/>
                  <a:pt x="11336665" y="72848"/>
                </a:cubicBezTo>
                <a:cubicBezTo>
                  <a:pt x="11349377" y="68548"/>
                  <a:pt x="11361903" y="71726"/>
                  <a:pt x="11374428" y="73222"/>
                </a:cubicBezTo>
                <a:cubicBezTo>
                  <a:pt x="11382094" y="74157"/>
                  <a:pt x="11389759" y="74718"/>
                  <a:pt x="11397236" y="74157"/>
                </a:cubicBezTo>
                <a:cubicBezTo>
                  <a:pt x="11403780" y="73596"/>
                  <a:pt x="11408454" y="76026"/>
                  <a:pt x="11411632" y="80887"/>
                </a:cubicBezTo>
                <a:cubicBezTo>
                  <a:pt x="11419296" y="92291"/>
                  <a:pt x="11427336" y="103508"/>
                  <a:pt x="11431822" y="116595"/>
                </a:cubicBezTo>
                <a:cubicBezTo>
                  <a:pt x="11434252" y="123699"/>
                  <a:pt x="11434626" y="130616"/>
                  <a:pt x="11428457" y="136037"/>
                </a:cubicBezTo>
                <a:cubicBezTo>
                  <a:pt x="11427336" y="135850"/>
                  <a:pt x="11426214" y="135476"/>
                  <a:pt x="11425092" y="135103"/>
                </a:cubicBezTo>
                <a:cubicBezTo>
                  <a:pt x="11423783" y="136411"/>
                  <a:pt x="11421727" y="137533"/>
                  <a:pt x="11421353" y="139029"/>
                </a:cubicBezTo>
                <a:cubicBezTo>
                  <a:pt x="11418549" y="149498"/>
                  <a:pt x="11410510" y="151554"/>
                  <a:pt x="11401350" y="152489"/>
                </a:cubicBezTo>
                <a:cubicBezTo>
                  <a:pt x="11394432" y="153237"/>
                  <a:pt x="11387328" y="154359"/>
                  <a:pt x="11380224" y="155293"/>
                </a:cubicBezTo>
                <a:cubicBezTo>
                  <a:pt x="11362090" y="156602"/>
                  <a:pt x="11362090" y="156602"/>
                  <a:pt x="11358912" y="174549"/>
                </a:cubicBezTo>
                <a:cubicBezTo>
                  <a:pt x="11358351" y="176980"/>
                  <a:pt x="11358351" y="179410"/>
                  <a:pt x="11358164" y="181840"/>
                </a:cubicBezTo>
                <a:cubicBezTo>
                  <a:pt x="11354799" y="194553"/>
                  <a:pt x="11353864" y="207826"/>
                  <a:pt x="11352742" y="221100"/>
                </a:cubicBezTo>
                <a:cubicBezTo>
                  <a:pt x="11352556" y="233065"/>
                  <a:pt x="11351995" y="244843"/>
                  <a:pt x="11351995" y="256620"/>
                </a:cubicBezTo>
                <a:cubicBezTo>
                  <a:pt x="11351995" y="287280"/>
                  <a:pt x="11354986" y="317566"/>
                  <a:pt x="11363399" y="347104"/>
                </a:cubicBezTo>
                <a:cubicBezTo>
                  <a:pt x="11367512" y="375708"/>
                  <a:pt x="11381533" y="399264"/>
                  <a:pt x="11399854" y="420389"/>
                </a:cubicBezTo>
                <a:cubicBezTo>
                  <a:pt x="11429766" y="454601"/>
                  <a:pt x="11469212" y="470492"/>
                  <a:pt x="11514454" y="454975"/>
                </a:cubicBezTo>
                <a:cubicBezTo>
                  <a:pt x="11520250" y="453105"/>
                  <a:pt x="11523802" y="450114"/>
                  <a:pt x="11525298" y="443758"/>
                </a:cubicBezTo>
                <a:cubicBezTo>
                  <a:pt x="11529971" y="425063"/>
                  <a:pt x="11534271" y="406368"/>
                  <a:pt x="11537449" y="387299"/>
                </a:cubicBezTo>
                <a:cubicBezTo>
                  <a:pt x="11538197" y="382625"/>
                  <a:pt x="11540254" y="377764"/>
                  <a:pt x="11538010" y="373464"/>
                </a:cubicBezTo>
                <a:cubicBezTo>
                  <a:pt x="11529036" y="357200"/>
                  <a:pt x="11529784" y="340000"/>
                  <a:pt x="11532402" y="322614"/>
                </a:cubicBezTo>
                <a:lnTo>
                  <a:pt x="11533150" y="320184"/>
                </a:lnTo>
                <a:cubicBezTo>
                  <a:pt x="11533524" y="318501"/>
                  <a:pt x="11533897" y="316631"/>
                  <a:pt x="11534271" y="314949"/>
                </a:cubicBezTo>
                <a:cubicBezTo>
                  <a:pt x="11536328" y="301862"/>
                  <a:pt x="11542684" y="290832"/>
                  <a:pt x="11551844" y="281298"/>
                </a:cubicBezTo>
                <a:cubicBezTo>
                  <a:pt x="11555958" y="276063"/>
                  <a:pt x="11562126" y="274381"/>
                  <a:pt x="11568109" y="272137"/>
                </a:cubicBezTo>
                <a:cubicBezTo>
                  <a:pt x="11574091" y="267837"/>
                  <a:pt x="11575026" y="262042"/>
                  <a:pt x="11574465" y="255873"/>
                </a:cubicBezTo>
                <a:cubicBezTo>
                  <a:pt x="11575213" y="256246"/>
                  <a:pt x="11575961" y="256060"/>
                  <a:pt x="11576709" y="255312"/>
                </a:cubicBezTo>
                <a:cubicBezTo>
                  <a:pt x="11577457" y="250077"/>
                  <a:pt x="11578391" y="244843"/>
                  <a:pt x="11578765" y="239608"/>
                </a:cubicBezTo>
                <a:cubicBezTo>
                  <a:pt x="11578952" y="236617"/>
                  <a:pt x="11579513" y="232878"/>
                  <a:pt x="11575587" y="231756"/>
                </a:cubicBezTo>
                <a:cubicBezTo>
                  <a:pt x="11571848" y="230634"/>
                  <a:pt x="11569044" y="232878"/>
                  <a:pt x="11567735" y="236430"/>
                </a:cubicBezTo>
                <a:cubicBezTo>
                  <a:pt x="11566800" y="239047"/>
                  <a:pt x="11565679" y="241664"/>
                  <a:pt x="11562688" y="238486"/>
                </a:cubicBezTo>
                <a:cubicBezTo>
                  <a:pt x="11554088" y="229513"/>
                  <a:pt x="11552218" y="216052"/>
                  <a:pt x="11563248" y="208948"/>
                </a:cubicBezTo>
                <a:cubicBezTo>
                  <a:pt x="11567922" y="205770"/>
                  <a:pt x="11572409" y="202405"/>
                  <a:pt x="11576522" y="198666"/>
                </a:cubicBezTo>
                <a:cubicBezTo>
                  <a:pt x="11580448" y="195301"/>
                  <a:pt x="11582130" y="190814"/>
                  <a:pt x="11578952" y="186140"/>
                </a:cubicBezTo>
                <a:cubicBezTo>
                  <a:pt x="11575587" y="181279"/>
                  <a:pt x="11574091" y="174362"/>
                  <a:pt x="11571100" y="171184"/>
                </a:cubicBezTo>
                <a:cubicBezTo>
                  <a:pt x="11562688" y="162024"/>
                  <a:pt x="11569231" y="157911"/>
                  <a:pt x="11574465" y="153050"/>
                </a:cubicBezTo>
                <a:cubicBezTo>
                  <a:pt x="11581943" y="146320"/>
                  <a:pt x="11583439" y="138841"/>
                  <a:pt x="11578578" y="129868"/>
                </a:cubicBezTo>
                <a:cubicBezTo>
                  <a:pt x="11577457" y="127811"/>
                  <a:pt x="11576522" y="125942"/>
                  <a:pt x="11575400" y="124073"/>
                </a:cubicBezTo>
                <a:lnTo>
                  <a:pt x="11572409" y="124073"/>
                </a:lnTo>
                <a:lnTo>
                  <a:pt x="11572409" y="122390"/>
                </a:lnTo>
                <a:cubicBezTo>
                  <a:pt x="11575026" y="116034"/>
                  <a:pt x="11579139" y="110612"/>
                  <a:pt x="11582878" y="105004"/>
                </a:cubicBezTo>
                <a:cubicBezTo>
                  <a:pt x="11585682" y="100704"/>
                  <a:pt x="11590356" y="97900"/>
                  <a:pt x="11595591" y="97339"/>
                </a:cubicBezTo>
                <a:cubicBezTo>
                  <a:pt x="11623260" y="94347"/>
                  <a:pt x="11652984" y="110051"/>
                  <a:pt x="11666258" y="134916"/>
                </a:cubicBezTo>
                <a:cubicBezTo>
                  <a:pt x="11666632" y="135664"/>
                  <a:pt x="11667193" y="136411"/>
                  <a:pt x="11667754" y="137159"/>
                </a:cubicBezTo>
                <a:cubicBezTo>
                  <a:pt x="11673175" y="145946"/>
                  <a:pt x="11672801" y="154919"/>
                  <a:pt x="11668875" y="163893"/>
                </a:cubicBezTo>
                <a:cubicBezTo>
                  <a:pt x="11664575" y="173801"/>
                  <a:pt x="11665510" y="176980"/>
                  <a:pt x="11675231" y="182588"/>
                </a:cubicBezTo>
                <a:cubicBezTo>
                  <a:pt x="11681962" y="186514"/>
                  <a:pt x="11688879" y="189879"/>
                  <a:pt x="11694861" y="195114"/>
                </a:cubicBezTo>
                <a:cubicBezTo>
                  <a:pt x="11704583" y="203714"/>
                  <a:pt x="11711500" y="214183"/>
                  <a:pt x="11716174" y="226334"/>
                </a:cubicBezTo>
                <a:cubicBezTo>
                  <a:pt x="11723091" y="245029"/>
                  <a:pt x="11731878" y="262977"/>
                  <a:pt x="11733747" y="283167"/>
                </a:cubicBezTo>
                <a:cubicBezTo>
                  <a:pt x="11741038" y="300741"/>
                  <a:pt x="11740477" y="319436"/>
                  <a:pt x="11737673" y="337383"/>
                </a:cubicBezTo>
                <a:cubicBezTo>
                  <a:pt x="11734121" y="361500"/>
                  <a:pt x="11734682" y="385242"/>
                  <a:pt x="11735804" y="409172"/>
                </a:cubicBezTo>
                <a:cubicBezTo>
                  <a:pt x="11737299" y="440205"/>
                  <a:pt x="11739356" y="471239"/>
                  <a:pt x="11742534" y="502273"/>
                </a:cubicBezTo>
                <a:cubicBezTo>
                  <a:pt x="11744964" y="526203"/>
                  <a:pt x="11747208" y="549945"/>
                  <a:pt x="11749451" y="573875"/>
                </a:cubicBezTo>
                <a:cubicBezTo>
                  <a:pt x="11750572" y="587896"/>
                  <a:pt x="11751134" y="601544"/>
                  <a:pt x="11743094" y="614069"/>
                </a:cubicBezTo>
                <a:cubicBezTo>
                  <a:pt x="11740851" y="617248"/>
                  <a:pt x="11740290" y="620613"/>
                  <a:pt x="11740477" y="624539"/>
                </a:cubicBezTo>
                <a:cubicBezTo>
                  <a:pt x="11741412" y="638373"/>
                  <a:pt x="11741225" y="652020"/>
                  <a:pt x="11732625" y="663798"/>
                </a:cubicBezTo>
                <a:cubicBezTo>
                  <a:pt x="11730756" y="666229"/>
                  <a:pt x="11729447" y="670903"/>
                  <a:pt x="11729634" y="674080"/>
                </a:cubicBezTo>
                <a:cubicBezTo>
                  <a:pt x="11730382" y="686980"/>
                  <a:pt x="11723278" y="693710"/>
                  <a:pt x="11712248" y="697823"/>
                </a:cubicBezTo>
                <a:cubicBezTo>
                  <a:pt x="11701404" y="701936"/>
                  <a:pt x="11695983" y="715397"/>
                  <a:pt x="11700283" y="726240"/>
                </a:cubicBezTo>
                <a:cubicBezTo>
                  <a:pt x="11701031" y="728483"/>
                  <a:pt x="11702900" y="729605"/>
                  <a:pt x="11704957" y="730353"/>
                </a:cubicBezTo>
                <a:lnTo>
                  <a:pt x="11717330" y="732929"/>
                </a:lnTo>
                <a:lnTo>
                  <a:pt x="12192000" y="732929"/>
                </a:lnTo>
                <a:cubicBezTo>
                  <a:pt x="12191620" y="792161"/>
                  <a:pt x="12198861" y="851392"/>
                  <a:pt x="12198481" y="910624"/>
                </a:cubicBezTo>
                <a:lnTo>
                  <a:pt x="0" y="908775"/>
                </a:lnTo>
                <a:lnTo>
                  <a:pt x="0" y="732929"/>
                </a:lnTo>
                <a:lnTo>
                  <a:pt x="10184483" y="732929"/>
                </a:lnTo>
                <a:lnTo>
                  <a:pt x="10336481" y="714462"/>
                </a:lnTo>
                <a:cubicBezTo>
                  <a:pt x="10340781" y="713901"/>
                  <a:pt x="10345268" y="714462"/>
                  <a:pt x="10349568" y="713901"/>
                </a:cubicBezTo>
                <a:cubicBezTo>
                  <a:pt x="10352372" y="713714"/>
                  <a:pt x="10355924" y="713901"/>
                  <a:pt x="10356111" y="709414"/>
                </a:cubicBezTo>
                <a:cubicBezTo>
                  <a:pt x="10351437" y="699506"/>
                  <a:pt x="10353494" y="689224"/>
                  <a:pt x="10354615" y="679128"/>
                </a:cubicBezTo>
                <a:cubicBezTo>
                  <a:pt x="10360410" y="626408"/>
                  <a:pt x="10358167" y="573501"/>
                  <a:pt x="10358167" y="520594"/>
                </a:cubicBezTo>
                <a:cubicBezTo>
                  <a:pt x="10358167" y="506573"/>
                  <a:pt x="10363028" y="492925"/>
                  <a:pt x="10372188" y="482269"/>
                </a:cubicBezTo>
                <a:cubicBezTo>
                  <a:pt x="10380788" y="472548"/>
                  <a:pt x="10388079" y="461705"/>
                  <a:pt x="10396679" y="451984"/>
                </a:cubicBezTo>
                <a:cubicBezTo>
                  <a:pt x="10422478" y="416837"/>
                  <a:pt x="10442294" y="378886"/>
                  <a:pt x="10447903" y="334765"/>
                </a:cubicBezTo>
                <a:cubicBezTo>
                  <a:pt x="10450894" y="310275"/>
                  <a:pt x="10450894" y="285598"/>
                  <a:pt x="10448464" y="261107"/>
                </a:cubicBezTo>
                <a:cubicBezTo>
                  <a:pt x="10447342" y="249329"/>
                  <a:pt x="10446968" y="238486"/>
                  <a:pt x="10446408" y="225774"/>
                </a:cubicBezTo>
                <a:cubicBezTo>
                  <a:pt x="10446221" y="222409"/>
                  <a:pt x="10448090" y="216613"/>
                  <a:pt x="10448464" y="215678"/>
                </a:cubicBezTo>
                <a:cubicBezTo>
                  <a:pt x="10449960" y="211191"/>
                  <a:pt x="10451081" y="209322"/>
                  <a:pt x="10453512" y="201096"/>
                </a:cubicBezTo>
                <a:cubicBezTo>
                  <a:pt x="10452390" y="203340"/>
                  <a:pt x="10444351" y="223343"/>
                  <a:pt x="10442856" y="229139"/>
                </a:cubicBezTo>
                <a:cubicBezTo>
                  <a:pt x="10435938" y="255685"/>
                  <a:pt x="10423226" y="280363"/>
                  <a:pt x="10417991" y="307471"/>
                </a:cubicBezTo>
                <a:cubicBezTo>
                  <a:pt x="10417618" y="310088"/>
                  <a:pt x="10416495" y="312519"/>
                  <a:pt x="10413318" y="312331"/>
                </a:cubicBezTo>
                <a:cubicBezTo>
                  <a:pt x="10411635" y="312331"/>
                  <a:pt x="10410887" y="311584"/>
                  <a:pt x="10410513" y="310649"/>
                </a:cubicBezTo>
                <a:cubicBezTo>
                  <a:pt x="10410326" y="344300"/>
                  <a:pt x="10410887" y="378138"/>
                  <a:pt x="10388266" y="406929"/>
                </a:cubicBezTo>
                <a:cubicBezTo>
                  <a:pt x="10382284" y="413098"/>
                  <a:pt x="10376862" y="420015"/>
                  <a:pt x="10366767" y="418706"/>
                </a:cubicBezTo>
                <a:cubicBezTo>
                  <a:pt x="10365832" y="418519"/>
                  <a:pt x="10365084" y="418145"/>
                  <a:pt x="10364337" y="417398"/>
                </a:cubicBezTo>
                <a:cubicBezTo>
                  <a:pt x="10364150" y="417024"/>
                  <a:pt x="10363963" y="416837"/>
                  <a:pt x="10363963" y="416650"/>
                </a:cubicBezTo>
                <a:cubicBezTo>
                  <a:pt x="10364337" y="416276"/>
                  <a:pt x="10364898" y="415902"/>
                  <a:pt x="10365458" y="415528"/>
                </a:cubicBezTo>
                <a:cubicBezTo>
                  <a:pt x="10368075" y="410668"/>
                  <a:pt x="10369945" y="405433"/>
                  <a:pt x="10368263" y="397768"/>
                </a:cubicBezTo>
                <a:cubicBezTo>
                  <a:pt x="10365832" y="404498"/>
                  <a:pt x="10365832" y="410107"/>
                  <a:pt x="10360784" y="413472"/>
                </a:cubicBezTo>
                <a:cubicBezTo>
                  <a:pt x="10362467" y="406741"/>
                  <a:pt x="10363776" y="400198"/>
                  <a:pt x="10362841" y="393468"/>
                </a:cubicBezTo>
                <a:cubicBezTo>
                  <a:pt x="10359476" y="399638"/>
                  <a:pt x="10360037" y="407302"/>
                  <a:pt x="10356298" y="413659"/>
                </a:cubicBezTo>
                <a:cubicBezTo>
                  <a:pt x="10356111" y="412724"/>
                  <a:pt x="10355924" y="411789"/>
                  <a:pt x="10355737" y="411041"/>
                </a:cubicBezTo>
                <a:cubicBezTo>
                  <a:pt x="10354428" y="405246"/>
                  <a:pt x="10356858" y="399450"/>
                  <a:pt x="10356671" y="393468"/>
                </a:cubicBezTo>
                <a:cubicBezTo>
                  <a:pt x="10356484" y="382251"/>
                  <a:pt x="10356671" y="371221"/>
                  <a:pt x="10355176" y="360004"/>
                </a:cubicBezTo>
                <a:cubicBezTo>
                  <a:pt x="10352745" y="341870"/>
                  <a:pt x="10358541" y="325418"/>
                  <a:pt x="10369010" y="311023"/>
                </a:cubicBezTo>
                <a:cubicBezTo>
                  <a:pt x="10377984" y="298684"/>
                  <a:pt x="10388079" y="287280"/>
                  <a:pt x="10397053" y="275129"/>
                </a:cubicBezTo>
                <a:cubicBezTo>
                  <a:pt x="10404344" y="263350"/>
                  <a:pt x="10409578" y="250638"/>
                  <a:pt x="10414252" y="237925"/>
                </a:cubicBezTo>
                <a:cubicBezTo>
                  <a:pt x="10419674" y="223156"/>
                  <a:pt x="10425656" y="208574"/>
                  <a:pt x="10429582" y="193244"/>
                </a:cubicBezTo>
                <a:cubicBezTo>
                  <a:pt x="10430891" y="188010"/>
                  <a:pt x="10435191" y="184270"/>
                  <a:pt x="10435751" y="178849"/>
                </a:cubicBezTo>
                <a:cubicBezTo>
                  <a:pt x="10439117" y="171558"/>
                  <a:pt x="10443978" y="165575"/>
                  <a:pt x="10450521" y="160902"/>
                </a:cubicBezTo>
                <a:cubicBezTo>
                  <a:pt x="10458559" y="149124"/>
                  <a:pt x="10469963" y="141272"/>
                  <a:pt x="10481368" y="133233"/>
                </a:cubicBezTo>
                <a:cubicBezTo>
                  <a:pt x="10486415" y="129494"/>
                  <a:pt x="10489219" y="124446"/>
                  <a:pt x="10489406" y="118277"/>
                </a:cubicBezTo>
                <a:cubicBezTo>
                  <a:pt x="10489780" y="106873"/>
                  <a:pt x="10498567" y="101451"/>
                  <a:pt x="10506232" y="95282"/>
                </a:cubicBezTo>
                <a:cubicBezTo>
                  <a:pt x="10513710" y="93600"/>
                  <a:pt x="10521375" y="93039"/>
                  <a:pt x="10529227" y="93039"/>
                </a:cubicBezTo>
                <a:cubicBezTo>
                  <a:pt x="10546426" y="92852"/>
                  <a:pt x="10561943" y="86121"/>
                  <a:pt x="10577460" y="80139"/>
                </a:cubicBezTo>
                <a:cubicBezTo>
                  <a:pt x="10582694" y="78270"/>
                  <a:pt x="10585312" y="74157"/>
                  <a:pt x="10582321" y="68361"/>
                </a:cubicBezTo>
                <a:cubicBezTo>
                  <a:pt x="10581199" y="66305"/>
                  <a:pt x="10581572" y="64249"/>
                  <a:pt x="10581947" y="62005"/>
                </a:cubicBezTo>
                <a:cubicBezTo>
                  <a:pt x="10584003" y="57144"/>
                  <a:pt x="10583816" y="52657"/>
                  <a:pt x="10581572" y="47984"/>
                </a:cubicBezTo>
                <a:cubicBezTo>
                  <a:pt x="10581199" y="42936"/>
                  <a:pt x="10579516" y="38636"/>
                  <a:pt x="10576899" y="34336"/>
                </a:cubicBezTo>
                <a:cubicBezTo>
                  <a:pt x="10573534" y="29102"/>
                  <a:pt x="10571477" y="23493"/>
                  <a:pt x="10572599" y="17137"/>
                </a:cubicBezTo>
                <a:cubicBezTo>
                  <a:pt x="10571664" y="10407"/>
                  <a:pt x="10573160" y="4424"/>
                  <a:pt x="10579329" y="1246"/>
                </a:cubicBezTo>
                <a:cubicBezTo>
                  <a:pt x="10585498" y="-1932"/>
                  <a:pt x="10590733" y="1433"/>
                  <a:pt x="10594846" y="6107"/>
                </a:cubicBezTo>
                <a:cubicBezTo>
                  <a:pt x="10604942" y="17885"/>
                  <a:pt x="10618962" y="21063"/>
                  <a:pt x="10632984" y="23867"/>
                </a:cubicBezTo>
                <a:cubicBezTo>
                  <a:pt x="10655605" y="28354"/>
                  <a:pt x="10678600" y="29850"/>
                  <a:pt x="10701595" y="30971"/>
                </a:cubicBezTo>
                <a:cubicBezTo>
                  <a:pt x="10724402" y="32093"/>
                  <a:pt x="10747398" y="34710"/>
                  <a:pt x="10770392" y="33215"/>
                </a:cubicBezTo>
                <a:cubicBezTo>
                  <a:pt x="10813017" y="30410"/>
                  <a:pt x="10856016" y="30971"/>
                  <a:pt x="10898080" y="20689"/>
                </a:cubicBezTo>
                <a:cubicBezTo>
                  <a:pt x="10908736" y="18072"/>
                  <a:pt x="10916774" y="12837"/>
                  <a:pt x="10923878" y="5172"/>
                </a:cubicBezTo>
                <a:cubicBezTo>
                  <a:pt x="10926308" y="2555"/>
                  <a:pt x="10928832" y="779"/>
                  <a:pt x="10931520" y="265"/>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198AAB91-C55E-428D-BA01-58FD36AD2D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 xmlns:a16="http://schemas.microsoft.com/office/drawing/2014/main" id="{2D4F7D7B-619B-4C97-8461-DDC646429E3A}"/>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3E7B716D-7B77-49A5-AC64-4BF1CD560049}"/>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BB34C167-517A-41A9-9485-85CC65D3C848}"/>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 xmlns:a16="http://schemas.microsoft.com/office/drawing/2014/main" id="{10795351-241E-4B61-98EF-23B66D689BDC}"/>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 xmlns:a16="http://schemas.microsoft.com/office/drawing/2014/main" id="{1BA7ACE1-7F7F-4D38-AB28-FD42493617D8}"/>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 xmlns:a16="http://schemas.microsoft.com/office/drawing/2014/main" id="{42917155-8BCC-42D8-BFC4-9E9EE843848C}"/>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 xmlns:a16="http://schemas.microsoft.com/office/drawing/2014/main" id="{A4CED6C2-4AAD-4BFB-AFDC-F615E964768B}"/>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 xmlns:a16="http://schemas.microsoft.com/office/drawing/2014/main" id="{0E0546DE-3CD6-4F91-A2AD-83CD1ED18CFE}"/>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 xmlns:a16="http://schemas.microsoft.com/office/drawing/2014/main" id="{30BFEC2C-0EC9-429D-A097-D5BD798DB30D}"/>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4" name="Freeform: Shape 13">
              <a:extLst>
                <a:ext uri="{FF2B5EF4-FFF2-40B4-BE49-F238E27FC236}">
                  <a16:creationId xmlns="" xmlns:a16="http://schemas.microsoft.com/office/drawing/2014/main" id="{1103F524-B1AD-45DE-82D4-CF45CBF2A845}"/>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 xmlns:a16="http://schemas.microsoft.com/office/drawing/2014/main" id="{9E45ABA9-03D2-4F37-AE93-A6DCD1461940}"/>
              </a:ext>
            </a:extLst>
          </p:cNvPr>
          <p:cNvGrpSpPr/>
          <p:nvPr userDrawn="1"/>
        </p:nvGrpSpPr>
        <p:grpSpPr>
          <a:xfrm>
            <a:off x="295274" y="-162144"/>
            <a:ext cx="11522068" cy="1366577"/>
            <a:chOff x="295274" y="-162144"/>
            <a:chExt cx="11522068" cy="1366577"/>
          </a:xfrm>
        </p:grpSpPr>
        <p:sp>
          <p:nvSpPr>
            <p:cNvPr id="5" name="Freeform: Shape 4">
              <a:extLst>
                <a:ext uri="{FF2B5EF4-FFF2-40B4-BE49-F238E27FC236}">
                  <a16:creationId xmlns="" xmlns:a16="http://schemas.microsoft.com/office/drawing/2014/main" id="{F0C36388-B9CE-4E6B-9962-322F0EF5E2F3}"/>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A61698FA-D838-4DAF-ACA9-6034E9430C9D}"/>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0919F9A3-D968-412C-99A4-535CCCEF00F4}"/>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8" name="Freeform: Shape 7">
              <a:extLst>
                <a:ext uri="{FF2B5EF4-FFF2-40B4-BE49-F238E27FC236}">
                  <a16:creationId xmlns="" xmlns:a16="http://schemas.microsoft.com/office/drawing/2014/main" id="{A1361619-6D0D-4C7F-817D-942C9857E3FD}"/>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9" name="Freeform: Shape 8">
              <a:extLst>
                <a:ext uri="{FF2B5EF4-FFF2-40B4-BE49-F238E27FC236}">
                  <a16:creationId xmlns="" xmlns:a16="http://schemas.microsoft.com/office/drawing/2014/main" id="{4E1455AD-F294-4298-83C1-FC7107B0FEB0}"/>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0" name="Freeform: Shape 9">
              <a:extLst>
                <a:ext uri="{FF2B5EF4-FFF2-40B4-BE49-F238E27FC236}">
                  <a16:creationId xmlns="" xmlns:a16="http://schemas.microsoft.com/office/drawing/2014/main" id="{6D378A32-E409-44BF-95F9-07F2EA150D33}"/>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1" name="Freeform: Shape 10">
              <a:extLst>
                <a:ext uri="{FF2B5EF4-FFF2-40B4-BE49-F238E27FC236}">
                  <a16:creationId xmlns="" xmlns:a16="http://schemas.microsoft.com/office/drawing/2014/main" id="{BFA5111E-03B3-40C3-98C4-DD4214484636}"/>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2" name="Freeform: Shape 11">
              <a:extLst>
                <a:ext uri="{FF2B5EF4-FFF2-40B4-BE49-F238E27FC236}">
                  <a16:creationId xmlns="" xmlns:a16="http://schemas.microsoft.com/office/drawing/2014/main" id="{09E2D853-65BB-4F4D-94D0-E8C4DCCFFA87}"/>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3" name="Freeform: Shape 12">
              <a:extLst>
                <a:ext uri="{FF2B5EF4-FFF2-40B4-BE49-F238E27FC236}">
                  <a16:creationId xmlns="" xmlns:a16="http://schemas.microsoft.com/office/drawing/2014/main" id="{BFFA42C1-6335-4AC9-8D80-D00AD6549121}"/>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a:p>
          </p:txBody>
        </p:sp>
        <p:sp>
          <p:nvSpPr>
            <p:cNvPr id="14" name="Freeform: Shape 13">
              <a:extLst>
                <a:ext uri="{FF2B5EF4-FFF2-40B4-BE49-F238E27FC236}">
                  <a16:creationId xmlns="" xmlns:a16="http://schemas.microsoft.com/office/drawing/2014/main" id="{35BC384C-C94B-4E70-9472-13A7D3994441}"/>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a:p>
          </p:txBody>
        </p:sp>
      </p:grpSp>
      <p:sp>
        <p:nvSpPr>
          <p:cNvPr id="15" name="Rectangle 14">
            <a:extLst>
              <a:ext uri="{FF2B5EF4-FFF2-40B4-BE49-F238E27FC236}">
                <a16:creationId xmlns="" xmlns:a16="http://schemas.microsoft.com/office/drawing/2014/main" id="{C2096254-8347-4C93-80F1-2CF4C46E29FB}"/>
              </a:ext>
            </a:extLst>
          </p:cNvPr>
          <p:cNvSpPr/>
          <p:nvPr userDrawn="1"/>
        </p:nvSpPr>
        <p:spPr>
          <a:xfrm>
            <a:off x="0" y="1960266"/>
            <a:ext cx="12192000" cy="195062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6" name="그림 개체 틀 2">
            <a:extLst>
              <a:ext uri="{FF2B5EF4-FFF2-40B4-BE49-F238E27FC236}">
                <a16:creationId xmlns="" xmlns:a16="http://schemas.microsoft.com/office/drawing/2014/main" id="{9CB0BC1F-A594-43B8-9F89-042A545BF4C0}"/>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7" name="그림 개체 틀 2">
            <a:extLst>
              <a:ext uri="{FF2B5EF4-FFF2-40B4-BE49-F238E27FC236}">
                <a16:creationId xmlns="" xmlns:a16="http://schemas.microsoft.com/office/drawing/2014/main" id="{622D817B-361A-4E64-99CE-DF8D3A7A77B0}"/>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8" name="그림 개체 틀 2">
            <a:extLst>
              <a:ext uri="{FF2B5EF4-FFF2-40B4-BE49-F238E27FC236}">
                <a16:creationId xmlns="" xmlns:a16="http://schemas.microsoft.com/office/drawing/2014/main" id="{DF2AAD08-1430-4ABF-BBB5-BDEED2338340}"/>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2" r:id="rId8"/>
    <p:sldLayoutId id="2147483684" r:id="rId9"/>
    <p:sldLayoutId id="2147483683" r:id="rId10"/>
    <p:sldLayoutId id="2147483686" r:id="rId11"/>
    <p:sldLayoutId id="2147483687" r:id="rId12"/>
    <p:sldLayoutId id="2147483688" r:id="rId13"/>
    <p:sldLayoutId id="2147483671" r:id="rId14"/>
    <p:sldLayoutId id="214748367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izpanua-islamia-madrasah.edu.bd/teachers/profile/108"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mailto:younus01818591777@gmail.com?subject=redirected%20from%20MMC" TargetMode="External"/><Relationship Id="rId4" Type="http://schemas.openxmlformats.org/officeDocument/2006/relationships/hyperlink" Target="https://www.facebook.com/Md.younus.23"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en.wiktionary.org/wiki/%D8%B1%D8%AD%D9%8A%D9%85#Arabic"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en.wiktionary.org/wiki/%D8%B1%D8%AD%D9%85%D9%86#Arabic" TargetMode="External"/><Relationship Id="rId5" Type="http://schemas.openxmlformats.org/officeDocument/2006/relationships/hyperlink" Target="https://en.wiktionary.org/wiki/%D8%A7%D9%84%D9%84%D9%87#Arabic" TargetMode="External"/><Relationship Id="rId4" Type="http://schemas.openxmlformats.org/officeDocument/2006/relationships/hyperlink" Target="https://en.wiktionary.org/wiki/%D8%A7%D8%B3%D9%85#Arabi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CF5BDA4-10C7-46A6-AC30-523A3FC438AC}"/>
              </a:ext>
            </a:extLst>
          </p:cNvPr>
          <p:cNvSpPr txBox="1"/>
          <p:nvPr/>
        </p:nvSpPr>
        <p:spPr>
          <a:xfrm>
            <a:off x="921403" y="2919177"/>
            <a:ext cx="4374497" cy="830997"/>
          </a:xfrm>
          <a:prstGeom prst="rect">
            <a:avLst/>
          </a:prstGeom>
          <a:noFill/>
        </p:spPr>
        <p:txBody>
          <a:bodyPr wrap="square" rtlCol="0" anchor="ctr">
            <a:spAutoFit/>
          </a:bodyPr>
          <a:lstStyle/>
          <a:p>
            <a:pPr algn="r"/>
            <a:r>
              <a:rPr lang="en-US" altLang="ko-KR" sz="4800" b="1" smtClean="0">
                <a:solidFill>
                  <a:schemeClr val="bg1"/>
                </a:solidFill>
                <a:latin typeface="Kalpurush" pitchFamily="2" charset="0"/>
                <a:cs typeface="Kalpurush" pitchFamily="2" charset="0"/>
              </a:rPr>
              <a:t>ঈদ মুবারক!</a:t>
            </a:r>
            <a:endParaRPr lang="ko-KR" altLang="en-US" sz="4800" b="1" dirty="0">
              <a:solidFill>
                <a:schemeClr val="bg1"/>
              </a:solidFill>
              <a:latin typeface="Kalpurush" pitchFamily="2" charset="0"/>
              <a:cs typeface="Kalpurush" pitchFamily="2" charset="0"/>
            </a:endParaRPr>
          </a:p>
        </p:txBody>
      </p:sp>
      <p:sp>
        <p:nvSpPr>
          <p:cNvPr id="9" name="TextBox 8">
            <a:extLst>
              <a:ext uri="{FF2B5EF4-FFF2-40B4-BE49-F238E27FC236}">
                <a16:creationId xmlns="" xmlns:a16="http://schemas.microsoft.com/office/drawing/2014/main" id="{C062103B-F514-4BE9-B5B2-C13878D2FE7C}"/>
              </a:ext>
            </a:extLst>
          </p:cNvPr>
          <p:cNvSpPr txBox="1"/>
          <p:nvPr/>
        </p:nvSpPr>
        <p:spPr>
          <a:xfrm>
            <a:off x="921455" y="3682261"/>
            <a:ext cx="4374445" cy="379656"/>
          </a:xfrm>
          <a:prstGeom prst="rect">
            <a:avLst/>
          </a:prstGeom>
          <a:noFill/>
        </p:spPr>
        <p:txBody>
          <a:bodyPr wrap="square" rtlCol="0" anchor="ctr">
            <a:spAutoFit/>
          </a:bodyPr>
          <a:lstStyle/>
          <a:p>
            <a:pPr algn="r"/>
            <a:r>
              <a:rPr lang="en-US" altLang="ko-KR" sz="1867" smtClean="0">
                <a:solidFill>
                  <a:schemeClr val="bg1"/>
                </a:solidFill>
                <a:latin typeface="Kalpurush" pitchFamily="2" charset="0"/>
                <a:cs typeface="Kalpurush" pitchFamily="2" charset="0"/>
              </a:rPr>
              <a:t>সবাইকে পবিত্র ঈদ-উল্‌-আয্‌হা’র শুভেচ্ছা</a:t>
            </a:r>
            <a:endParaRPr lang="ko-KR" altLang="en-US" sz="1867" dirty="0">
              <a:solidFill>
                <a:schemeClr val="bg1"/>
              </a:solidFill>
              <a:latin typeface="Kalpurush" pitchFamily="2" charset="0"/>
              <a:cs typeface="Kalpurush" pitchFamily="2" charset="0"/>
            </a:endParaRPr>
          </a:p>
        </p:txBody>
      </p:sp>
      <p:sp>
        <p:nvSpPr>
          <p:cNvPr id="4" name="Freeform: Shape 3">
            <a:extLst>
              <a:ext uri="{FF2B5EF4-FFF2-40B4-BE49-F238E27FC236}">
                <a16:creationId xmlns="" xmlns:a16="http://schemas.microsoft.com/office/drawing/2014/main" id="{41591F61-41E3-48A1-ABC6-55FE3F24D743}"/>
              </a:ext>
            </a:extLst>
          </p:cNvPr>
          <p:cNvSpPr/>
          <p:nvPr/>
        </p:nvSpPr>
        <p:spPr>
          <a:xfrm>
            <a:off x="723242" y="2340003"/>
            <a:ext cx="1764982" cy="1989344"/>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solidFill>
            <a:schemeClr val="bg1">
              <a:alpha val="20000"/>
            </a:schemeClr>
          </a:solidFill>
          <a:ln w="6538"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B70E308-10D9-4AD4-AC9E-6EE3C7529363}"/>
              </a:ext>
            </a:extLst>
          </p:cNvPr>
          <p:cNvSpPr/>
          <p:nvPr/>
        </p:nvSpPr>
        <p:spPr>
          <a:xfrm>
            <a:off x="2488224" y="2458243"/>
            <a:ext cx="749382" cy="717496"/>
          </a:xfrm>
          <a:custGeom>
            <a:avLst/>
            <a:gdLst>
              <a:gd name="connsiteX0" fmla="*/ 58895 w 307562"/>
              <a:gd name="connsiteY0" fmla="*/ 297747 h 294475"/>
              <a:gd name="connsiteX1" fmla="*/ 88343 w 307562"/>
              <a:gd name="connsiteY1" fmla="*/ 208750 h 294475"/>
              <a:gd name="connsiteX2" fmla="*/ 75909 w 307562"/>
              <a:gd name="connsiteY2" fmla="*/ 172759 h 294475"/>
              <a:gd name="connsiteX3" fmla="*/ 7853 w 307562"/>
              <a:gd name="connsiteY3" fmla="*/ 123679 h 294475"/>
              <a:gd name="connsiteX4" fmla="*/ 0 w 307562"/>
              <a:gd name="connsiteY4" fmla="*/ 120407 h 294475"/>
              <a:gd name="connsiteX5" fmla="*/ 3272 w 307562"/>
              <a:gd name="connsiteY5" fmla="*/ 115172 h 294475"/>
              <a:gd name="connsiteX6" fmla="*/ 102739 w 307562"/>
              <a:gd name="connsiteY6" fmla="*/ 115172 h 294475"/>
              <a:gd name="connsiteX7" fmla="*/ 123679 w 307562"/>
              <a:gd name="connsiteY7" fmla="*/ 99467 h 294475"/>
              <a:gd name="connsiteX8" fmla="*/ 156399 w 307562"/>
              <a:gd name="connsiteY8" fmla="*/ 0 h 294475"/>
              <a:gd name="connsiteX9" fmla="*/ 182574 w 307562"/>
              <a:gd name="connsiteY9" fmla="*/ 79181 h 294475"/>
              <a:gd name="connsiteX10" fmla="*/ 230999 w 307562"/>
              <a:gd name="connsiteY10" fmla="*/ 115172 h 294475"/>
              <a:gd name="connsiteX11" fmla="*/ 308872 w 307562"/>
              <a:gd name="connsiteY11" fmla="*/ 115172 h 294475"/>
              <a:gd name="connsiteX12" fmla="*/ 310180 w 307562"/>
              <a:gd name="connsiteY12" fmla="*/ 118444 h 294475"/>
              <a:gd name="connsiteX13" fmla="*/ 259793 w 307562"/>
              <a:gd name="connsiteY13" fmla="*/ 155745 h 294475"/>
              <a:gd name="connsiteX14" fmla="*/ 221184 w 307562"/>
              <a:gd name="connsiteY14" fmla="*/ 187809 h 294475"/>
              <a:gd name="connsiteX15" fmla="*/ 232962 w 307562"/>
              <a:gd name="connsiteY15" fmla="*/ 236234 h 294475"/>
              <a:gd name="connsiteX16" fmla="*/ 248668 w 307562"/>
              <a:gd name="connsiteY16" fmla="*/ 297747 h 294475"/>
              <a:gd name="connsiteX17" fmla="*/ 217912 w 307562"/>
              <a:gd name="connsiteY17" fmla="*/ 276807 h 294475"/>
              <a:gd name="connsiteX18" fmla="*/ 166215 w 307562"/>
              <a:gd name="connsiteY18" fmla="*/ 238852 h 294475"/>
              <a:gd name="connsiteX19" fmla="*/ 145929 w 307562"/>
              <a:gd name="connsiteY19" fmla="*/ 238852 h 294475"/>
              <a:gd name="connsiteX20" fmla="*/ 62167 w 307562"/>
              <a:gd name="connsiteY20" fmla="*/ 299710 h 294475"/>
              <a:gd name="connsiteX21" fmla="*/ 58895 w 307562"/>
              <a:gd name="connsiteY21" fmla="*/ 297747 h 29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562" h="294475">
                <a:moveTo>
                  <a:pt x="58895" y="297747"/>
                </a:moveTo>
                <a:cubicBezTo>
                  <a:pt x="68711" y="268300"/>
                  <a:pt x="77218" y="237543"/>
                  <a:pt x="88343" y="208750"/>
                </a:cubicBezTo>
                <a:cubicBezTo>
                  <a:pt x="94886" y="191081"/>
                  <a:pt x="90960" y="182574"/>
                  <a:pt x="75909" y="172759"/>
                </a:cubicBezTo>
                <a:cubicBezTo>
                  <a:pt x="52351" y="157708"/>
                  <a:pt x="30756" y="140039"/>
                  <a:pt x="7853" y="123679"/>
                </a:cubicBezTo>
                <a:cubicBezTo>
                  <a:pt x="5235" y="121716"/>
                  <a:pt x="2617" y="121716"/>
                  <a:pt x="0" y="120407"/>
                </a:cubicBezTo>
                <a:cubicBezTo>
                  <a:pt x="1309" y="118444"/>
                  <a:pt x="1963" y="117135"/>
                  <a:pt x="3272" y="115172"/>
                </a:cubicBezTo>
                <a:cubicBezTo>
                  <a:pt x="36646" y="115172"/>
                  <a:pt x="69365" y="114518"/>
                  <a:pt x="102739" y="115172"/>
                </a:cubicBezTo>
                <a:cubicBezTo>
                  <a:pt x="115172" y="115827"/>
                  <a:pt x="120407" y="111246"/>
                  <a:pt x="123679" y="99467"/>
                </a:cubicBezTo>
                <a:cubicBezTo>
                  <a:pt x="132841" y="67402"/>
                  <a:pt x="143966" y="36646"/>
                  <a:pt x="156399" y="0"/>
                </a:cubicBezTo>
                <a:cubicBezTo>
                  <a:pt x="166215" y="29448"/>
                  <a:pt x="174722" y="54314"/>
                  <a:pt x="182574" y="79181"/>
                </a:cubicBezTo>
                <a:cubicBezTo>
                  <a:pt x="194354" y="115172"/>
                  <a:pt x="194354" y="115172"/>
                  <a:pt x="230999" y="115172"/>
                </a:cubicBezTo>
                <a:cubicBezTo>
                  <a:pt x="257175" y="115172"/>
                  <a:pt x="283351" y="115172"/>
                  <a:pt x="308872" y="115172"/>
                </a:cubicBezTo>
                <a:cubicBezTo>
                  <a:pt x="309526" y="116481"/>
                  <a:pt x="310180" y="117790"/>
                  <a:pt x="310180" y="118444"/>
                </a:cubicBezTo>
                <a:cubicBezTo>
                  <a:pt x="293166" y="130878"/>
                  <a:pt x="276152" y="143311"/>
                  <a:pt x="259793" y="155745"/>
                </a:cubicBezTo>
                <a:cubicBezTo>
                  <a:pt x="246050" y="166215"/>
                  <a:pt x="225764" y="174067"/>
                  <a:pt x="221184" y="187809"/>
                </a:cubicBezTo>
                <a:cubicBezTo>
                  <a:pt x="216603" y="200897"/>
                  <a:pt x="228382" y="219875"/>
                  <a:pt x="232962" y="236234"/>
                </a:cubicBezTo>
                <a:cubicBezTo>
                  <a:pt x="238852" y="255866"/>
                  <a:pt x="245396" y="275498"/>
                  <a:pt x="248668" y="297747"/>
                </a:cubicBezTo>
                <a:cubicBezTo>
                  <a:pt x="238197" y="290549"/>
                  <a:pt x="228382" y="284005"/>
                  <a:pt x="217912" y="276807"/>
                </a:cubicBezTo>
                <a:cubicBezTo>
                  <a:pt x="200243" y="264373"/>
                  <a:pt x="182574" y="251940"/>
                  <a:pt x="166215" y="238852"/>
                </a:cubicBezTo>
                <a:cubicBezTo>
                  <a:pt x="159017" y="232962"/>
                  <a:pt x="153781" y="232962"/>
                  <a:pt x="145929" y="238852"/>
                </a:cubicBezTo>
                <a:cubicBezTo>
                  <a:pt x="118444" y="259792"/>
                  <a:pt x="90306" y="279424"/>
                  <a:pt x="62167" y="299710"/>
                </a:cubicBezTo>
                <a:cubicBezTo>
                  <a:pt x="60858" y="299056"/>
                  <a:pt x="60204" y="298401"/>
                  <a:pt x="58895" y="297747"/>
                </a:cubicBezTo>
                <a:close/>
              </a:path>
            </a:pathLst>
          </a:custGeom>
          <a:solidFill>
            <a:schemeClr val="bg1">
              <a:alpha val="20000"/>
            </a:schemeClr>
          </a:solidFill>
          <a:ln w="6538" cap="flat">
            <a:noFill/>
            <a:prstDash val="solid"/>
            <a:miter/>
          </a:ln>
        </p:spPr>
        <p:txBody>
          <a:bodyPr rtlCol="0" anchor="ctr"/>
          <a:lstStyle/>
          <a:p>
            <a:endParaRPr lang="en-US" dirty="0"/>
          </a:p>
        </p:txBody>
      </p:sp>
      <p:sp>
        <p:nvSpPr>
          <p:cNvPr id="2" name="TextBox 1"/>
          <p:cNvSpPr txBox="1"/>
          <p:nvPr/>
        </p:nvSpPr>
        <p:spPr>
          <a:xfrm>
            <a:off x="1770926" y="5972536"/>
            <a:ext cx="3524973" cy="369332"/>
          </a:xfrm>
          <a:prstGeom prst="rect">
            <a:avLst/>
          </a:prstGeom>
          <a:noFill/>
        </p:spPr>
        <p:txBody>
          <a:bodyPr wrap="square" rtlCol="0">
            <a:spAutoFit/>
          </a:bodyPr>
          <a:lstStyle/>
          <a:p>
            <a:pPr algn="r"/>
            <a:r>
              <a:rPr lang="en-US" smtClean="0">
                <a:solidFill>
                  <a:schemeClr val="bg1">
                    <a:lumMod val="95000"/>
                  </a:schemeClr>
                </a:solidFill>
                <a:latin typeface="Kalpurush" pitchFamily="2" charset="0"/>
                <a:cs typeface="Kalpurush" pitchFamily="2" charset="0"/>
              </a:rPr>
              <a:t>আজকের তারিখঃ ২৯ জুলাই, ২০২০</a:t>
            </a:r>
            <a:endParaRPr lang="en-US">
              <a:solidFill>
                <a:schemeClr val="bg1">
                  <a:lumMod val="95000"/>
                </a:schemeClr>
              </a:solidFill>
              <a:latin typeface="Kalpurush" pitchFamily="2" charset="0"/>
              <a:cs typeface="Kalpurush" pitchFamily="2" charset="0"/>
            </a:endParaRPr>
          </a:p>
        </p:txBody>
      </p:sp>
    </p:spTree>
    <p:extLst>
      <p:ext uri="{BB962C8B-B14F-4D97-AF65-F5344CB8AC3E}">
        <p14:creationId xmlns:p14="http://schemas.microsoft.com/office/powerpoint/2010/main" val="20111186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 xmlns:a16="http://schemas.microsoft.com/office/drawing/2014/main" id="{266901FB-5F93-46BD-88A9-34EF2B430A64}"/>
              </a:ext>
            </a:extLst>
          </p:cNvPr>
          <p:cNvSpPr/>
          <p:nvPr/>
        </p:nvSpPr>
        <p:spPr>
          <a:xfrm>
            <a:off x="592853"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 xmlns:a16="http://schemas.microsoft.com/office/drawing/2014/main" id="{F790F6C4-874A-48DB-9D07-F4B29C66146F}"/>
              </a:ext>
            </a:extLst>
          </p:cNvPr>
          <p:cNvCxnSpPr>
            <a:cxnSpLocks/>
          </p:cNvCxnSpPr>
          <p:nvPr/>
        </p:nvCxnSpPr>
        <p:spPr>
          <a:xfrm>
            <a:off x="6171969" y="3783716"/>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10" name="Rectangle 9"/>
          <p:cNvSpPr/>
          <p:nvPr/>
        </p:nvSpPr>
        <p:spPr>
          <a:xfrm>
            <a:off x="5742597" y="3890647"/>
            <a:ext cx="5996870" cy="2246769"/>
          </a:xfrm>
          <a:prstGeom prst="rect">
            <a:avLst/>
          </a:prstGeom>
        </p:spPr>
        <p:txBody>
          <a:bodyPr wrap="square">
            <a:spAutoFit/>
          </a:bodyPr>
          <a:lstStyle/>
          <a:p>
            <a:pPr algn="just"/>
            <a:r>
              <a:rPr lang="as-IN" sz="1400">
                <a:latin typeface="Kalpurush" pitchFamily="2" charset="0"/>
                <a:cs typeface="Kalpurush" pitchFamily="2" charset="0"/>
              </a:rPr>
              <a:t>তোমাদের জন্য </a:t>
            </a:r>
            <a:r>
              <a:rPr lang="as-IN" sz="1400">
                <a:latin typeface="Kalpurush" pitchFamily="2" charset="0"/>
                <a:cs typeface="Kalpurush" pitchFamily="2" charset="0"/>
              </a:rPr>
              <a:t>অবৈধ </a:t>
            </a:r>
            <a:r>
              <a:rPr lang="as-IN" sz="1400" smtClean="0">
                <a:latin typeface="Kalpurush" pitchFamily="2" charset="0"/>
                <a:cs typeface="Kalpurush" pitchFamily="2" charset="0"/>
              </a:rPr>
              <a:t>হচ্ছে</a:t>
            </a:r>
            <a:r>
              <a:rPr lang="en-US" sz="1400" smtClean="0">
                <a:latin typeface="Kalpurush" pitchFamily="2" charset="0"/>
                <a:cs typeface="Kalpurush" pitchFamily="2" charset="0"/>
              </a:rPr>
              <a:t> -</a:t>
            </a:r>
            <a:r>
              <a:rPr lang="as-IN" sz="1400" smtClean="0">
                <a:latin typeface="Kalpurush" pitchFamily="2" charset="0"/>
                <a:cs typeface="Kalpurush" pitchFamily="2" charset="0"/>
              </a:rPr>
              <a:t> </a:t>
            </a:r>
            <a:r>
              <a:rPr lang="as-IN" sz="1400">
                <a:latin typeface="Kalpurush" pitchFamily="2" charset="0"/>
                <a:cs typeface="Kalpurush" pitchFamily="2" charset="0"/>
              </a:rPr>
              <a:t>যা নিজে মারা গেছে, আর রক্ত, আর শূকরের মাংস, আর যা যবেহ্ করা হয়েছে আল্লাহ্ ছাড়া অন্য নাম নিয়ে, আর যা গলাটিপে মারা হয়েছে, আর যা ধাঁধা লাগিয়ে মারা হয়েছে, আর পড়ে গিয়ে যে মরেছে, আর যা শিঙের </a:t>
            </a:r>
            <a:r>
              <a:rPr lang="as-IN" sz="1400">
                <a:latin typeface="Kalpurush" pitchFamily="2" charset="0"/>
                <a:cs typeface="Kalpurush" pitchFamily="2" charset="0"/>
              </a:rPr>
              <a:t>আঘাতে </a:t>
            </a:r>
            <a:r>
              <a:rPr lang="as-IN" sz="1400" smtClean="0">
                <a:latin typeface="Kalpurush" pitchFamily="2" charset="0"/>
                <a:cs typeface="Kalpurush" pitchFamily="2" charset="0"/>
              </a:rPr>
              <a:t>মরেছে</a:t>
            </a:r>
            <a:r>
              <a:rPr lang="en-US" sz="1400" smtClean="0">
                <a:latin typeface="Kalpurush" pitchFamily="2" charset="0"/>
                <a:cs typeface="Kalpurush" pitchFamily="2" charset="0"/>
              </a:rPr>
              <a:t> - </a:t>
            </a:r>
            <a:r>
              <a:rPr lang="as-IN" sz="1400" smtClean="0">
                <a:latin typeface="Kalpurush" pitchFamily="2" charset="0"/>
                <a:cs typeface="Kalpurush" pitchFamily="2" charset="0"/>
              </a:rPr>
              <a:t>তোমরা </a:t>
            </a:r>
            <a:r>
              <a:rPr lang="as-IN" sz="1400">
                <a:latin typeface="Kalpurush" pitchFamily="2" charset="0"/>
                <a:cs typeface="Kalpurush" pitchFamily="2" charset="0"/>
              </a:rPr>
              <a:t>যা বৈধ করেছ তা ব্যতীত, আর যা প্রস্তরবেদীতে বলি দেয়া হয়েছে, আর যা তোমরা ভাগাভাগি করেছ তীরের </a:t>
            </a:r>
            <a:r>
              <a:rPr lang="as-IN" sz="1400">
                <a:latin typeface="Kalpurush" pitchFamily="2" charset="0"/>
                <a:cs typeface="Kalpurush" pitchFamily="2" charset="0"/>
              </a:rPr>
              <a:t>লটারি </a:t>
            </a:r>
            <a:r>
              <a:rPr lang="as-IN" sz="1400" smtClean="0">
                <a:latin typeface="Kalpurush" pitchFamily="2" charset="0"/>
                <a:cs typeface="Kalpurush" pitchFamily="2" charset="0"/>
              </a:rPr>
              <a:t>খেলে</a:t>
            </a:r>
            <a:r>
              <a:rPr lang="en-US" sz="1400" smtClean="0">
                <a:latin typeface="Kalpurush" pitchFamily="2" charset="0"/>
                <a:cs typeface="Kalpurush" pitchFamily="2" charset="0"/>
              </a:rPr>
              <a:t>ছ</a:t>
            </a:r>
            <a:r>
              <a:rPr lang="as-IN" sz="1400" smtClean="0">
                <a:latin typeface="Kalpurush" pitchFamily="2" charset="0"/>
                <a:cs typeface="Kalpurush" pitchFamily="2" charset="0"/>
              </a:rPr>
              <a:t> </a:t>
            </a:r>
            <a:r>
              <a:rPr lang="as-IN" sz="1400">
                <a:latin typeface="Kalpurush" pitchFamily="2" charset="0"/>
                <a:cs typeface="Kalpurush" pitchFamily="2" charset="0"/>
              </a:rPr>
              <a:t>এ সমস্তই পাপাচার। যারা অবিশ্বাস পোষণ করে তারা আজকের দিনে তোমাদের ধর্ম </a:t>
            </a:r>
            <a:r>
              <a:rPr lang="as-IN" sz="1400">
                <a:latin typeface="Kalpurush" pitchFamily="2" charset="0"/>
                <a:cs typeface="Kalpurush" pitchFamily="2" charset="0"/>
              </a:rPr>
              <a:t>সন্বন্ধে </a:t>
            </a:r>
            <a:r>
              <a:rPr lang="as-IN" sz="1400" smtClean="0">
                <a:latin typeface="Kalpurush" pitchFamily="2" charset="0"/>
                <a:cs typeface="Kalpurush" pitchFamily="2" charset="0"/>
              </a:rPr>
              <a:t>হতা</a:t>
            </a:r>
            <a:r>
              <a:rPr lang="en-US" sz="1400" smtClean="0">
                <a:latin typeface="Kalpurush" pitchFamily="2" charset="0"/>
                <a:cs typeface="Kalpurush" pitchFamily="2" charset="0"/>
              </a:rPr>
              <a:t>শ্বাস</a:t>
            </a:r>
            <a:r>
              <a:rPr lang="as-IN" sz="1400" smtClean="0">
                <a:latin typeface="Kalpurush" pitchFamily="2" charset="0"/>
                <a:cs typeface="Kalpurush" pitchFamily="2" charset="0"/>
              </a:rPr>
              <a:t> </a:t>
            </a:r>
            <a:r>
              <a:rPr lang="as-IN" sz="1400">
                <a:latin typeface="Kalpurush" pitchFamily="2" charset="0"/>
                <a:cs typeface="Kalpurush" pitchFamily="2" charset="0"/>
              </a:rPr>
              <a:t>হয়েছে, কাজেই তাদের ভয় করো না, বরং ভয় করো আমাকে। আজ আমি তোমাদের জন্য তোমাদের ধর্মব্যবস্থা পূর্ণাঙ্গ করলাম, আর তোমাদের উপরে আমার নিয়ামত সম্পূর্ণ করলাম, আর তোমাদের জন্য ধর্মরূপে মনোনীত করলাম ইসলাম। অতএব যে কেউ ক্ষুধার তাড়নায় বাধ্য হয়</a:t>
            </a:r>
            <a:r>
              <a:rPr lang="as-IN" sz="1400">
                <a:latin typeface="Kalpurush" pitchFamily="2" charset="0"/>
                <a:cs typeface="Kalpurush" pitchFamily="2" charset="0"/>
              </a:rPr>
              <a:t>, </a:t>
            </a:r>
            <a:r>
              <a:rPr lang="en-US" sz="1400">
                <a:latin typeface="Kalpurush" pitchFamily="2" charset="0"/>
                <a:cs typeface="Kalpurush" pitchFamily="2" charset="0"/>
              </a:rPr>
              <a:t>-</a:t>
            </a:r>
            <a:r>
              <a:rPr lang="as-IN" sz="1400" smtClean="0">
                <a:latin typeface="Kalpurush" pitchFamily="2" charset="0"/>
                <a:cs typeface="Kalpurush" pitchFamily="2" charset="0"/>
              </a:rPr>
              <a:t> </a:t>
            </a:r>
            <a:r>
              <a:rPr lang="as-IN" sz="1400">
                <a:latin typeface="Kalpurush" pitchFamily="2" charset="0"/>
                <a:cs typeface="Kalpurush" pitchFamily="2" charset="0"/>
              </a:rPr>
              <a:t>পাপের দিকে ঝোঁকে পড়ে নয়</a:t>
            </a:r>
            <a:r>
              <a:rPr lang="as-IN" sz="1400">
                <a:latin typeface="Kalpurush" pitchFamily="2" charset="0"/>
                <a:cs typeface="Kalpurush" pitchFamily="2" charset="0"/>
              </a:rPr>
              <a:t>, </a:t>
            </a:r>
            <a:r>
              <a:rPr lang="en-US" sz="1400">
                <a:latin typeface="Kalpurush" pitchFamily="2" charset="0"/>
                <a:cs typeface="Kalpurush" pitchFamily="2" charset="0"/>
              </a:rPr>
              <a:t>-</a:t>
            </a:r>
            <a:r>
              <a:rPr lang="as-IN" sz="1400" smtClean="0">
                <a:latin typeface="Kalpurush" pitchFamily="2" charset="0"/>
                <a:cs typeface="Kalpurush" pitchFamily="2" charset="0"/>
              </a:rPr>
              <a:t> </a:t>
            </a:r>
            <a:r>
              <a:rPr lang="as-IN" sz="1400">
                <a:latin typeface="Kalpurush" pitchFamily="2" charset="0"/>
                <a:cs typeface="Kalpurush" pitchFamily="2" charset="0"/>
              </a:rPr>
              <a:t>তবে নিঃসন্দেহ আল্লাহ্ হচ্ছেন পরিত্রাণকারী, অফুরন্ত ফলদাতা।</a:t>
            </a:r>
            <a:endParaRPr lang="en-US" sz="1400">
              <a:latin typeface="Kalpurush" pitchFamily="2" charset="0"/>
              <a:cs typeface="Kalpurush" pitchFamily="2" charset="0"/>
            </a:endParaRPr>
          </a:p>
        </p:txBody>
      </p:sp>
      <p:grpSp>
        <p:nvGrpSpPr>
          <p:cNvPr id="28" name="Group 27">
            <a:extLst>
              <a:ext uri="{FF2B5EF4-FFF2-40B4-BE49-F238E27FC236}">
                <a16:creationId xmlns="" xmlns:a16="http://schemas.microsoft.com/office/drawing/2014/main" id="{8B3BBA02-2E3F-46A7-8917-0EEB18BF516C}"/>
              </a:ext>
            </a:extLst>
          </p:cNvPr>
          <p:cNvGrpSpPr/>
          <p:nvPr/>
        </p:nvGrpSpPr>
        <p:grpSpPr>
          <a:xfrm>
            <a:off x="1878594" y="2452033"/>
            <a:ext cx="1809528" cy="1467580"/>
            <a:chOff x="632103" y="2366048"/>
            <a:chExt cx="1728000" cy="929270"/>
          </a:xfrm>
        </p:grpSpPr>
        <p:sp>
          <p:nvSpPr>
            <p:cNvPr id="29" name="Pentagon 5">
              <a:extLst>
                <a:ext uri="{FF2B5EF4-FFF2-40B4-BE49-F238E27FC236}">
                  <a16:creationId xmlns=""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TextBox 29">
              <a:extLst>
                <a:ext uri="{FF2B5EF4-FFF2-40B4-BE49-F238E27FC236}">
                  <a16:creationId xmlns="" xmlns:a16="http://schemas.microsoft.com/office/drawing/2014/main" id="{6F172181-EC6C-4FC6-9D27-637C93A6ED23}"/>
                </a:ext>
              </a:extLst>
            </p:cNvPr>
            <p:cNvSpPr txBox="1"/>
            <p:nvPr/>
          </p:nvSpPr>
          <p:spPr>
            <a:xfrm>
              <a:off x="1069583" y="2464321"/>
              <a:ext cx="853040" cy="830997"/>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সুরা মায়িদাহ্‌, আয়াত ৩</a:t>
              </a:r>
              <a:endParaRPr lang="ko-KR" altLang="en-US" sz="1600" b="1" dirty="0">
                <a:solidFill>
                  <a:schemeClr val="tx1">
                    <a:lumMod val="75000"/>
                    <a:lumOff val="25000"/>
                  </a:schemeClr>
                </a:solidFill>
                <a:latin typeface="Kalpurush" pitchFamily="2" charset="0"/>
                <a:cs typeface="Kalpurush" pitchFamily="2" charset="0"/>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18" y="1616876"/>
            <a:ext cx="4466903" cy="5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388446" y="1736203"/>
            <a:ext cx="2959060" cy="400110"/>
          </a:xfrm>
          <a:prstGeom prst="rect">
            <a:avLst/>
          </a:prstGeom>
          <a:noFill/>
        </p:spPr>
        <p:txBody>
          <a:bodyPr wrap="square" rtlCol="0">
            <a:spAutoFit/>
          </a:bodyPr>
          <a:lstStyle/>
          <a:p>
            <a:pPr algn="ctr"/>
            <a:r>
              <a:rPr lang="en-US" sz="2000" b="1" smtClean="0">
                <a:solidFill>
                  <a:schemeClr val="bg1"/>
                </a:solidFill>
                <a:latin typeface="Kalpurush" pitchFamily="2" charset="0"/>
                <a:cs typeface="Kalpurush" pitchFamily="2" charset="0"/>
              </a:rPr>
              <a:t>শর্তঃ ০১. তাওহীদ</a:t>
            </a:r>
            <a:endParaRPr lang="en-US" sz="2000" b="1">
              <a:solidFill>
                <a:schemeClr val="bg1"/>
              </a:solidFill>
              <a:latin typeface="Kalpurush" pitchFamily="2" charset="0"/>
              <a:cs typeface="Kalpurush" pitchFamily="2" charset="0"/>
            </a:endParaRPr>
          </a:p>
        </p:txBody>
      </p:sp>
      <p:sp>
        <p:nvSpPr>
          <p:cNvPr id="37" name="Rectangle 36"/>
          <p:cNvSpPr/>
          <p:nvPr/>
        </p:nvSpPr>
        <p:spPr>
          <a:xfrm>
            <a:off x="-35240" y="6574134"/>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845" y="1474955"/>
            <a:ext cx="6413741" cy="2308761"/>
          </a:xfrm>
          <a:prstGeom prst="rect">
            <a:avLst/>
          </a:prstGeom>
        </p:spPr>
      </p:pic>
    </p:spTree>
    <p:extLst>
      <p:ext uri="{BB962C8B-B14F-4D97-AF65-F5344CB8AC3E}">
        <p14:creationId xmlns:p14="http://schemas.microsoft.com/office/powerpoint/2010/main" val="34231334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 xmlns:a16="http://schemas.microsoft.com/office/drawing/2014/main" id="{266901FB-5F93-46BD-88A9-34EF2B430A64}"/>
              </a:ext>
            </a:extLst>
          </p:cNvPr>
          <p:cNvSpPr/>
          <p:nvPr/>
        </p:nvSpPr>
        <p:spPr>
          <a:xfrm>
            <a:off x="7156079"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 xmlns:a16="http://schemas.microsoft.com/office/drawing/2014/main" id="{F790F6C4-874A-48DB-9D07-F4B29C66146F}"/>
              </a:ext>
            </a:extLst>
          </p:cNvPr>
          <p:cNvCxnSpPr>
            <a:cxnSpLocks/>
          </p:cNvCxnSpPr>
          <p:nvPr/>
        </p:nvCxnSpPr>
        <p:spPr>
          <a:xfrm>
            <a:off x="789061" y="3188609"/>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2" name="Rectangle 1"/>
          <p:cNvSpPr/>
          <p:nvPr/>
        </p:nvSpPr>
        <p:spPr>
          <a:xfrm>
            <a:off x="260559" y="2067773"/>
            <a:ext cx="6096000" cy="646331"/>
          </a:xfrm>
          <a:prstGeom prst="rect">
            <a:avLst/>
          </a:prstGeom>
        </p:spPr>
        <p:txBody>
          <a:bodyPr>
            <a:spAutoFit/>
          </a:bodyPr>
          <a:lstStyle/>
          <a:p>
            <a:pPr algn="r"/>
            <a:r>
              <a:rPr lang="ar-AE">
                <a:latin typeface="Kalpurush" pitchFamily="2" charset="0"/>
              </a:rPr>
              <a:t>وَلَوۡ اَنَّـنَا نَزَّلۡنَاۤ اِلَيۡهِمُ الۡمَلٰٓـئِكَةَ وَكَلَّمَهُمُ الۡمَوۡتٰى وَ حَشَرۡنَا عَلَيۡهِمۡ كُلَّ شَىۡءٍ قُبُلًا مَّا كَانُوۡا لِيُؤۡمِنُوۡۤا اِلَّاۤ اَنۡ يَّشَآءَ اللّٰهُ وَلٰـكِنَّ اَكۡثَرَهُمۡ يَجۡهَلُوۡنَ</a:t>
            </a:r>
            <a:endParaRPr lang="en-US">
              <a:latin typeface="Kalpurush" pitchFamily="2" charset="0"/>
              <a:cs typeface="Kalpurush" pitchFamily="2" charset="0"/>
            </a:endParaRPr>
          </a:p>
        </p:txBody>
      </p:sp>
      <p:sp>
        <p:nvSpPr>
          <p:cNvPr id="10" name="Rectangle 9"/>
          <p:cNvSpPr/>
          <p:nvPr/>
        </p:nvSpPr>
        <p:spPr>
          <a:xfrm>
            <a:off x="359689" y="3515500"/>
            <a:ext cx="5996870" cy="646331"/>
          </a:xfrm>
          <a:prstGeom prst="rect">
            <a:avLst/>
          </a:prstGeom>
        </p:spPr>
        <p:txBody>
          <a:bodyPr wrap="square">
            <a:spAutoFit/>
          </a:bodyPr>
          <a:lstStyle/>
          <a:p>
            <a:pPr algn="just"/>
            <a:r>
              <a:rPr lang="as-IN">
                <a:latin typeface="Kalpurush" pitchFamily="2" charset="0"/>
                <a:cs typeface="Kalpurush" pitchFamily="2" charset="0"/>
              </a:rPr>
              <a:t>আর আহার করো না যাতে আল্লাহ্‌র নাম উল্লেখ করা হয় নি, কারণ নিঃসন্দেহ এটি নিশ্চিত পাপাচার।</a:t>
            </a:r>
            <a:endParaRPr lang="en-US">
              <a:latin typeface="Kalpurush" pitchFamily="2" charset="0"/>
              <a:cs typeface="Kalpurush" pitchFamily="2" charset="0"/>
            </a:endParaRPr>
          </a:p>
        </p:txBody>
      </p:sp>
      <p:grpSp>
        <p:nvGrpSpPr>
          <p:cNvPr id="28" name="Group 27">
            <a:extLst>
              <a:ext uri="{FF2B5EF4-FFF2-40B4-BE49-F238E27FC236}">
                <a16:creationId xmlns="" xmlns:a16="http://schemas.microsoft.com/office/drawing/2014/main" id="{8B3BBA02-2E3F-46A7-8917-0EEB18BF516C}"/>
              </a:ext>
            </a:extLst>
          </p:cNvPr>
          <p:cNvGrpSpPr/>
          <p:nvPr/>
        </p:nvGrpSpPr>
        <p:grpSpPr>
          <a:xfrm>
            <a:off x="8456098" y="1703405"/>
            <a:ext cx="1809528" cy="1485205"/>
            <a:chOff x="632103" y="2366048"/>
            <a:chExt cx="1728000" cy="780366"/>
          </a:xfrm>
        </p:grpSpPr>
        <p:sp>
          <p:nvSpPr>
            <p:cNvPr id="29" name="Pentagon 5">
              <a:extLst>
                <a:ext uri="{FF2B5EF4-FFF2-40B4-BE49-F238E27FC236}">
                  <a16:creationId xmlns=""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TextBox 29">
              <a:extLst>
                <a:ext uri="{FF2B5EF4-FFF2-40B4-BE49-F238E27FC236}">
                  <a16:creationId xmlns="" xmlns:a16="http://schemas.microsoft.com/office/drawing/2014/main" id="{6F172181-EC6C-4FC6-9D27-637C93A6ED23}"/>
                </a:ext>
              </a:extLst>
            </p:cNvPr>
            <p:cNvSpPr txBox="1"/>
            <p:nvPr/>
          </p:nvSpPr>
          <p:spPr>
            <a:xfrm>
              <a:off x="1069583" y="2464321"/>
              <a:ext cx="853040" cy="682093"/>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সুরা আনআম, আয়াত ১২১</a:t>
              </a:r>
              <a:endParaRPr lang="ko-KR" altLang="en-US" sz="1600" b="1" dirty="0">
                <a:solidFill>
                  <a:schemeClr val="tx1">
                    <a:lumMod val="75000"/>
                    <a:lumOff val="25000"/>
                  </a:schemeClr>
                </a:solidFill>
                <a:latin typeface="Kalpurush" pitchFamily="2" charset="0"/>
                <a:cs typeface="Kalpurush" pitchFamily="2"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61" y="4657866"/>
            <a:ext cx="514508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6871" y="4826643"/>
            <a:ext cx="3659044" cy="461665"/>
          </a:xfrm>
          <a:prstGeom prst="rect">
            <a:avLst/>
          </a:prstGeom>
          <a:noFill/>
        </p:spPr>
        <p:txBody>
          <a:bodyPr wrap="square" rtlCol="0">
            <a:spAutoFit/>
          </a:bodyPr>
          <a:lstStyle/>
          <a:p>
            <a:pPr algn="ctr"/>
            <a:r>
              <a:rPr lang="en-US" sz="2400" smtClean="0">
                <a:solidFill>
                  <a:schemeClr val="bg1"/>
                </a:solidFill>
                <a:latin typeface="Kalpurush" pitchFamily="2" charset="0"/>
                <a:cs typeface="Kalpurush" pitchFamily="2" charset="0"/>
              </a:rPr>
              <a:t>শর্তঃ ০২. বিসমিল্লাহ্‌</a:t>
            </a:r>
          </a:p>
        </p:txBody>
      </p:sp>
      <p:sp>
        <p:nvSpPr>
          <p:cNvPr id="31" name="Rectangle 30"/>
          <p:cNvSpPr/>
          <p:nvPr/>
        </p:nvSpPr>
        <p:spPr>
          <a:xfrm>
            <a:off x="0" y="6539123"/>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2202357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FEC38E0-5ED3-40EF-AC9E-1ECFEEA99D4C}"/>
              </a:ext>
            </a:extLst>
          </p:cNvPr>
          <p:cNvGrpSpPr/>
          <p:nvPr/>
        </p:nvGrpSpPr>
        <p:grpSpPr>
          <a:xfrm>
            <a:off x="661967" y="2013576"/>
            <a:ext cx="2414701" cy="3659990"/>
            <a:chOff x="3329817" y="2024642"/>
            <a:chExt cx="2485320" cy="3767036"/>
          </a:xfrm>
        </p:grpSpPr>
        <p:grpSp>
          <p:nvGrpSpPr>
            <p:cNvPr id="7" name="Group 6">
              <a:extLst>
                <a:ext uri="{FF2B5EF4-FFF2-40B4-BE49-F238E27FC236}">
                  <a16:creationId xmlns="" xmlns:a16="http://schemas.microsoft.com/office/drawing/2014/main" id="{CA1E4F8F-4A17-48FD-9628-DF99F653EF33}"/>
                </a:ext>
              </a:extLst>
            </p:cNvPr>
            <p:cNvGrpSpPr/>
            <p:nvPr/>
          </p:nvGrpSpPr>
          <p:grpSpPr>
            <a:xfrm>
              <a:off x="3329817" y="3120206"/>
              <a:ext cx="2485320" cy="1584176"/>
              <a:chOff x="683568" y="3068712"/>
              <a:chExt cx="2485320" cy="1584176"/>
            </a:xfrm>
          </p:grpSpPr>
          <p:sp>
            <p:nvSpPr>
              <p:cNvPr id="10" name="Right Arrow Callout 12">
                <a:extLst>
                  <a:ext uri="{FF2B5EF4-FFF2-40B4-BE49-F238E27FC236}">
                    <a16:creationId xmlns="" xmlns:a16="http://schemas.microsoft.com/office/drawing/2014/main" id="{49FA83B5-D021-42F5-AD93-01B88B05A611}"/>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Rectangle 10">
                <a:extLst>
                  <a:ext uri="{FF2B5EF4-FFF2-40B4-BE49-F238E27FC236}">
                    <a16:creationId xmlns="" xmlns:a16="http://schemas.microsoft.com/office/drawing/2014/main" id="{ADB26514-0BDA-4517-A3E9-2A7DCFCC419B}"/>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 name="Bent-Up Arrow 10">
              <a:extLst>
                <a:ext uri="{FF2B5EF4-FFF2-40B4-BE49-F238E27FC236}">
                  <a16:creationId xmlns="" xmlns:a16="http://schemas.microsoft.com/office/drawing/2014/main" id="{9BE5BFE9-E5A9-4800-9DDF-87B478657770}"/>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 name="Bent-Up Arrow 11">
              <a:extLst>
                <a:ext uri="{FF2B5EF4-FFF2-40B4-BE49-F238E27FC236}">
                  <a16:creationId xmlns="" xmlns:a16="http://schemas.microsoft.com/office/drawing/2014/main" id="{AA71A899-5A2D-4A9E-BEEC-BCB818D86A8C}"/>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5" name="Group 14">
            <a:extLst>
              <a:ext uri="{FF2B5EF4-FFF2-40B4-BE49-F238E27FC236}">
                <a16:creationId xmlns="" xmlns:a16="http://schemas.microsoft.com/office/drawing/2014/main" id="{7C41581D-A2E6-42F0-AC82-40738D7970FD}"/>
              </a:ext>
            </a:extLst>
          </p:cNvPr>
          <p:cNvGrpSpPr/>
          <p:nvPr/>
        </p:nvGrpSpPr>
        <p:grpSpPr>
          <a:xfrm>
            <a:off x="3455538" y="1737194"/>
            <a:ext cx="1224260" cy="1224260"/>
            <a:chOff x="6732240" y="3044790"/>
            <a:chExt cx="1584000" cy="1584000"/>
          </a:xfrm>
        </p:grpSpPr>
        <p:sp>
          <p:nvSpPr>
            <p:cNvPr id="16" name="Rectangle 15">
              <a:extLst>
                <a:ext uri="{FF2B5EF4-FFF2-40B4-BE49-F238E27FC236}">
                  <a16:creationId xmlns="" xmlns:a16="http://schemas.microsoft.com/office/drawing/2014/main" id="{13B03CAE-1694-423A-863A-4CF0CDB250D7}"/>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7" name="Rectangle 16">
              <a:extLst>
                <a:ext uri="{FF2B5EF4-FFF2-40B4-BE49-F238E27FC236}">
                  <a16:creationId xmlns="" xmlns:a16="http://schemas.microsoft.com/office/drawing/2014/main" id="{D38578B6-725D-4F50-95B9-F272AC691647}"/>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8" name="Group 17">
            <a:extLst>
              <a:ext uri="{FF2B5EF4-FFF2-40B4-BE49-F238E27FC236}">
                <a16:creationId xmlns="" xmlns:a16="http://schemas.microsoft.com/office/drawing/2014/main" id="{6F33AD19-557C-43F4-A486-BC542845D88E}"/>
              </a:ext>
            </a:extLst>
          </p:cNvPr>
          <p:cNvGrpSpPr/>
          <p:nvPr/>
        </p:nvGrpSpPr>
        <p:grpSpPr>
          <a:xfrm>
            <a:off x="3455537" y="4802163"/>
            <a:ext cx="1224260" cy="1224260"/>
            <a:chOff x="6732240" y="3044790"/>
            <a:chExt cx="1584000" cy="1584000"/>
          </a:xfrm>
        </p:grpSpPr>
        <p:sp>
          <p:nvSpPr>
            <p:cNvPr id="19" name="Rectangle 18">
              <a:extLst>
                <a:ext uri="{FF2B5EF4-FFF2-40B4-BE49-F238E27FC236}">
                  <a16:creationId xmlns="" xmlns:a16="http://schemas.microsoft.com/office/drawing/2014/main" id="{56373F61-3C49-440E-84FE-3377DBFE423E}"/>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9">
              <a:extLst>
                <a:ext uri="{FF2B5EF4-FFF2-40B4-BE49-F238E27FC236}">
                  <a16:creationId xmlns="" xmlns:a16="http://schemas.microsoft.com/office/drawing/2014/main" id="{60B250DD-FD59-4E24-B402-BAE6FADBDD15}"/>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25" name="TextBox 24">
            <a:extLst>
              <a:ext uri="{FF2B5EF4-FFF2-40B4-BE49-F238E27FC236}">
                <a16:creationId xmlns="" xmlns:a16="http://schemas.microsoft.com/office/drawing/2014/main" id="{E018438A-C0D2-44AD-9B51-568BF3FDC22A}"/>
              </a:ext>
            </a:extLst>
          </p:cNvPr>
          <p:cNvSpPr txBox="1"/>
          <p:nvPr/>
        </p:nvSpPr>
        <p:spPr>
          <a:xfrm>
            <a:off x="875242" y="3845359"/>
            <a:ext cx="1072774" cy="369332"/>
          </a:xfrm>
          <a:prstGeom prst="rect">
            <a:avLst/>
          </a:prstGeom>
          <a:noFill/>
        </p:spPr>
        <p:txBody>
          <a:bodyPr wrap="square" rtlCol="0">
            <a:spAutoFit/>
          </a:bodyPr>
          <a:lstStyle/>
          <a:p>
            <a:pPr algn="ctr"/>
            <a:r>
              <a:rPr lang="en-US" altLang="ko-KR" b="1" smtClean="0">
                <a:solidFill>
                  <a:schemeClr val="tx1">
                    <a:lumMod val="75000"/>
                    <a:lumOff val="25000"/>
                  </a:schemeClr>
                </a:solidFill>
                <a:latin typeface="Kalpurush" pitchFamily="2" charset="0"/>
                <a:cs typeface="Kalpurush" pitchFamily="2" charset="0"/>
              </a:rPr>
              <a:t>২ প্রকার</a:t>
            </a:r>
            <a:endParaRPr lang="ko-KR" altLang="en-US" b="1" dirty="0">
              <a:solidFill>
                <a:schemeClr val="tx1">
                  <a:lumMod val="75000"/>
                  <a:lumOff val="25000"/>
                </a:schemeClr>
              </a:solidFill>
              <a:latin typeface="Kalpurush" pitchFamily="2" charset="0"/>
              <a:cs typeface="Kalpurush" pitchFamily="2" charset="0"/>
            </a:endParaRPr>
          </a:p>
        </p:txBody>
      </p:sp>
      <p:sp>
        <p:nvSpPr>
          <p:cNvPr id="27" name="TextBox 26">
            <a:extLst>
              <a:ext uri="{FF2B5EF4-FFF2-40B4-BE49-F238E27FC236}">
                <a16:creationId xmlns="" xmlns:a16="http://schemas.microsoft.com/office/drawing/2014/main" id="{82CF8494-07D3-451A-A385-C990798B4F53}"/>
              </a:ext>
            </a:extLst>
          </p:cNvPr>
          <p:cNvSpPr txBox="1"/>
          <p:nvPr/>
        </p:nvSpPr>
        <p:spPr>
          <a:xfrm>
            <a:off x="3539010" y="2071689"/>
            <a:ext cx="1072774" cy="584775"/>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স্বাভাবিক যবেহ্‌</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29" name="TextBox 28">
            <a:extLst>
              <a:ext uri="{FF2B5EF4-FFF2-40B4-BE49-F238E27FC236}">
                <a16:creationId xmlns="" xmlns:a16="http://schemas.microsoft.com/office/drawing/2014/main" id="{BB3A786B-8814-4F25-8460-EA7493EEFE49}"/>
              </a:ext>
            </a:extLst>
          </p:cNvPr>
          <p:cNvSpPr txBox="1"/>
          <p:nvPr/>
        </p:nvSpPr>
        <p:spPr>
          <a:xfrm>
            <a:off x="3517949" y="5046261"/>
            <a:ext cx="1072774" cy="830997"/>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জরুরী মূহুর্তের যবেহ্‌</a:t>
            </a:r>
            <a:endParaRPr lang="ko-KR" altLang="en-US" sz="1600" b="1" dirty="0">
              <a:solidFill>
                <a:schemeClr val="tx1">
                  <a:lumMod val="75000"/>
                  <a:lumOff val="25000"/>
                </a:schemeClr>
              </a:solidFill>
              <a:latin typeface="Kalpurush" pitchFamily="2" charset="0"/>
              <a:cs typeface="Kalpurush" pitchFamily="2" charset="0"/>
            </a:endParaRPr>
          </a:p>
        </p:txBody>
      </p:sp>
      <p:grpSp>
        <p:nvGrpSpPr>
          <p:cNvPr id="33" name="Group 32">
            <a:extLst>
              <a:ext uri="{FF2B5EF4-FFF2-40B4-BE49-F238E27FC236}">
                <a16:creationId xmlns="" xmlns:a16="http://schemas.microsoft.com/office/drawing/2014/main" id="{0C44A60E-691D-4971-9D4C-C3B74DBDF843}"/>
              </a:ext>
            </a:extLst>
          </p:cNvPr>
          <p:cNvGrpSpPr/>
          <p:nvPr/>
        </p:nvGrpSpPr>
        <p:grpSpPr>
          <a:xfrm>
            <a:off x="5274562" y="4885635"/>
            <a:ext cx="3729956" cy="1166914"/>
            <a:chOff x="6210996" y="1433695"/>
            <a:chExt cx="1493001" cy="854447"/>
          </a:xfrm>
        </p:grpSpPr>
        <p:sp>
          <p:nvSpPr>
            <p:cNvPr id="34" name="TextBox 33">
              <a:extLst>
                <a:ext uri="{FF2B5EF4-FFF2-40B4-BE49-F238E27FC236}">
                  <a16:creationId xmlns="" xmlns:a16="http://schemas.microsoft.com/office/drawing/2014/main" id="{7FAEB561-7F3E-4955-A777-E52DD741862A}"/>
                </a:ext>
              </a:extLst>
            </p:cNvPr>
            <p:cNvSpPr txBox="1"/>
            <p:nvPr/>
          </p:nvSpPr>
          <p:spPr>
            <a:xfrm>
              <a:off x="6210999" y="1433695"/>
              <a:ext cx="1492998" cy="247899"/>
            </a:xfrm>
            <a:prstGeom prst="rect">
              <a:avLst/>
            </a:prstGeom>
            <a:noFill/>
          </p:spPr>
          <p:txBody>
            <a:bodyPr wrap="square" rtlCol="0">
              <a:spAutoFit/>
            </a:bodyPr>
            <a:lstStyle/>
            <a:p>
              <a:r>
                <a:rPr lang="ar-AE" altLang="ko-KR" sz="1600" b="1">
                  <a:solidFill>
                    <a:schemeClr val="tx1">
                      <a:lumMod val="75000"/>
                      <a:lumOff val="25000"/>
                    </a:schemeClr>
                  </a:solidFill>
                  <a:latin typeface="Kalpurush" pitchFamily="2" charset="0"/>
                  <a:cs typeface="Arial" pitchFamily="34" charset="0"/>
                </a:rPr>
                <a:t>ذبح اضطراي</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35" name="TextBox 34">
              <a:extLst>
                <a:ext uri="{FF2B5EF4-FFF2-40B4-BE49-F238E27FC236}">
                  <a16:creationId xmlns="" xmlns:a16="http://schemas.microsoft.com/office/drawing/2014/main" id="{32AA1C6D-50D6-4EE0-9C5A-CFBB348DDE50}"/>
                </a:ext>
              </a:extLst>
            </p:cNvPr>
            <p:cNvSpPr txBox="1"/>
            <p:nvPr/>
          </p:nvSpPr>
          <p:spPr>
            <a:xfrm>
              <a:off x="6210996" y="1679663"/>
              <a:ext cx="1492998" cy="608479"/>
            </a:xfrm>
            <a:prstGeom prst="rect">
              <a:avLst/>
            </a:prstGeom>
            <a:noFill/>
          </p:spPr>
          <p:txBody>
            <a:bodyPr wrap="square" rtlCol="0">
              <a:spAutoFit/>
            </a:bodyPr>
            <a:lstStyle/>
            <a:p>
              <a:pPr marL="171450" indent="-171450">
                <a:buFont typeface="Arial" pitchFamily="34" charset="0"/>
                <a:buChar char="•"/>
              </a:pPr>
              <a:r>
                <a:rPr lang="en-US" altLang="ko-KR" sz="1600" smtClean="0">
                  <a:solidFill>
                    <a:schemeClr val="tx1">
                      <a:lumMod val="75000"/>
                      <a:lumOff val="25000"/>
                    </a:schemeClr>
                  </a:solidFill>
                  <a:latin typeface="Kalpurush" pitchFamily="2" charset="0"/>
                  <a:cs typeface="Kalpurush" pitchFamily="2" charset="0"/>
                </a:rPr>
                <a:t>কোন নির্ধারিত স্থান নেই</a:t>
              </a:r>
            </a:p>
            <a:p>
              <a:pPr marL="171450" indent="-171450">
                <a:buFont typeface="Arial" pitchFamily="34" charset="0"/>
                <a:buChar char="•"/>
              </a:pPr>
              <a:r>
                <a:rPr lang="en-US" altLang="ko-KR" sz="1600" smtClean="0">
                  <a:solidFill>
                    <a:schemeClr val="tx1">
                      <a:lumMod val="75000"/>
                      <a:lumOff val="25000"/>
                    </a:schemeClr>
                  </a:solidFill>
                  <a:latin typeface="Kalpurush" pitchFamily="2" charset="0"/>
                  <a:cs typeface="Kalpurush" pitchFamily="2" charset="0"/>
                </a:rPr>
                <a:t>প্রানীর যেকোন স্থান থেকে রক্ত প্রবাহিত করলেই হবে</a:t>
              </a:r>
              <a:endParaRPr lang="ko-KR" altLang="en-US" sz="1600" dirty="0">
                <a:solidFill>
                  <a:schemeClr val="tx1">
                    <a:lumMod val="75000"/>
                    <a:lumOff val="25000"/>
                  </a:schemeClr>
                </a:solidFill>
                <a:latin typeface="Kalpurush" pitchFamily="2" charset="0"/>
                <a:cs typeface="Kalpurush" pitchFamily="2" charset="0"/>
              </a:endParaRPr>
            </a:p>
          </p:txBody>
        </p:sp>
      </p:grpSp>
      <p:grpSp>
        <p:nvGrpSpPr>
          <p:cNvPr id="36" name="Group 35">
            <a:extLst>
              <a:ext uri="{FF2B5EF4-FFF2-40B4-BE49-F238E27FC236}">
                <a16:creationId xmlns="" xmlns:a16="http://schemas.microsoft.com/office/drawing/2014/main" id="{16D82A92-0DEB-4F8E-A48F-33C1FE23FE81}"/>
              </a:ext>
            </a:extLst>
          </p:cNvPr>
          <p:cNvGrpSpPr/>
          <p:nvPr/>
        </p:nvGrpSpPr>
        <p:grpSpPr>
          <a:xfrm>
            <a:off x="5143045" y="1884941"/>
            <a:ext cx="3729949" cy="937816"/>
            <a:chOff x="6164666" y="1428823"/>
            <a:chExt cx="1492998" cy="686695"/>
          </a:xfrm>
        </p:grpSpPr>
        <p:sp>
          <p:nvSpPr>
            <p:cNvPr id="37" name="TextBox 36">
              <a:extLst>
                <a:ext uri="{FF2B5EF4-FFF2-40B4-BE49-F238E27FC236}">
                  <a16:creationId xmlns="" xmlns:a16="http://schemas.microsoft.com/office/drawing/2014/main" id="{47E520F6-AFAA-4BB2-A742-23359AB4DCD3}"/>
                </a:ext>
              </a:extLst>
            </p:cNvPr>
            <p:cNvSpPr txBox="1"/>
            <p:nvPr/>
          </p:nvSpPr>
          <p:spPr>
            <a:xfrm>
              <a:off x="6164666" y="1428823"/>
              <a:ext cx="1492998" cy="247899"/>
            </a:xfrm>
            <a:prstGeom prst="rect">
              <a:avLst/>
            </a:prstGeom>
            <a:noFill/>
          </p:spPr>
          <p:txBody>
            <a:bodyPr wrap="square" rtlCol="0">
              <a:spAutoFit/>
            </a:bodyPr>
            <a:lstStyle/>
            <a:p>
              <a:r>
                <a:rPr lang="ar-AE" altLang="ko-KR" sz="1600" b="1">
                  <a:solidFill>
                    <a:schemeClr val="tx1">
                      <a:lumMod val="75000"/>
                      <a:lumOff val="25000"/>
                    </a:schemeClr>
                  </a:solidFill>
                  <a:latin typeface="Kalpurush" pitchFamily="2" charset="0"/>
                  <a:cs typeface="Arial" pitchFamily="34" charset="0"/>
                </a:rPr>
                <a:t>ذبح اختياري</a:t>
              </a:r>
              <a:endParaRPr lang="ko-KR" altLang="en-US" sz="1600" b="1" dirty="0">
                <a:solidFill>
                  <a:schemeClr val="tx1">
                    <a:lumMod val="75000"/>
                    <a:lumOff val="25000"/>
                  </a:schemeClr>
                </a:solidFill>
                <a:latin typeface="Kalpurush" pitchFamily="2" charset="0"/>
                <a:cs typeface="Kalpurush" pitchFamily="2" charset="0"/>
              </a:endParaRPr>
            </a:p>
          </p:txBody>
        </p:sp>
        <p:sp>
          <p:nvSpPr>
            <p:cNvPr id="38" name="TextBox 37">
              <a:extLst>
                <a:ext uri="{FF2B5EF4-FFF2-40B4-BE49-F238E27FC236}">
                  <a16:creationId xmlns="" xmlns:a16="http://schemas.microsoft.com/office/drawing/2014/main" id="{1EDDF63C-156C-491C-9CD6-27B8869AA837}"/>
                </a:ext>
              </a:extLst>
            </p:cNvPr>
            <p:cNvSpPr txBox="1"/>
            <p:nvPr/>
          </p:nvSpPr>
          <p:spPr>
            <a:xfrm>
              <a:off x="6164666" y="1687329"/>
              <a:ext cx="1492998" cy="428189"/>
            </a:xfrm>
            <a:prstGeom prst="rect">
              <a:avLst/>
            </a:prstGeom>
            <a:noFill/>
          </p:spPr>
          <p:txBody>
            <a:bodyPr wrap="square" rtlCol="0">
              <a:spAutoFit/>
            </a:bodyPr>
            <a:lstStyle/>
            <a:p>
              <a:pPr marL="171450" indent="-171450">
                <a:buFont typeface="Arial" pitchFamily="34" charset="0"/>
                <a:buChar char="•"/>
              </a:pPr>
              <a:r>
                <a:rPr lang="en-US" altLang="ko-KR" sz="1600" smtClean="0">
                  <a:solidFill>
                    <a:schemeClr val="tx1">
                      <a:lumMod val="75000"/>
                      <a:lumOff val="25000"/>
                    </a:schemeClr>
                  </a:solidFill>
                  <a:latin typeface="Kalpurush" pitchFamily="2" charset="0"/>
                  <a:cs typeface="Kalpurush" pitchFamily="2" charset="0"/>
                </a:rPr>
                <a:t>খাদ্যনালী ও বুকের মাঝের অংশে</a:t>
              </a:r>
            </a:p>
            <a:p>
              <a:pPr marL="171450" indent="-171450">
                <a:buFont typeface="Arial" pitchFamily="34" charset="0"/>
                <a:buChar char="•"/>
              </a:pPr>
              <a:r>
                <a:rPr lang="en-US" altLang="ko-KR" sz="1600" smtClean="0">
                  <a:solidFill>
                    <a:schemeClr val="tx1">
                      <a:lumMod val="75000"/>
                      <a:lumOff val="25000"/>
                    </a:schemeClr>
                  </a:solidFill>
                  <a:latin typeface="Kalpurush" pitchFamily="2" charset="0"/>
                  <a:cs typeface="Kalpurush" pitchFamily="2" charset="0"/>
                </a:rPr>
                <a:t>চারটি রগের তিনটি অবশ্যই কাটা যেতে হবে</a:t>
              </a:r>
              <a:endParaRPr lang="ko-KR" altLang="en-US" sz="1600" dirty="0">
                <a:solidFill>
                  <a:schemeClr val="tx1">
                    <a:lumMod val="75000"/>
                    <a:lumOff val="25000"/>
                  </a:schemeClr>
                </a:solidFill>
                <a:latin typeface="Kalpurush" pitchFamily="2" charset="0"/>
                <a:cs typeface="Kalpurush" pitchFamily="2" charset="0"/>
              </a:endParaRPr>
            </a:p>
          </p:txBody>
        </p:sp>
      </p:grpSp>
      <p:sp>
        <p:nvSpPr>
          <p:cNvPr id="43" name="Teardrop 1">
            <a:extLst>
              <a:ext uri="{FF2B5EF4-FFF2-40B4-BE49-F238E27FC236}">
                <a16:creationId xmlns="" xmlns:a16="http://schemas.microsoft.com/office/drawing/2014/main" id="{A85FFFA2-E6D2-4FB8-9DC6-328F8A9E7992}"/>
              </a:ext>
            </a:extLst>
          </p:cNvPr>
          <p:cNvSpPr/>
          <p:nvPr/>
        </p:nvSpPr>
        <p:spPr>
          <a:xfrm rot="18805991">
            <a:off x="1193992" y="3428430"/>
            <a:ext cx="435274" cy="43073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Rectangle 47"/>
          <p:cNvSpPr/>
          <p:nvPr/>
        </p:nvSpPr>
        <p:spPr>
          <a:xfrm>
            <a:off x="3455536" y="358815"/>
            <a:ext cx="5213901" cy="79865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Kalpurush" pitchFamily="2" charset="0"/>
                <a:cs typeface="Kalpurush" pitchFamily="2" charset="0"/>
              </a:rPr>
              <a:t>০৩. যবেহ্‌ এর প্রকারভেদ</a:t>
            </a:r>
            <a:endParaRPr lang="en-US" sz="2800" b="1">
              <a:latin typeface="Kalpurush" pitchFamily="2" charset="0"/>
              <a:cs typeface="Kalpurush" pitchFamily="2" charset="0"/>
            </a:endParaRPr>
          </a:p>
        </p:txBody>
      </p:sp>
      <p:sp>
        <p:nvSpPr>
          <p:cNvPr id="52" name="Rounded Rectangle 51">
            <a:extLst>
              <a:ext uri="{FF2B5EF4-FFF2-40B4-BE49-F238E27FC236}">
                <a16:creationId xmlns="" xmlns:a16="http://schemas.microsoft.com/office/drawing/2014/main" id="{B83253D3-E181-4488-9CD9-39D21527F719}"/>
              </a:ext>
            </a:extLst>
          </p:cNvPr>
          <p:cNvSpPr/>
          <p:nvPr/>
        </p:nvSpPr>
        <p:spPr>
          <a:xfrm rot="16200000" flipH="1">
            <a:off x="5791703" y="359034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Horizontal Scroll 53"/>
          <p:cNvSpPr/>
          <p:nvPr/>
        </p:nvSpPr>
        <p:spPr>
          <a:xfrm>
            <a:off x="6400800" y="3334243"/>
            <a:ext cx="1863524" cy="1030007"/>
          </a:xfrm>
          <a:prstGeom prst="horizontalScroll">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Kalpurush" pitchFamily="2" charset="0"/>
                <a:cs typeface="Kalpurush" pitchFamily="2" charset="0"/>
              </a:rPr>
              <a:t>চারটি রগের নামঃ</a:t>
            </a:r>
            <a:endParaRPr lang="en-US" b="1">
              <a:solidFill>
                <a:schemeClr val="tx1"/>
              </a:solidFill>
              <a:latin typeface="Kalpurush" pitchFamily="2" charset="0"/>
              <a:cs typeface="Kalpurush" pitchFamily="2" charset="0"/>
            </a:endParaRPr>
          </a:p>
        </p:txBody>
      </p:sp>
      <p:grpSp>
        <p:nvGrpSpPr>
          <p:cNvPr id="58" name="Group 57">
            <a:extLst>
              <a:ext uri="{FF2B5EF4-FFF2-40B4-BE49-F238E27FC236}">
                <a16:creationId xmlns="" xmlns:a16="http://schemas.microsoft.com/office/drawing/2014/main" id="{0E59C55C-57F0-48BF-BAEE-C6C01A6E49C6}"/>
              </a:ext>
            </a:extLst>
          </p:cNvPr>
          <p:cNvGrpSpPr/>
          <p:nvPr/>
        </p:nvGrpSpPr>
        <p:grpSpPr>
          <a:xfrm>
            <a:off x="8872994" y="3061885"/>
            <a:ext cx="378280" cy="338182"/>
            <a:chOff x="5580110" y="1852963"/>
            <a:chExt cx="1152128" cy="1152128"/>
          </a:xfrm>
        </p:grpSpPr>
        <p:sp>
          <p:nvSpPr>
            <p:cNvPr id="59" name="Rectangle 10">
              <a:extLst>
                <a:ext uri="{FF2B5EF4-FFF2-40B4-BE49-F238E27FC236}">
                  <a16:creationId xmlns=""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60" name="Text Placeholder 12">
              <a:extLst>
                <a:ext uri="{FF2B5EF4-FFF2-40B4-BE49-F238E27FC236}">
                  <a16:creationId xmlns=""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grpSp>
        <p:nvGrpSpPr>
          <p:cNvPr id="61" name="Group 60">
            <a:extLst>
              <a:ext uri="{FF2B5EF4-FFF2-40B4-BE49-F238E27FC236}">
                <a16:creationId xmlns="" xmlns:a16="http://schemas.microsoft.com/office/drawing/2014/main" id="{0E59C55C-57F0-48BF-BAEE-C6C01A6E49C6}"/>
              </a:ext>
            </a:extLst>
          </p:cNvPr>
          <p:cNvGrpSpPr/>
          <p:nvPr/>
        </p:nvGrpSpPr>
        <p:grpSpPr>
          <a:xfrm>
            <a:off x="8872994" y="3551566"/>
            <a:ext cx="378280" cy="338182"/>
            <a:chOff x="5580110" y="1852963"/>
            <a:chExt cx="1152128" cy="1152128"/>
          </a:xfrm>
        </p:grpSpPr>
        <p:sp>
          <p:nvSpPr>
            <p:cNvPr id="62" name="Rectangle 10">
              <a:extLst>
                <a:ext uri="{FF2B5EF4-FFF2-40B4-BE49-F238E27FC236}">
                  <a16:creationId xmlns=""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63" name="Text Placeholder 12">
              <a:extLst>
                <a:ext uri="{FF2B5EF4-FFF2-40B4-BE49-F238E27FC236}">
                  <a16:creationId xmlns=""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sp>
        <p:nvSpPr>
          <p:cNvPr id="70" name="TextBox 69">
            <a:extLst>
              <a:ext uri="{FF2B5EF4-FFF2-40B4-BE49-F238E27FC236}">
                <a16:creationId xmlns="" xmlns:a16="http://schemas.microsoft.com/office/drawing/2014/main" id="{CA4AB903-D9E9-4130-8095-2E4BB161535D}"/>
              </a:ext>
            </a:extLst>
          </p:cNvPr>
          <p:cNvSpPr txBox="1"/>
          <p:nvPr/>
        </p:nvSpPr>
        <p:spPr>
          <a:xfrm>
            <a:off x="9251274" y="3058840"/>
            <a:ext cx="1096052" cy="338554"/>
          </a:xfrm>
          <a:prstGeom prst="rect">
            <a:avLst/>
          </a:prstGeom>
          <a:noFill/>
        </p:spPr>
        <p:txBody>
          <a:bodyPr wrap="square" rtlCol="0">
            <a:spAutoFit/>
          </a:bodyPr>
          <a:lstStyle/>
          <a:p>
            <a:r>
              <a:rPr lang="en-US" altLang="ko-KR" sz="1600" smtClean="0">
                <a:solidFill>
                  <a:schemeClr val="tx1">
                    <a:lumMod val="75000"/>
                    <a:lumOff val="25000"/>
                  </a:schemeClr>
                </a:solidFill>
                <a:latin typeface="Kalpurush" pitchFamily="2" charset="0"/>
                <a:cs typeface="Kalpurush" pitchFamily="2" charset="0"/>
              </a:rPr>
              <a:t>খাদ্যনালী</a:t>
            </a:r>
            <a:endParaRPr lang="ko-KR" altLang="en-US" sz="1600" dirty="0">
              <a:solidFill>
                <a:schemeClr val="tx1">
                  <a:lumMod val="75000"/>
                  <a:lumOff val="25000"/>
                </a:schemeClr>
              </a:solidFill>
              <a:latin typeface="Kalpurush" pitchFamily="2" charset="0"/>
              <a:cs typeface="Kalpurush" pitchFamily="2" charset="0"/>
            </a:endParaRPr>
          </a:p>
        </p:txBody>
      </p:sp>
      <p:sp>
        <p:nvSpPr>
          <p:cNvPr id="71" name="TextBox 70">
            <a:extLst>
              <a:ext uri="{FF2B5EF4-FFF2-40B4-BE49-F238E27FC236}">
                <a16:creationId xmlns="" xmlns:a16="http://schemas.microsoft.com/office/drawing/2014/main" id="{CA4AB903-D9E9-4130-8095-2E4BB161535D}"/>
              </a:ext>
            </a:extLst>
          </p:cNvPr>
          <p:cNvSpPr txBox="1"/>
          <p:nvPr/>
        </p:nvSpPr>
        <p:spPr>
          <a:xfrm>
            <a:off x="9260077" y="3518263"/>
            <a:ext cx="900431" cy="338554"/>
          </a:xfrm>
          <a:prstGeom prst="rect">
            <a:avLst/>
          </a:prstGeom>
          <a:noFill/>
        </p:spPr>
        <p:txBody>
          <a:bodyPr wrap="square" rtlCol="0">
            <a:spAutoFit/>
          </a:bodyPr>
          <a:lstStyle/>
          <a:p>
            <a:r>
              <a:rPr lang="en-US" altLang="ko-KR" sz="1600" smtClean="0">
                <a:solidFill>
                  <a:schemeClr val="tx1">
                    <a:lumMod val="75000"/>
                    <a:lumOff val="25000"/>
                  </a:schemeClr>
                </a:solidFill>
                <a:latin typeface="Kalpurush" pitchFamily="2" charset="0"/>
                <a:cs typeface="Kalpurush" pitchFamily="2" charset="0"/>
              </a:rPr>
              <a:t>শ্বাসনালী</a:t>
            </a:r>
            <a:endParaRPr lang="ko-KR" altLang="en-US" sz="1600" dirty="0">
              <a:solidFill>
                <a:schemeClr val="tx1">
                  <a:lumMod val="75000"/>
                  <a:lumOff val="25000"/>
                </a:schemeClr>
              </a:solidFill>
              <a:latin typeface="Kalpurush" pitchFamily="2" charset="0"/>
              <a:cs typeface="Kalpurush" pitchFamily="2" charset="0"/>
            </a:endParaRPr>
          </a:p>
        </p:txBody>
      </p:sp>
      <p:sp>
        <p:nvSpPr>
          <p:cNvPr id="72" name="TextBox 71">
            <a:extLst>
              <a:ext uri="{FF2B5EF4-FFF2-40B4-BE49-F238E27FC236}">
                <a16:creationId xmlns="" xmlns:a16="http://schemas.microsoft.com/office/drawing/2014/main" id="{CA4AB903-D9E9-4130-8095-2E4BB161535D}"/>
              </a:ext>
            </a:extLst>
          </p:cNvPr>
          <p:cNvSpPr txBox="1"/>
          <p:nvPr/>
        </p:nvSpPr>
        <p:spPr>
          <a:xfrm>
            <a:off x="9301919" y="4010507"/>
            <a:ext cx="1247671" cy="338554"/>
          </a:xfrm>
          <a:prstGeom prst="rect">
            <a:avLst/>
          </a:prstGeom>
          <a:noFill/>
        </p:spPr>
        <p:txBody>
          <a:bodyPr wrap="square" rtlCol="0">
            <a:spAutoFit/>
          </a:bodyPr>
          <a:lstStyle/>
          <a:p>
            <a:r>
              <a:rPr lang="en-US" altLang="ko-KR" sz="1600" smtClean="0">
                <a:solidFill>
                  <a:schemeClr val="tx1">
                    <a:lumMod val="75000"/>
                    <a:lumOff val="25000"/>
                  </a:schemeClr>
                </a:solidFill>
                <a:latin typeface="Kalpurush" pitchFamily="2" charset="0"/>
                <a:cs typeface="Kalpurush" pitchFamily="2" charset="0"/>
              </a:rPr>
              <a:t>দুটি শাহরগ</a:t>
            </a:r>
            <a:endParaRPr lang="ko-KR" altLang="en-US" sz="1600" dirty="0">
              <a:solidFill>
                <a:schemeClr val="tx1">
                  <a:lumMod val="75000"/>
                  <a:lumOff val="25000"/>
                </a:schemeClr>
              </a:solidFill>
              <a:latin typeface="Kalpurush" pitchFamily="2" charset="0"/>
              <a:cs typeface="Kalpurush" pitchFamily="2" charset="0"/>
            </a:endParaRPr>
          </a:p>
        </p:txBody>
      </p:sp>
      <p:grpSp>
        <p:nvGrpSpPr>
          <p:cNvPr id="73" name="Group 72">
            <a:extLst>
              <a:ext uri="{FF2B5EF4-FFF2-40B4-BE49-F238E27FC236}">
                <a16:creationId xmlns="" xmlns:a16="http://schemas.microsoft.com/office/drawing/2014/main" id="{0E59C55C-57F0-48BF-BAEE-C6C01A6E49C6}"/>
              </a:ext>
            </a:extLst>
          </p:cNvPr>
          <p:cNvGrpSpPr/>
          <p:nvPr/>
        </p:nvGrpSpPr>
        <p:grpSpPr>
          <a:xfrm>
            <a:off x="8872994" y="4014129"/>
            <a:ext cx="378280" cy="338182"/>
            <a:chOff x="5580110" y="1852963"/>
            <a:chExt cx="1152128" cy="1152128"/>
          </a:xfrm>
        </p:grpSpPr>
        <p:sp>
          <p:nvSpPr>
            <p:cNvPr id="74" name="Rectangle 10">
              <a:extLst>
                <a:ext uri="{FF2B5EF4-FFF2-40B4-BE49-F238E27FC236}">
                  <a16:creationId xmlns="" xmlns:a16="http://schemas.microsoft.com/office/drawing/2014/main" id="{83252F7C-E5E3-43C0-A6CD-6C07B93E6509}"/>
                </a:ext>
              </a:extLst>
            </p:cNvPr>
            <p:cNvSpPr/>
            <p:nvPr/>
          </p:nvSpPr>
          <p:spPr>
            <a:xfrm>
              <a:off x="5580110"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75" name="Text Placeholder 12">
              <a:extLst>
                <a:ext uri="{FF2B5EF4-FFF2-40B4-BE49-F238E27FC236}">
                  <a16:creationId xmlns="" xmlns:a16="http://schemas.microsoft.com/office/drawing/2014/main" id="{8C443A62-FE6E-4D1F-811A-E737241E66D3}"/>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600" dirty="0">
                <a:solidFill>
                  <a:schemeClr val="bg1"/>
                </a:solidFill>
                <a:latin typeface="Kalpurush" pitchFamily="2" charset="0"/>
                <a:cs typeface="Kalpurush" pitchFamily="2" charset="0"/>
              </a:endParaRPr>
            </a:p>
          </p:txBody>
        </p:sp>
      </p:grpSp>
      <p:sp>
        <p:nvSpPr>
          <p:cNvPr id="76" name="Rectangle 75"/>
          <p:cNvSpPr/>
          <p:nvPr/>
        </p:nvSpPr>
        <p:spPr>
          <a:xfrm>
            <a:off x="0" y="6643868"/>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ircle(in)">
                                      <p:cBhvr>
                                        <p:cTn id="17" dur="2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circle(in)">
                                      <p:cBhvr>
                                        <p:cTn id="22" dur="20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circle(in)">
                                      <p:cBhvr>
                                        <p:cTn id="27" dur="20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circle(in)">
                                      <p:cBhvr>
                                        <p:cTn id="32" dur="20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circle(in)">
                                      <p:cBhvr>
                                        <p:cTn id="37" dur="2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circle(in)">
                                      <p:cBhvr>
                                        <p:cTn id="42" dur="20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circle(in)">
                                      <p:cBhvr>
                                        <p:cTn id="47" dur="20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circle(in)">
                                      <p:cBhvr>
                                        <p:cTn id="52"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455536" y="358815"/>
            <a:ext cx="5213901" cy="79865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Kalpurush" pitchFamily="2" charset="0"/>
                <a:cs typeface="Kalpurush" pitchFamily="2" charset="0"/>
              </a:rPr>
              <a:t>০৪. যবেহ্‌ করার মাসনুন তরীকা</a:t>
            </a:r>
          </a:p>
        </p:txBody>
      </p:sp>
      <p:sp>
        <p:nvSpPr>
          <p:cNvPr id="39" name="Isosceles Triangle 13">
            <a:extLst>
              <a:ext uri="{FF2B5EF4-FFF2-40B4-BE49-F238E27FC236}">
                <a16:creationId xmlns="" xmlns:a16="http://schemas.microsoft.com/office/drawing/2014/main" id="{A54A6140-C0D9-4440-A5D4-E05BC900724C}"/>
              </a:ext>
            </a:extLst>
          </p:cNvPr>
          <p:cNvSpPr/>
          <p:nvPr/>
        </p:nvSpPr>
        <p:spPr>
          <a:xfrm rot="10800000">
            <a:off x="1035668" y="1842971"/>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TextBox 1"/>
          <p:cNvSpPr txBox="1"/>
          <p:nvPr/>
        </p:nvSpPr>
        <p:spPr>
          <a:xfrm>
            <a:off x="1655180" y="1920938"/>
            <a:ext cx="6713316" cy="400110"/>
          </a:xfrm>
          <a:prstGeom prst="rect">
            <a:avLst/>
          </a:prstGeom>
          <a:noFill/>
        </p:spPr>
        <p:txBody>
          <a:bodyPr wrap="square" rtlCol="0">
            <a:spAutoFit/>
          </a:bodyPr>
          <a:lstStyle/>
          <a:p>
            <a:r>
              <a:rPr lang="en-US" sz="2000" smtClean="0">
                <a:latin typeface="Kalpurush" pitchFamily="2" charset="0"/>
                <a:cs typeface="Kalpurush" pitchFamily="2" charset="0"/>
              </a:rPr>
              <a:t>ধারালো অস্ত্র ব্যাবহার করা, যাতে রক্ত প্রবাহিত হতে পারে।</a:t>
            </a:r>
            <a:endParaRPr lang="en-US" sz="2000">
              <a:latin typeface="Kalpurush" pitchFamily="2" charset="0"/>
              <a:cs typeface="Kalpurush" pitchFamily="2" charset="0"/>
            </a:endParaRPr>
          </a:p>
        </p:txBody>
      </p:sp>
      <p:sp>
        <p:nvSpPr>
          <p:cNvPr id="42" name="Isosceles Triangle 13">
            <a:extLst>
              <a:ext uri="{FF2B5EF4-FFF2-40B4-BE49-F238E27FC236}">
                <a16:creationId xmlns="" xmlns:a16="http://schemas.microsoft.com/office/drawing/2014/main" id="{A54A6140-C0D9-4440-A5D4-E05BC900724C}"/>
              </a:ext>
            </a:extLst>
          </p:cNvPr>
          <p:cNvSpPr/>
          <p:nvPr/>
        </p:nvSpPr>
        <p:spPr>
          <a:xfrm rot="10800000">
            <a:off x="1021896" y="2579317"/>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TextBox 43"/>
          <p:cNvSpPr txBox="1"/>
          <p:nvPr/>
        </p:nvSpPr>
        <p:spPr>
          <a:xfrm>
            <a:off x="1655180" y="2579317"/>
            <a:ext cx="6713316" cy="400110"/>
          </a:xfrm>
          <a:prstGeom prst="rect">
            <a:avLst/>
          </a:prstGeom>
          <a:noFill/>
        </p:spPr>
        <p:txBody>
          <a:bodyPr wrap="square" rtlCol="0">
            <a:spAutoFit/>
          </a:bodyPr>
          <a:lstStyle/>
          <a:p>
            <a:r>
              <a:rPr lang="en-US" sz="2000" smtClean="0">
                <a:latin typeface="Kalpurush" pitchFamily="2" charset="0"/>
                <a:cs typeface="Kalpurush" pitchFamily="2" charset="0"/>
              </a:rPr>
              <a:t>বিসমিল্লাহ্‌ বলে গলদেশে অস্ত্র চালাতে হবে।</a:t>
            </a:r>
            <a:endParaRPr lang="en-US" sz="2000">
              <a:latin typeface="Kalpurush" pitchFamily="2" charset="0"/>
              <a:cs typeface="Kalpurush" pitchFamily="2" charset="0"/>
            </a:endParaRPr>
          </a:p>
        </p:txBody>
      </p:sp>
      <p:sp>
        <p:nvSpPr>
          <p:cNvPr id="45" name="Isosceles Triangle 13">
            <a:extLst>
              <a:ext uri="{FF2B5EF4-FFF2-40B4-BE49-F238E27FC236}">
                <a16:creationId xmlns="" xmlns:a16="http://schemas.microsoft.com/office/drawing/2014/main" id="{A54A6140-C0D9-4440-A5D4-E05BC900724C}"/>
              </a:ext>
            </a:extLst>
          </p:cNvPr>
          <p:cNvSpPr/>
          <p:nvPr/>
        </p:nvSpPr>
        <p:spPr>
          <a:xfrm rot="10800000">
            <a:off x="1021896" y="3235633"/>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TextBox 45"/>
          <p:cNvSpPr txBox="1"/>
          <p:nvPr/>
        </p:nvSpPr>
        <p:spPr>
          <a:xfrm>
            <a:off x="1655180" y="3235633"/>
            <a:ext cx="6713316" cy="400110"/>
          </a:xfrm>
          <a:prstGeom prst="rect">
            <a:avLst/>
          </a:prstGeom>
          <a:noFill/>
        </p:spPr>
        <p:txBody>
          <a:bodyPr wrap="square" rtlCol="0">
            <a:spAutoFit/>
          </a:bodyPr>
          <a:lstStyle/>
          <a:p>
            <a:r>
              <a:rPr lang="en-US" sz="2000" smtClean="0">
                <a:latin typeface="Kalpurush" pitchFamily="2" charset="0"/>
                <a:cs typeface="Kalpurush" pitchFamily="2" charset="0"/>
              </a:rPr>
              <a:t>যবেহ্‌ করার পূর্বে অস্ত্র ধারালো করা মুস্তাহাব।</a:t>
            </a:r>
            <a:endParaRPr lang="en-US" sz="2000">
              <a:latin typeface="Kalpurush" pitchFamily="2" charset="0"/>
              <a:cs typeface="Kalpurush" pitchFamily="2" charset="0"/>
            </a:endParaRPr>
          </a:p>
        </p:txBody>
      </p:sp>
      <p:sp>
        <p:nvSpPr>
          <p:cNvPr id="47" name="Isosceles Triangle 13">
            <a:extLst>
              <a:ext uri="{FF2B5EF4-FFF2-40B4-BE49-F238E27FC236}">
                <a16:creationId xmlns="" xmlns:a16="http://schemas.microsoft.com/office/drawing/2014/main" id="{A54A6140-C0D9-4440-A5D4-E05BC900724C}"/>
              </a:ext>
            </a:extLst>
          </p:cNvPr>
          <p:cNvSpPr/>
          <p:nvPr/>
        </p:nvSpPr>
        <p:spPr>
          <a:xfrm rot="10800000">
            <a:off x="1035668" y="3953721"/>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TextBox 48"/>
          <p:cNvSpPr txBox="1"/>
          <p:nvPr/>
        </p:nvSpPr>
        <p:spPr>
          <a:xfrm>
            <a:off x="1620455" y="3932915"/>
            <a:ext cx="6713316" cy="400110"/>
          </a:xfrm>
          <a:prstGeom prst="rect">
            <a:avLst/>
          </a:prstGeom>
          <a:noFill/>
        </p:spPr>
        <p:txBody>
          <a:bodyPr wrap="square" rtlCol="0">
            <a:spAutoFit/>
          </a:bodyPr>
          <a:lstStyle/>
          <a:p>
            <a:r>
              <a:rPr lang="en-US" sz="2000" smtClean="0">
                <a:latin typeface="Kalpurush" pitchFamily="2" charset="0"/>
                <a:cs typeface="Kalpurush" pitchFamily="2" charset="0"/>
              </a:rPr>
              <a:t>ভোঁতা অস্ত্র দিয়ে যবেহ্‌ করা মাকরুহ, এতে জন্তুর কষ্ট বেশী হয়।</a:t>
            </a:r>
            <a:endParaRPr lang="en-US" sz="2000">
              <a:latin typeface="Kalpurush" pitchFamily="2" charset="0"/>
              <a:cs typeface="Kalpurush" pitchFamily="2" charset="0"/>
            </a:endParaRPr>
          </a:p>
        </p:txBody>
      </p:sp>
      <p:sp>
        <p:nvSpPr>
          <p:cNvPr id="50" name="Isosceles Triangle 13">
            <a:extLst>
              <a:ext uri="{FF2B5EF4-FFF2-40B4-BE49-F238E27FC236}">
                <a16:creationId xmlns="" xmlns:a16="http://schemas.microsoft.com/office/drawing/2014/main" id="{A54A6140-C0D9-4440-A5D4-E05BC900724C}"/>
              </a:ext>
            </a:extLst>
          </p:cNvPr>
          <p:cNvSpPr/>
          <p:nvPr/>
        </p:nvSpPr>
        <p:spPr>
          <a:xfrm rot="10800000">
            <a:off x="1045150" y="4599698"/>
            <a:ext cx="376548" cy="55604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TextBox 50"/>
          <p:cNvSpPr txBox="1"/>
          <p:nvPr/>
        </p:nvSpPr>
        <p:spPr>
          <a:xfrm>
            <a:off x="1645530" y="4588123"/>
            <a:ext cx="6713316" cy="400110"/>
          </a:xfrm>
          <a:prstGeom prst="rect">
            <a:avLst/>
          </a:prstGeom>
          <a:noFill/>
        </p:spPr>
        <p:txBody>
          <a:bodyPr wrap="square" rtlCol="0">
            <a:spAutoFit/>
          </a:bodyPr>
          <a:lstStyle/>
          <a:p>
            <a:r>
              <a:rPr lang="en-US" sz="2000" smtClean="0">
                <a:latin typeface="Kalpurush" pitchFamily="2" charset="0"/>
                <a:cs typeface="Kalpurush" pitchFamily="2" charset="0"/>
              </a:rPr>
              <a:t>বিদ্যুৎ স্পর্শে কোন প্রানী মারা গেলে এর গোশত খাওয়া জায়েয নেই। </a:t>
            </a:r>
            <a:endParaRPr lang="en-US" sz="2000">
              <a:latin typeface="Kalpurush" pitchFamily="2" charset="0"/>
              <a:cs typeface="Kalpurush" pitchFamily="2" charset="0"/>
            </a:endParaRPr>
          </a:p>
        </p:txBody>
      </p:sp>
      <p:sp>
        <p:nvSpPr>
          <p:cNvPr id="53" name="Rectangle 52"/>
          <p:cNvSpPr/>
          <p:nvPr/>
        </p:nvSpPr>
        <p:spPr>
          <a:xfrm>
            <a:off x="-153119" y="6597570"/>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36764512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in)">
                                      <p:cBhvr>
                                        <p:cTn id="17" dur="2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ircle(in)">
                                      <p:cBhvr>
                                        <p:cTn id="22" dur="20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P spid="46" grpId="0"/>
      <p:bldP spid="49"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C45D8AA-9333-41E2-A8AA-BF0B0E38ECFC}"/>
              </a:ext>
            </a:extLst>
          </p:cNvPr>
          <p:cNvSpPr txBox="1"/>
          <p:nvPr/>
        </p:nvSpPr>
        <p:spPr>
          <a:xfrm>
            <a:off x="6295174" y="2212387"/>
            <a:ext cx="5231539" cy="1938992"/>
          </a:xfrm>
          <a:prstGeom prst="rect">
            <a:avLst/>
          </a:prstGeom>
          <a:noFill/>
        </p:spPr>
        <p:txBody>
          <a:bodyPr wrap="square" rtlCol="0">
            <a:spAutoFit/>
          </a:bodyPr>
          <a:lstStyle/>
          <a:p>
            <a:r>
              <a:rPr lang="en-US" altLang="ko-KR" sz="2400" b="1" smtClean="0">
                <a:solidFill>
                  <a:schemeClr val="accent1"/>
                </a:solidFill>
                <a:latin typeface="Kalpurush" pitchFamily="2" charset="0"/>
                <a:cs typeface="Kalpurush" pitchFamily="2" charset="0"/>
              </a:rPr>
              <a:t>“প্রত্যেক বস্তুর প্রতি ইহসান করা আল্লাহ তা’য়ালা তোমাদের উপর ওয়াযিব করেছেন। অতএব যখন হত্যা করবে তখন ভালো ভাবে হত্যা করবে। আর যখন যবেহ্‌ করবে তখন সুন্দর ভাবে যবেহ্‌ করবে।”</a:t>
            </a:r>
            <a:endParaRPr lang="ko-KR" altLang="en-US" sz="2400" b="1" dirty="0">
              <a:solidFill>
                <a:schemeClr val="accent1"/>
              </a:solidFill>
              <a:latin typeface="Kalpurush" pitchFamily="2" charset="0"/>
              <a:cs typeface="Kalpurush" pitchFamily="2" charset="0"/>
            </a:endParaRPr>
          </a:p>
        </p:txBody>
      </p:sp>
      <p:sp>
        <p:nvSpPr>
          <p:cNvPr id="12" name="Text Placeholder 2">
            <a:extLst>
              <a:ext uri="{FF2B5EF4-FFF2-40B4-BE49-F238E27FC236}">
                <a16:creationId xmlns="" xmlns:a16="http://schemas.microsoft.com/office/drawing/2014/main" id="{2AA519F0-DCD1-4CFF-85C3-0B59941D00E9}"/>
              </a:ext>
            </a:extLst>
          </p:cNvPr>
          <p:cNvSpPr txBox="1">
            <a:spLocks/>
          </p:cNvSpPr>
          <p:nvPr/>
        </p:nvSpPr>
        <p:spPr>
          <a:xfrm>
            <a:off x="974380" y="2822753"/>
            <a:ext cx="2937464" cy="95867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smtClean="0">
                <a:solidFill>
                  <a:schemeClr val="bg1"/>
                </a:solidFill>
                <a:latin typeface="Kalpurush" pitchFamily="2" charset="0"/>
                <a:cs typeface="Kalpurush" pitchFamily="2" charset="0"/>
              </a:rPr>
              <a:t>রসুলুল্লাহ (সাঃ)</a:t>
            </a:r>
          </a:p>
          <a:p>
            <a:pPr marL="0" indent="0">
              <a:buNone/>
            </a:pPr>
            <a:r>
              <a:rPr lang="en-US" altLang="ko-KR" sz="2800" b="1" smtClean="0">
                <a:solidFill>
                  <a:schemeClr val="bg1"/>
                </a:solidFill>
                <a:latin typeface="Kalpurush" pitchFamily="2" charset="0"/>
                <a:cs typeface="Kalpurush" pitchFamily="2" charset="0"/>
              </a:rPr>
              <a:t>বলেন -</a:t>
            </a:r>
            <a:endParaRPr lang="ko-KR" altLang="en-US" sz="2800" b="1" dirty="0">
              <a:solidFill>
                <a:schemeClr val="bg1"/>
              </a:solidFill>
              <a:latin typeface="Kalpurush" pitchFamily="2" charset="0"/>
              <a:cs typeface="Kalpurush" pitchFamily="2" charset="0"/>
            </a:endParaRPr>
          </a:p>
        </p:txBody>
      </p:sp>
      <p:sp>
        <p:nvSpPr>
          <p:cNvPr id="13" name="Rounded Rectangle 5">
            <a:extLst>
              <a:ext uri="{FF2B5EF4-FFF2-40B4-BE49-F238E27FC236}">
                <a16:creationId xmlns="" xmlns:a16="http://schemas.microsoft.com/office/drawing/2014/main" id="{9E23093B-FAA2-4DBB-AFC3-D0FB1A5EF053}"/>
              </a:ext>
            </a:extLst>
          </p:cNvPr>
          <p:cNvSpPr/>
          <p:nvPr/>
        </p:nvSpPr>
        <p:spPr>
          <a:xfrm flipH="1">
            <a:off x="1098137" y="2212387"/>
            <a:ext cx="615765" cy="50796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1"/>
              </a:solidFill>
            </a:endParaRPr>
          </a:p>
        </p:txBody>
      </p:sp>
      <p:sp>
        <p:nvSpPr>
          <p:cNvPr id="17" name="Rectangle 16"/>
          <p:cNvSpPr/>
          <p:nvPr/>
        </p:nvSpPr>
        <p:spPr>
          <a:xfrm>
            <a:off x="0" y="6620717"/>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689816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en-US" smtClean="0">
                <a:latin typeface="Kalpurush" pitchFamily="2" charset="0"/>
                <a:cs typeface="Kalpurush" pitchFamily="2" charset="0"/>
              </a:rPr>
              <a:t>পাঠ সংক্ষেপঃ</a:t>
            </a:r>
            <a:endParaRPr lang="en-US" dirty="0">
              <a:latin typeface="Kalpurush" pitchFamily="2" charset="0"/>
              <a:cs typeface="Kalpurush" pitchFamily="2" charset="0"/>
            </a:endParaRPr>
          </a:p>
        </p:txBody>
      </p:sp>
      <p:cxnSp>
        <p:nvCxnSpPr>
          <p:cNvPr id="3" name="Straight Connector 2">
            <a:extLst>
              <a:ext uri="{FF2B5EF4-FFF2-40B4-BE49-F238E27FC236}">
                <a16:creationId xmlns="" xmlns:a16="http://schemas.microsoft.com/office/drawing/2014/main" id="{10619DDE-CA6E-4DFB-9B5D-908085B6C1C2}"/>
              </a:ext>
            </a:extLst>
          </p:cNvPr>
          <p:cNvCxnSpPr>
            <a:cxnSpLocks/>
          </p:cNvCxnSpPr>
          <p:nvPr/>
        </p:nvCxnSpPr>
        <p:spPr>
          <a:xfrm>
            <a:off x="919350" y="3279417"/>
            <a:ext cx="103731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Diamond 3">
            <a:extLst>
              <a:ext uri="{FF2B5EF4-FFF2-40B4-BE49-F238E27FC236}">
                <a16:creationId xmlns="" xmlns:a16="http://schemas.microsoft.com/office/drawing/2014/main" id="{F7422EBF-6942-4538-8344-01F3CC60656D}"/>
              </a:ext>
            </a:extLst>
          </p:cNvPr>
          <p:cNvSpPr/>
          <p:nvPr/>
        </p:nvSpPr>
        <p:spPr>
          <a:xfrm>
            <a:off x="10101736" y="3069907"/>
            <a:ext cx="424395" cy="42439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 name="Group 4">
            <a:extLst>
              <a:ext uri="{FF2B5EF4-FFF2-40B4-BE49-F238E27FC236}">
                <a16:creationId xmlns="" xmlns:a16="http://schemas.microsoft.com/office/drawing/2014/main" id="{80DB91C5-2FA8-4E50-A792-50EC731E1DDD}"/>
              </a:ext>
            </a:extLst>
          </p:cNvPr>
          <p:cNvGrpSpPr/>
          <p:nvPr/>
        </p:nvGrpSpPr>
        <p:grpSpPr>
          <a:xfrm>
            <a:off x="9449932" y="2231689"/>
            <a:ext cx="1728000" cy="731520"/>
            <a:chOff x="499359" y="2366048"/>
            <a:chExt cx="1728000" cy="731520"/>
          </a:xfrm>
        </p:grpSpPr>
        <p:sp>
          <p:nvSpPr>
            <p:cNvPr id="6" name="Pentagon 23">
              <a:extLst>
                <a:ext uri="{FF2B5EF4-FFF2-40B4-BE49-F238E27FC236}">
                  <a16:creationId xmlns="" xmlns:a16="http://schemas.microsoft.com/office/drawing/2014/main" id="{920D2E29-B330-4EC9-A22A-33894E6D3BD6}"/>
                </a:ext>
              </a:extLst>
            </p:cNvPr>
            <p:cNvSpPr/>
            <p:nvPr/>
          </p:nvSpPr>
          <p:spPr>
            <a:xfrm rot="5400000">
              <a:off x="997599" y="1867808"/>
              <a:ext cx="731520" cy="1728000"/>
            </a:xfrm>
            <a:prstGeom prst="homePlate">
              <a:avLst>
                <a:gd name="adj" fmla="val 343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xtBox 6">
              <a:extLst>
                <a:ext uri="{FF2B5EF4-FFF2-40B4-BE49-F238E27FC236}">
                  <a16:creationId xmlns="" xmlns:a16="http://schemas.microsoft.com/office/drawing/2014/main" id="{FD219542-C99B-43AA-AC8D-0DD4FAD6EA26}"/>
                </a:ext>
              </a:extLst>
            </p:cNvPr>
            <p:cNvSpPr txBox="1"/>
            <p:nvPr/>
          </p:nvSpPr>
          <p:spPr>
            <a:xfrm>
              <a:off x="936839" y="2464321"/>
              <a:ext cx="853040" cy="400110"/>
            </a:xfrm>
            <a:prstGeom prst="rect">
              <a:avLst/>
            </a:prstGeom>
            <a:noFill/>
          </p:spPr>
          <p:txBody>
            <a:bodyPr wrap="square" rtlCol="0">
              <a:spAutoFit/>
            </a:bodyPr>
            <a:lstStyle/>
            <a:p>
              <a:pPr algn="ctr"/>
              <a:r>
                <a:rPr lang="en-US" altLang="ko-KR" sz="2000" b="1" smtClean="0">
                  <a:latin typeface="Kalpurush" pitchFamily="2" charset="0"/>
                  <a:cs typeface="Kalpurush" pitchFamily="2" charset="0"/>
                </a:rPr>
                <a:t>নিষেধ</a:t>
              </a:r>
              <a:endParaRPr lang="ko-KR" altLang="en-US" sz="2000" b="1" dirty="0">
                <a:latin typeface="Kalpurush" pitchFamily="2" charset="0"/>
                <a:cs typeface="Kalpurush" pitchFamily="2" charset="0"/>
              </a:endParaRPr>
            </a:p>
          </p:txBody>
        </p:sp>
      </p:grpSp>
      <p:sp>
        <p:nvSpPr>
          <p:cNvPr id="8" name="TextBox 7">
            <a:extLst>
              <a:ext uri="{FF2B5EF4-FFF2-40B4-BE49-F238E27FC236}">
                <a16:creationId xmlns="" xmlns:a16="http://schemas.microsoft.com/office/drawing/2014/main" id="{51BB25D3-B6F9-42E3-858D-1215B923752D}"/>
              </a:ext>
            </a:extLst>
          </p:cNvPr>
          <p:cNvSpPr txBox="1"/>
          <p:nvPr/>
        </p:nvSpPr>
        <p:spPr>
          <a:xfrm>
            <a:off x="9449932" y="3981894"/>
            <a:ext cx="1728000" cy="1323439"/>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ভোঁতা অস্ত্র দ্বারা কষ্টদায়ক যবেহ্‌ মাকরুহ, বিদ্যুৎস্পৃষ্ট পশুর গোশত জায়েয নয়</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9" name="TextBox 8">
            <a:extLst>
              <a:ext uri="{FF2B5EF4-FFF2-40B4-BE49-F238E27FC236}">
                <a16:creationId xmlns="" xmlns:a16="http://schemas.microsoft.com/office/drawing/2014/main" id="{B977A151-295C-445A-A196-2F502DA1F8E2}"/>
              </a:ext>
            </a:extLst>
          </p:cNvPr>
          <p:cNvSpPr txBox="1"/>
          <p:nvPr/>
        </p:nvSpPr>
        <p:spPr>
          <a:xfrm>
            <a:off x="9449932" y="3650518"/>
            <a:ext cx="1728000" cy="307777"/>
          </a:xfrm>
          <a:prstGeom prst="rect">
            <a:avLst/>
          </a:prstGeom>
          <a:solidFill>
            <a:schemeClr val="accent1"/>
          </a:solidFill>
        </p:spPr>
        <p:txBody>
          <a:bodyPr wrap="square" rtlCol="0">
            <a:spAutoFit/>
          </a:bodyPr>
          <a:lstStyle/>
          <a:p>
            <a:pPr algn="ctr"/>
            <a:r>
              <a:rPr lang="en-US" altLang="ko-KR" sz="1400" b="1" smtClean="0">
                <a:solidFill>
                  <a:schemeClr val="bg1"/>
                </a:solidFill>
                <a:latin typeface="Kalpurush" pitchFamily="2" charset="0"/>
                <a:cs typeface="Kalpurush" pitchFamily="2" charset="0"/>
              </a:rPr>
              <a:t>ভোঁতা অস্ত্র</a:t>
            </a:r>
            <a:endParaRPr lang="ko-KR" altLang="en-US" sz="1400" b="1" dirty="0">
              <a:solidFill>
                <a:schemeClr val="bg1"/>
              </a:solidFill>
              <a:latin typeface="Kalpurush" pitchFamily="2" charset="0"/>
              <a:cs typeface="Kalpurush" pitchFamily="2" charset="0"/>
            </a:endParaRPr>
          </a:p>
        </p:txBody>
      </p:sp>
      <p:cxnSp>
        <p:nvCxnSpPr>
          <p:cNvPr id="10" name="Straight Connector 9">
            <a:extLst>
              <a:ext uri="{FF2B5EF4-FFF2-40B4-BE49-F238E27FC236}">
                <a16:creationId xmlns="" xmlns:a16="http://schemas.microsoft.com/office/drawing/2014/main" id="{2F62BD54-4538-42B8-82A9-1BEB1886638E}"/>
              </a:ext>
            </a:extLst>
          </p:cNvPr>
          <p:cNvCxnSpPr/>
          <p:nvPr/>
        </p:nvCxnSpPr>
        <p:spPr>
          <a:xfrm>
            <a:off x="9449932" y="5256027"/>
            <a:ext cx="1728000" cy="8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iamond 10">
            <a:extLst>
              <a:ext uri="{FF2B5EF4-FFF2-40B4-BE49-F238E27FC236}">
                <a16:creationId xmlns="" xmlns:a16="http://schemas.microsoft.com/office/drawing/2014/main" id="{0D5ECD1B-BB93-441B-86DA-0772A956529C}"/>
              </a:ext>
            </a:extLst>
          </p:cNvPr>
          <p:cNvSpPr/>
          <p:nvPr/>
        </p:nvSpPr>
        <p:spPr>
          <a:xfrm>
            <a:off x="1815356" y="3120180"/>
            <a:ext cx="318479" cy="31847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2" name="Group 11">
            <a:extLst>
              <a:ext uri="{FF2B5EF4-FFF2-40B4-BE49-F238E27FC236}">
                <a16:creationId xmlns="" xmlns:a16="http://schemas.microsoft.com/office/drawing/2014/main" id="{8B3BBA02-2E3F-46A7-8917-0EEB18BF516C}"/>
              </a:ext>
            </a:extLst>
          </p:cNvPr>
          <p:cNvGrpSpPr/>
          <p:nvPr/>
        </p:nvGrpSpPr>
        <p:grpSpPr>
          <a:xfrm>
            <a:off x="1110594" y="2231689"/>
            <a:ext cx="1728000" cy="731520"/>
            <a:chOff x="632103" y="2366048"/>
            <a:chExt cx="1728000" cy="731520"/>
          </a:xfrm>
        </p:grpSpPr>
        <p:sp>
          <p:nvSpPr>
            <p:cNvPr id="13" name="Pentagon 5">
              <a:extLst>
                <a:ext uri="{FF2B5EF4-FFF2-40B4-BE49-F238E27FC236}">
                  <a16:creationId xmlns="" xmlns:a16="http://schemas.microsoft.com/office/drawing/2014/main" id="{D3702D7B-53C2-48A7-A662-1E3D27B724A1}"/>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 xmlns:a16="http://schemas.microsoft.com/office/drawing/2014/main" id="{6F172181-EC6C-4FC6-9D27-637C93A6ED23}"/>
                </a:ext>
              </a:extLst>
            </p:cNvPr>
            <p:cNvSpPr txBox="1"/>
            <p:nvPr/>
          </p:nvSpPr>
          <p:spPr>
            <a:xfrm>
              <a:off x="1069583" y="2464321"/>
              <a:ext cx="853040" cy="400110"/>
            </a:xfrm>
            <a:prstGeom prst="rect">
              <a:avLst/>
            </a:prstGeom>
            <a:noFill/>
          </p:spPr>
          <p:txBody>
            <a:bodyPr wrap="square" rtlCol="0">
              <a:spAutoFit/>
            </a:bodyPr>
            <a:lstStyle/>
            <a:p>
              <a:pPr algn="ctr"/>
              <a:r>
                <a:rPr lang="en-US" altLang="ko-KR" sz="2000" b="1" smtClean="0">
                  <a:solidFill>
                    <a:schemeClr val="tx1">
                      <a:lumMod val="75000"/>
                      <a:lumOff val="25000"/>
                    </a:schemeClr>
                  </a:solidFill>
                  <a:latin typeface="Kalpurush" pitchFamily="2" charset="0"/>
                  <a:cs typeface="Kalpurush" pitchFamily="2" charset="0"/>
                </a:rPr>
                <a:t>সংজ্ঞা</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15" name="TextBox 14">
            <a:extLst>
              <a:ext uri="{FF2B5EF4-FFF2-40B4-BE49-F238E27FC236}">
                <a16:creationId xmlns="" xmlns:a16="http://schemas.microsoft.com/office/drawing/2014/main" id="{26EE63A1-B87F-42E4-9B91-5C9A895E0D8A}"/>
              </a:ext>
            </a:extLst>
          </p:cNvPr>
          <p:cNvSpPr txBox="1"/>
          <p:nvPr/>
        </p:nvSpPr>
        <p:spPr>
          <a:xfrm>
            <a:off x="1114380" y="4074492"/>
            <a:ext cx="1728000" cy="1077218"/>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বিসমিল্লাহ্‌ বলে প্রানীর চারটি রগ কেটে দেয়া কে যবেহ্‌ বলে</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16" name="TextBox 15">
            <a:extLst>
              <a:ext uri="{FF2B5EF4-FFF2-40B4-BE49-F238E27FC236}">
                <a16:creationId xmlns="" xmlns:a16="http://schemas.microsoft.com/office/drawing/2014/main" id="{15586BE2-34D3-4660-82EB-280413067A14}"/>
              </a:ext>
            </a:extLst>
          </p:cNvPr>
          <p:cNvSpPr txBox="1"/>
          <p:nvPr/>
        </p:nvSpPr>
        <p:spPr>
          <a:xfrm>
            <a:off x="1110594" y="3650518"/>
            <a:ext cx="1728000" cy="307777"/>
          </a:xfrm>
          <a:prstGeom prst="rect">
            <a:avLst/>
          </a:prstGeom>
          <a:solidFill>
            <a:schemeClr val="accent5"/>
          </a:solidFill>
        </p:spPr>
        <p:txBody>
          <a:bodyPr wrap="square" rtlCol="0">
            <a:spAutoFit/>
          </a:bodyPr>
          <a:lstStyle/>
          <a:p>
            <a:pPr algn="ctr"/>
            <a:r>
              <a:rPr lang="en-US" altLang="ko-KR" sz="1400" b="1" smtClean="0">
                <a:solidFill>
                  <a:schemeClr val="bg1"/>
                </a:solidFill>
                <a:latin typeface="Kalpurush" pitchFamily="2" charset="0"/>
                <a:cs typeface="Kalpurush" pitchFamily="2" charset="0"/>
              </a:rPr>
              <a:t>রগ কেটে দেয়া</a:t>
            </a:r>
            <a:endParaRPr lang="ko-KR" altLang="en-US" sz="1400" b="1" dirty="0">
              <a:solidFill>
                <a:schemeClr val="bg1"/>
              </a:solidFill>
              <a:latin typeface="Kalpurush" pitchFamily="2" charset="0"/>
              <a:cs typeface="Kalpurush" pitchFamily="2" charset="0"/>
            </a:endParaRPr>
          </a:p>
        </p:txBody>
      </p:sp>
      <p:cxnSp>
        <p:nvCxnSpPr>
          <p:cNvPr id="17" name="Straight Connector 16">
            <a:extLst>
              <a:ext uri="{FF2B5EF4-FFF2-40B4-BE49-F238E27FC236}">
                <a16:creationId xmlns="" xmlns:a16="http://schemas.microsoft.com/office/drawing/2014/main" id="{7A1B4D38-667B-4166-94D6-54078AE32A3D}"/>
              </a:ext>
            </a:extLst>
          </p:cNvPr>
          <p:cNvCxnSpPr/>
          <p:nvPr/>
        </p:nvCxnSpPr>
        <p:spPr>
          <a:xfrm>
            <a:off x="1110594" y="5256027"/>
            <a:ext cx="1728000" cy="803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Diamond 17">
            <a:extLst>
              <a:ext uri="{FF2B5EF4-FFF2-40B4-BE49-F238E27FC236}">
                <a16:creationId xmlns="" xmlns:a16="http://schemas.microsoft.com/office/drawing/2014/main" id="{0A28FD8C-FC24-4E27-AB12-F89ABB79C328}"/>
              </a:ext>
            </a:extLst>
          </p:cNvPr>
          <p:cNvSpPr/>
          <p:nvPr/>
        </p:nvSpPr>
        <p:spPr>
          <a:xfrm>
            <a:off x="3900190" y="3120180"/>
            <a:ext cx="318479" cy="31847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9" name="Group 18">
            <a:extLst>
              <a:ext uri="{FF2B5EF4-FFF2-40B4-BE49-F238E27FC236}">
                <a16:creationId xmlns="" xmlns:a16="http://schemas.microsoft.com/office/drawing/2014/main" id="{9198DE9C-89CB-4E7B-8518-EC6DA5EDA81E}"/>
              </a:ext>
            </a:extLst>
          </p:cNvPr>
          <p:cNvGrpSpPr/>
          <p:nvPr/>
        </p:nvGrpSpPr>
        <p:grpSpPr>
          <a:xfrm>
            <a:off x="3195428" y="2231689"/>
            <a:ext cx="1728000" cy="731520"/>
            <a:chOff x="573386" y="2366048"/>
            <a:chExt cx="1728000" cy="731520"/>
          </a:xfrm>
        </p:grpSpPr>
        <p:sp>
          <p:nvSpPr>
            <p:cNvPr id="20" name="Pentagon 14">
              <a:extLst>
                <a:ext uri="{FF2B5EF4-FFF2-40B4-BE49-F238E27FC236}">
                  <a16:creationId xmlns="" xmlns:a16="http://schemas.microsoft.com/office/drawing/2014/main" id="{21C235F6-DE8A-468D-8615-A5937E7E19C2}"/>
                </a:ext>
              </a:extLst>
            </p:cNvPr>
            <p:cNvSpPr/>
            <p:nvPr/>
          </p:nvSpPr>
          <p:spPr>
            <a:xfrm rot="5400000">
              <a:off x="1071626" y="1867808"/>
              <a:ext cx="731520" cy="1728000"/>
            </a:xfrm>
            <a:prstGeom prst="homePlate">
              <a:avLst>
                <a:gd name="adj" fmla="val 34375"/>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TextBox 20">
              <a:extLst>
                <a:ext uri="{FF2B5EF4-FFF2-40B4-BE49-F238E27FC236}">
                  <a16:creationId xmlns="" xmlns:a16="http://schemas.microsoft.com/office/drawing/2014/main" id="{75C33D44-67CD-48CC-A2F6-1DB829687A5E}"/>
                </a:ext>
              </a:extLst>
            </p:cNvPr>
            <p:cNvSpPr txBox="1"/>
            <p:nvPr/>
          </p:nvSpPr>
          <p:spPr>
            <a:xfrm>
              <a:off x="1010866" y="2464321"/>
              <a:ext cx="853040" cy="400110"/>
            </a:xfrm>
            <a:prstGeom prst="rect">
              <a:avLst/>
            </a:prstGeom>
            <a:noFill/>
          </p:spPr>
          <p:txBody>
            <a:bodyPr wrap="square" rtlCol="0">
              <a:spAutoFit/>
            </a:bodyPr>
            <a:lstStyle/>
            <a:p>
              <a:pPr algn="ctr"/>
              <a:r>
                <a:rPr lang="en-US" altLang="ko-KR" sz="2000" b="1" smtClean="0">
                  <a:solidFill>
                    <a:schemeClr val="tx1">
                      <a:lumMod val="75000"/>
                      <a:lumOff val="25000"/>
                    </a:schemeClr>
                  </a:solidFill>
                  <a:latin typeface="Kalpurush" pitchFamily="2" charset="0"/>
                  <a:cs typeface="Kalpurush" pitchFamily="2" charset="0"/>
                </a:rPr>
                <a:t>শর্ত</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22" name="TextBox 21">
            <a:extLst>
              <a:ext uri="{FF2B5EF4-FFF2-40B4-BE49-F238E27FC236}">
                <a16:creationId xmlns="" xmlns:a16="http://schemas.microsoft.com/office/drawing/2014/main" id="{26E60DA9-F05F-4FE4-9CB9-792F78BE84DB}"/>
              </a:ext>
            </a:extLst>
          </p:cNvPr>
          <p:cNvSpPr txBox="1"/>
          <p:nvPr/>
        </p:nvSpPr>
        <p:spPr>
          <a:xfrm>
            <a:off x="3195428" y="3981894"/>
            <a:ext cx="1728000" cy="1077218"/>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যবেহ্‌কারী তাওহীদে বিশ্বাসী হতে হবে ও বিসমিল্লাহ্‌ বলে যবেহ্‌ করতে হবে</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23" name="TextBox 22">
            <a:extLst>
              <a:ext uri="{FF2B5EF4-FFF2-40B4-BE49-F238E27FC236}">
                <a16:creationId xmlns="" xmlns:a16="http://schemas.microsoft.com/office/drawing/2014/main" id="{0EA2D770-E29C-412C-8E27-1128E8757663}"/>
              </a:ext>
            </a:extLst>
          </p:cNvPr>
          <p:cNvSpPr txBox="1"/>
          <p:nvPr/>
        </p:nvSpPr>
        <p:spPr>
          <a:xfrm>
            <a:off x="3195428" y="3650518"/>
            <a:ext cx="1728000" cy="307777"/>
          </a:xfrm>
          <a:prstGeom prst="rect">
            <a:avLst/>
          </a:prstGeom>
          <a:solidFill>
            <a:schemeClr val="accent4"/>
          </a:solidFill>
        </p:spPr>
        <p:txBody>
          <a:bodyPr wrap="square" rtlCol="0">
            <a:spAutoFit/>
          </a:bodyPr>
          <a:lstStyle/>
          <a:p>
            <a:pPr algn="ctr"/>
            <a:r>
              <a:rPr lang="en-US" altLang="ko-KR" sz="1400" b="1" smtClean="0">
                <a:solidFill>
                  <a:schemeClr val="bg1"/>
                </a:solidFill>
                <a:latin typeface="Kalpurush" pitchFamily="2" charset="0"/>
                <a:cs typeface="Kalpurush" pitchFamily="2" charset="0"/>
              </a:rPr>
              <a:t>২টি শর্ত</a:t>
            </a:r>
            <a:endParaRPr lang="ko-KR" altLang="en-US" sz="1400" b="1" dirty="0">
              <a:solidFill>
                <a:schemeClr val="bg1"/>
              </a:solidFill>
              <a:latin typeface="Kalpurush" pitchFamily="2" charset="0"/>
              <a:cs typeface="Kalpurush" pitchFamily="2" charset="0"/>
            </a:endParaRPr>
          </a:p>
        </p:txBody>
      </p:sp>
      <p:cxnSp>
        <p:nvCxnSpPr>
          <p:cNvPr id="24" name="Straight Connector 23">
            <a:extLst>
              <a:ext uri="{FF2B5EF4-FFF2-40B4-BE49-F238E27FC236}">
                <a16:creationId xmlns="" xmlns:a16="http://schemas.microsoft.com/office/drawing/2014/main" id="{55C0115B-7AA2-4C2B-800D-2A6E30385D15}"/>
              </a:ext>
            </a:extLst>
          </p:cNvPr>
          <p:cNvCxnSpPr/>
          <p:nvPr/>
        </p:nvCxnSpPr>
        <p:spPr>
          <a:xfrm>
            <a:off x="3195428" y="5256027"/>
            <a:ext cx="1728000" cy="803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Diamond 24">
            <a:extLst>
              <a:ext uri="{FF2B5EF4-FFF2-40B4-BE49-F238E27FC236}">
                <a16:creationId xmlns="" xmlns:a16="http://schemas.microsoft.com/office/drawing/2014/main" id="{F4AB40A7-EF79-435E-AB46-C083319D5EA6}"/>
              </a:ext>
            </a:extLst>
          </p:cNvPr>
          <p:cNvSpPr/>
          <p:nvPr/>
        </p:nvSpPr>
        <p:spPr>
          <a:xfrm>
            <a:off x="8069858" y="3120180"/>
            <a:ext cx="318479" cy="31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6" name="Group 25">
            <a:extLst>
              <a:ext uri="{FF2B5EF4-FFF2-40B4-BE49-F238E27FC236}">
                <a16:creationId xmlns="" xmlns:a16="http://schemas.microsoft.com/office/drawing/2014/main" id="{B8A85331-D689-4299-A6F9-68A04BBAFF10}"/>
              </a:ext>
            </a:extLst>
          </p:cNvPr>
          <p:cNvGrpSpPr/>
          <p:nvPr/>
        </p:nvGrpSpPr>
        <p:grpSpPr>
          <a:xfrm>
            <a:off x="7365096" y="2231689"/>
            <a:ext cx="1728000" cy="731520"/>
            <a:chOff x="499359" y="2366048"/>
            <a:chExt cx="1728000" cy="731520"/>
          </a:xfrm>
        </p:grpSpPr>
        <p:sp>
          <p:nvSpPr>
            <p:cNvPr id="27" name="Pentagon 20">
              <a:extLst>
                <a:ext uri="{FF2B5EF4-FFF2-40B4-BE49-F238E27FC236}">
                  <a16:creationId xmlns="" xmlns:a16="http://schemas.microsoft.com/office/drawing/2014/main" id="{916AC115-11E5-45C5-AA89-7D4C67EB3B92}"/>
                </a:ext>
              </a:extLst>
            </p:cNvPr>
            <p:cNvSpPr/>
            <p:nvPr/>
          </p:nvSpPr>
          <p:spPr>
            <a:xfrm rot="5400000">
              <a:off x="997599" y="1867808"/>
              <a:ext cx="731520" cy="1728000"/>
            </a:xfrm>
            <a:prstGeom prst="homePlate">
              <a:avLst>
                <a:gd name="adj" fmla="val 3437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TextBox 27">
              <a:extLst>
                <a:ext uri="{FF2B5EF4-FFF2-40B4-BE49-F238E27FC236}">
                  <a16:creationId xmlns="" xmlns:a16="http://schemas.microsoft.com/office/drawing/2014/main" id="{C5F4D696-B41A-4EA6-A34E-7E4CB383FA0A}"/>
                </a:ext>
              </a:extLst>
            </p:cNvPr>
            <p:cNvSpPr txBox="1"/>
            <p:nvPr/>
          </p:nvSpPr>
          <p:spPr>
            <a:xfrm>
              <a:off x="936839" y="2464321"/>
              <a:ext cx="853040" cy="400110"/>
            </a:xfrm>
            <a:prstGeom prst="rect">
              <a:avLst/>
            </a:prstGeom>
            <a:noFill/>
          </p:spPr>
          <p:txBody>
            <a:bodyPr wrap="square" rtlCol="0">
              <a:spAutoFit/>
            </a:bodyPr>
            <a:lstStyle/>
            <a:p>
              <a:pPr algn="ctr"/>
              <a:r>
                <a:rPr lang="en-US" altLang="ko-KR" sz="2000" b="1" smtClean="0">
                  <a:solidFill>
                    <a:schemeClr val="tx1">
                      <a:lumMod val="75000"/>
                      <a:lumOff val="25000"/>
                    </a:schemeClr>
                  </a:solidFill>
                  <a:latin typeface="Kalpurush" pitchFamily="2" charset="0"/>
                  <a:cs typeface="Kalpurush" pitchFamily="2" charset="0"/>
                </a:rPr>
                <a:t>তরীকা</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29" name="TextBox 28">
            <a:extLst>
              <a:ext uri="{FF2B5EF4-FFF2-40B4-BE49-F238E27FC236}">
                <a16:creationId xmlns="" xmlns:a16="http://schemas.microsoft.com/office/drawing/2014/main" id="{29439ADB-24DC-43E3-B0E2-83F75D7B3987}"/>
              </a:ext>
            </a:extLst>
          </p:cNvPr>
          <p:cNvSpPr txBox="1"/>
          <p:nvPr/>
        </p:nvSpPr>
        <p:spPr>
          <a:xfrm>
            <a:off x="7365096" y="3981894"/>
            <a:ext cx="1728000" cy="1169551"/>
          </a:xfrm>
          <a:prstGeom prst="rect">
            <a:avLst/>
          </a:prstGeom>
          <a:noFill/>
        </p:spPr>
        <p:txBody>
          <a:bodyPr wrap="square" rtlCol="0">
            <a:spAutoFit/>
          </a:bodyPr>
          <a:lstStyle/>
          <a:p>
            <a:pPr algn="ctr"/>
            <a:r>
              <a:rPr lang="en-US" altLang="ko-KR" sz="1400" b="1" smtClean="0">
                <a:solidFill>
                  <a:schemeClr val="tx1">
                    <a:lumMod val="75000"/>
                    <a:lumOff val="25000"/>
                  </a:schemeClr>
                </a:solidFill>
                <a:latin typeface="Kalpurush" pitchFamily="2" charset="0"/>
                <a:cs typeface="Kalpurush" pitchFamily="2" charset="0"/>
              </a:rPr>
              <a:t>ধারালো অস্ত্র ব্যাবহার করে ইহসানের সহিত বিসমিল্লাহ বলে কমপক্ষে ৩টি রগ কেটে রক্ত প্রবাহিত করতে হবে</a:t>
            </a:r>
            <a:endParaRPr lang="en-US" altLang="ko-KR" sz="1400" b="1" dirty="0">
              <a:solidFill>
                <a:schemeClr val="tx1">
                  <a:lumMod val="75000"/>
                  <a:lumOff val="25000"/>
                </a:schemeClr>
              </a:solidFill>
              <a:latin typeface="Kalpurush" pitchFamily="2" charset="0"/>
              <a:cs typeface="Kalpurush" pitchFamily="2" charset="0"/>
            </a:endParaRPr>
          </a:p>
        </p:txBody>
      </p:sp>
      <p:sp>
        <p:nvSpPr>
          <p:cNvPr id="30" name="TextBox 29">
            <a:extLst>
              <a:ext uri="{FF2B5EF4-FFF2-40B4-BE49-F238E27FC236}">
                <a16:creationId xmlns="" xmlns:a16="http://schemas.microsoft.com/office/drawing/2014/main" id="{688CCC5F-6ADC-4F57-A2B6-23C6D6520DC9}"/>
              </a:ext>
            </a:extLst>
          </p:cNvPr>
          <p:cNvSpPr txBox="1"/>
          <p:nvPr/>
        </p:nvSpPr>
        <p:spPr>
          <a:xfrm>
            <a:off x="7365096" y="3650518"/>
            <a:ext cx="1728000" cy="307777"/>
          </a:xfrm>
          <a:prstGeom prst="rect">
            <a:avLst/>
          </a:prstGeom>
          <a:solidFill>
            <a:schemeClr val="accent2"/>
          </a:solidFill>
        </p:spPr>
        <p:txBody>
          <a:bodyPr wrap="square" rtlCol="0">
            <a:spAutoFit/>
          </a:bodyPr>
          <a:lstStyle/>
          <a:p>
            <a:pPr algn="ctr"/>
            <a:r>
              <a:rPr lang="en-US" altLang="ko-KR" sz="1400" b="1" smtClean="0">
                <a:solidFill>
                  <a:schemeClr val="bg1"/>
                </a:solidFill>
                <a:latin typeface="Kalpurush" pitchFamily="2" charset="0"/>
                <a:cs typeface="Kalpurush" pitchFamily="2" charset="0"/>
              </a:rPr>
              <a:t>ধারালো অস্ত্র</a:t>
            </a:r>
            <a:endParaRPr lang="ko-KR" altLang="en-US" sz="1400" b="1" dirty="0">
              <a:solidFill>
                <a:schemeClr val="bg1"/>
              </a:solidFill>
              <a:latin typeface="Kalpurush" pitchFamily="2" charset="0"/>
              <a:cs typeface="Kalpurush" pitchFamily="2" charset="0"/>
            </a:endParaRPr>
          </a:p>
        </p:txBody>
      </p:sp>
      <p:cxnSp>
        <p:nvCxnSpPr>
          <p:cNvPr id="31" name="Straight Connector 30">
            <a:extLst>
              <a:ext uri="{FF2B5EF4-FFF2-40B4-BE49-F238E27FC236}">
                <a16:creationId xmlns="" xmlns:a16="http://schemas.microsoft.com/office/drawing/2014/main" id="{0DC40010-9A13-4087-A3CF-7214160965E1}"/>
              </a:ext>
            </a:extLst>
          </p:cNvPr>
          <p:cNvCxnSpPr/>
          <p:nvPr/>
        </p:nvCxnSpPr>
        <p:spPr>
          <a:xfrm>
            <a:off x="7365096" y="5256027"/>
            <a:ext cx="1728000" cy="803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Diamond 31">
            <a:extLst>
              <a:ext uri="{FF2B5EF4-FFF2-40B4-BE49-F238E27FC236}">
                <a16:creationId xmlns="" xmlns:a16="http://schemas.microsoft.com/office/drawing/2014/main" id="{D6CB973D-04D1-4904-BB28-3447A5678E3E}"/>
              </a:ext>
            </a:extLst>
          </p:cNvPr>
          <p:cNvSpPr/>
          <p:nvPr/>
        </p:nvSpPr>
        <p:spPr>
          <a:xfrm>
            <a:off x="5985024" y="3120180"/>
            <a:ext cx="318479" cy="31847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3" name="Group 32">
            <a:extLst>
              <a:ext uri="{FF2B5EF4-FFF2-40B4-BE49-F238E27FC236}">
                <a16:creationId xmlns="" xmlns:a16="http://schemas.microsoft.com/office/drawing/2014/main" id="{A8201C46-597D-46C7-8DDD-1CD404B42182}"/>
              </a:ext>
            </a:extLst>
          </p:cNvPr>
          <p:cNvGrpSpPr/>
          <p:nvPr/>
        </p:nvGrpSpPr>
        <p:grpSpPr>
          <a:xfrm>
            <a:off x="5280262" y="2231689"/>
            <a:ext cx="1728000" cy="731520"/>
            <a:chOff x="546388" y="2366048"/>
            <a:chExt cx="1728000" cy="731520"/>
          </a:xfrm>
        </p:grpSpPr>
        <p:sp>
          <p:nvSpPr>
            <p:cNvPr id="34" name="Pentagon 17">
              <a:extLst>
                <a:ext uri="{FF2B5EF4-FFF2-40B4-BE49-F238E27FC236}">
                  <a16:creationId xmlns="" xmlns:a16="http://schemas.microsoft.com/office/drawing/2014/main" id="{7399552F-DF4B-49D3-85B1-BE70CDE3B6D6}"/>
                </a:ext>
              </a:extLst>
            </p:cNvPr>
            <p:cNvSpPr/>
            <p:nvPr/>
          </p:nvSpPr>
          <p:spPr>
            <a:xfrm rot="5400000">
              <a:off x="1044628" y="1867808"/>
              <a:ext cx="731520" cy="1728000"/>
            </a:xfrm>
            <a:prstGeom prst="homePlate">
              <a:avLst>
                <a:gd name="adj" fmla="val 3437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 xmlns:a16="http://schemas.microsoft.com/office/drawing/2014/main" id="{0EEE7586-C0A7-41E6-88C3-11EFB875828E}"/>
                </a:ext>
              </a:extLst>
            </p:cNvPr>
            <p:cNvSpPr txBox="1"/>
            <p:nvPr/>
          </p:nvSpPr>
          <p:spPr>
            <a:xfrm>
              <a:off x="983868" y="2464321"/>
              <a:ext cx="853040" cy="400110"/>
            </a:xfrm>
            <a:prstGeom prst="rect">
              <a:avLst/>
            </a:prstGeom>
            <a:noFill/>
          </p:spPr>
          <p:txBody>
            <a:bodyPr wrap="square" rtlCol="0">
              <a:spAutoFit/>
            </a:bodyPr>
            <a:lstStyle/>
            <a:p>
              <a:pPr algn="ctr"/>
              <a:r>
                <a:rPr lang="en-US" altLang="ko-KR" sz="2000" b="1" smtClean="0">
                  <a:solidFill>
                    <a:schemeClr val="tx1">
                      <a:lumMod val="75000"/>
                      <a:lumOff val="25000"/>
                    </a:schemeClr>
                  </a:solidFill>
                  <a:latin typeface="Kalpurush" pitchFamily="2" charset="0"/>
                  <a:cs typeface="Kalpurush" pitchFamily="2" charset="0"/>
                </a:rPr>
                <a:t>প্রকার</a:t>
              </a:r>
              <a:endParaRPr lang="ko-KR" altLang="en-US" sz="2000" b="1" dirty="0">
                <a:solidFill>
                  <a:schemeClr val="tx1">
                    <a:lumMod val="75000"/>
                    <a:lumOff val="25000"/>
                  </a:schemeClr>
                </a:solidFill>
                <a:latin typeface="Kalpurush" pitchFamily="2" charset="0"/>
                <a:cs typeface="Kalpurush" pitchFamily="2" charset="0"/>
              </a:endParaRPr>
            </a:p>
          </p:txBody>
        </p:sp>
      </p:grpSp>
      <p:sp>
        <p:nvSpPr>
          <p:cNvPr id="36" name="TextBox 35">
            <a:extLst>
              <a:ext uri="{FF2B5EF4-FFF2-40B4-BE49-F238E27FC236}">
                <a16:creationId xmlns="" xmlns:a16="http://schemas.microsoft.com/office/drawing/2014/main" id="{01BF5F22-6EDE-4666-8DC7-8E9C267F743E}"/>
              </a:ext>
            </a:extLst>
          </p:cNvPr>
          <p:cNvSpPr txBox="1"/>
          <p:nvPr/>
        </p:nvSpPr>
        <p:spPr>
          <a:xfrm>
            <a:off x="5280262" y="3981894"/>
            <a:ext cx="1728000" cy="584775"/>
          </a:xfrm>
          <a:prstGeom prst="rect">
            <a:avLst/>
          </a:prstGeom>
          <a:noFill/>
        </p:spPr>
        <p:txBody>
          <a:bodyPr wrap="square" rtlCol="0">
            <a:spAutoFit/>
          </a:bodyPr>
          <a:lstStyle/>
          <a:p>
            <a:pPr algn="ctr"/>
            <a:r>
              <a:rPr lang="en-US" altLang="ko-KR" sz="1600" b="1" smtClean="0">
                <a:solidFill>
                  <a:schemeClr val="tx1">
                    <a:lumMod val="75000"/>
                    <a:lumOff val="25000"/>
                  </a:schemeClr>
                </a:solidFill>
                <a:latin typeface="Kalpurush" pitchFamily="2" charset="0"/>
                <a:cs typeface="Kalpurush" pitchFamily="2" charset="0"/>
              </a:rPr>
              <a:t>স্বাভাবিক যবেহ্‌ ও জরুরী মূহুর্তের যবেহ্‌</a:t>
            </a:r>
            <a:endParaRPr lang="en-US" altLang="ko-KR" sz="1600" b="1" dirty="0">
              <a:solidFill>
                <a:schemeClr val="tx1">
                  <a:lumMod val="75000"/>
                  <a:lumOff val="25000"/>
                </a:schemeClr>
              </a:solidFill>
              <a:latin typeface="Kalpurush" pitchFamily="2" charset="0"/>
              <a:cs typeface="Kalpurush" pitchFamily="2" charset="0"/>
            </a:endParaRPr>
          </a:p>
        </p:txBody>
      </p:sp>
      <p:sp>
        <p:nvSpPr>
          <p:cNvPr id="37" name="TextBox 36">
            <a:extLst>
              <a:ext uri="{FF2B5EF4-FFF2-40B4-BE49-F238E27FC236}">
                <a16:creationId xmlns="" xmlns:a16="http://schemas.microsoft.com/office/drawing/2014/main" id="{9DDDF006-F39F-4986-9CB4-A99138F37267}"/>
              </a:ext>
            </a:extLst>
          </p:cNvPr>
          <p:cNvSpPr txBox="1"/>
          <p:nvPr/>
        </p:nvSpPr>
        <p:spPr>
          <a:xfrm>
            <a:off x="5280262" y="3650518"/>
            <a:ext cx="1728000" cy="307777"/>
          </a:xfrm>
          <a:prstGeom prst="rect">
            <a:avLst/>
          </a:prstGeom>
          <a:solidFill>
            <a:schemeClr val="accent3"/>
          </a:solidFill>
        </p:spPr>
        <p:txBody>
          <a:bodyPr wrap="square" rtlCol="0">
            <a:spAutoFit/>
          </a:bodyPr>
          <a:lstStyle/>
          <a:p>
            <a:pPr algn="ctr"/>
            <a:r>
              <a:rPr lang="en-US" altLang="ko-KR" sz="1400" b="1" smtClean="0">
                <a:solidFill>
                  <a:schemeClr val="bg1"/>
                </a:solidFill>
                <a:latin typeface="Kalpurush" pitchFamily="2" charset="0"/>
                <a:cs typeface="Kalpurush" pitchFamily="2" charset="0"/>
              </a:rPr>
              <a:t>২ প্রকার</a:t>
            </a:r>
            <a:endParaRPr lang="ko-KR" altLang="en-US" sz="1400" b="1" dirty="0">
              <a:solidFill>
                <a:schemeClr val="bg1"/>
              </a:solidFill>
              <a:latin typeface="Kalpurush" pitchFamily="2" charset="0"/>
              <a:cs typeface="Kalpurush" pitchFamily="2" charset="0"/>
            </a:endParaRPr>
          </a:p>
        </p:txBody>
      </p:sp>
      <p:cxnSp>
        <p:nvCxnSpPr>
          <p:cNvPr id="38" name="Straight Connector 37">
            <a:extLst>
              <a:ext uri="{FF2B5EF4-FFF2-40B4-BE49-F238E27FC236}">
                <a16:creationId xmlns="" xmlns:a16="http://schemas.microsoft.com/office/drawing/2014/main" id="{7115C613-44E2-4ED5-9DD3-7E1E8FBECF6C}"/>
              </a:ext>
            </a:extLst>
          </p:cNvPr>
          <p:cNvCxnSpPr/>
          <p:nvPr/>
        </p:nvCxnSpPr>
        <p:spPr>
          <a:xfrm>
            <a:off x="5280262" y="5256027"/>
            <a:ext cx="1728000" cy="80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0" y="6603357"/>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39796494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 xmlns:a16="http://schemas.microsoft.com/office/drawing/2014/main" id="{266901FB-5F93-46BD-88A9-34EF2B430A64}"/>
              </a:ext>
            </a:extLst>
          </p:cNvPr>
          <p:cNvSpPr/>
          <p:nvPr/>
        </p:nvSpPr>
        <p:spPr>
          <a:xfrm>
            <a:off x="592853" y="2292216"/>
            <a:ext cx="4707434" cy="399869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accent4">
              <a:alpha val="70000"/>
            </a:schemeClr>
          </a:solidFill>
          <a:ln w="6522" cap="flat">
            <a:noFill/>
            <a:prstDash val="solid"/>
            <a:miter/>
          </a:ln>
        </p:spPr>
        <p:txBody>
          <a:bodyPr rtlCol="0" anchor="ctr"/>
          <a:lstStyle/>
          <a:p>
            <a:endParaRPr lang="en-US"/>
          </a:p>
        </p:txBody>
      </p:sp>
      <p:sp>
        <p:nvSpPr>
          <p:cNvPr id="4" name="Rectangle 3">
            <a:extLst>
              <a:ext uri="{FF2B5EF4-FFF2-40B4-BE49-F238E27FC236}">
                <a16:creationId xmlns="" xmlns:a16="http://schemas.microsoft.com/office/drawing/2014/main" id="{ACED25F7-5C17-4FD1-A87D-D515AC2719A5}"/>
              </a:ext>
            </a:extLst>
          </p:cNvPr>
          <p:cNvSpPr/>
          <p:nvPr/>
        </p:nvSpPr>
        <p:spPr>
          <a:xfrm>
            <a:off x="0" y="6290268"/>
            <a:ext cx="12192000" cy="56773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229B57D4-803D-4B34-95F1-DCD8BEFAEDF4}"/>
              </a:ext>
            </a:extLst>
          </p:cNvPr>
          <p:cNvSpPr txBox="1"/>
          <p:nvPr/>
        </p:nvSpPr>
        <p:spPr>
          <a:xfrm>
            <a:off x="6974110" y="1720360"/>
            <a:ext cx="4431061" cy="954107"/>
          </a:xfrm>
          <a:prstGeom prst="rect">
            <a:avLst/>
          </a:prstGeom>
          <a:noFill/>
        </p:spPr>
        <p:txBody>
          <a:bodyPr wrap="square" lIns="108000" rIns="108000" rtlCol="0" anchor="ctr">
            <a:spAutoFit/>
          </a:bodyPr>
          <a:lstStyle/>
          <a:p>
            <a:pPr algn="r"/>
            <a:r>
              <a:rPr lang="en-US" altLang="ko-KR" sz="2800" b="1" smtClean="0">
                <a:solidFill>
                  <a:schemeClr val="accent1"/>
                </a:solidFill>
                <a:latin typeface="Kalpurush" pitchFamily="2" charset="0"/>
                <a:cs typeface="Kalpurush" pitchFamily="2" charset="0"/>
              </a:rPr>
              <a:t>অনুশীলন</a:t>
            </a:r>
            <a:endParaRPr lang="en-US" altLang="ko-KR" sz="2800" b="1" smtClean="0">
              <a:solidFill>
                <a:schemeClr val="accent1"/>
              </a:solidFill>
              <a:latin typeface="Kalpurush" pitchFamily="2" charset="0"/>
              <a:cs typeface="Kalpurush" pitchFamily="2" charset="0"/>
            </a:endParaRPr>
          </a:p>
          <a:p>
            <a:pPr algn="r"/>
            <a:r>
              <a:rPr lang="en-US" sz="2800" b="1" smtClean="0">
                <a:latin typeface="Kalpurush" pitchFamily="2" charset="0"/>
                <a:cs typeface="Kalpurush" pitchFamily="2" charset="0"/>
              </a:rPr>
              <a:t>সৃজনশীল প্রশ্ন</a:t>
            </a:r>
            <a:endParaRPr lang="en-US" sz="2800" b="1" dirty="0">
              <a:latin typeface="Kalpurush" pitchFamily="2" charset="0"/>
              <a:cs typeface="Kalpurush" pitchFamily="2" charset="0"/>
            </a:endParaRPr>
          </a:p>
        </p:txBody>
      </p:sp>
      <p:cxnSp>
        <p:nvCxnSpPr>
          <p:cNvPr id="6" name="Straight Connector 5">
            <a:extLst>
              <a:ext uri="{FF2B5EF4-FFF2-40B4-BE49-F238E27FC236}">
                <a16:creationId xmlns="" xmlns:a16="http://schemas.microsoft.com/office/drawing/2014/main" id="{F790F6C4-874A-48DB-9D07-F4B29C66146F}"/>
              </a:ext>
            </a:extLst>
          </p:cNvPr>
          <p:cNvCxnSpPr>
            <a:cxnSpLocks/>
          </p:cNvCxnSpPr>
          <p:nvPr/>
        </p:nvCxnSpPr>
        <p:spPr>
          <a:xfrm>
            <a:off x="6205458" y="2674467"/>
            <a:ext cx="5138125" cy="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53C18C21-13C0-4B76-BF4D-DFB0B0B010EE}"/>
              </a:ext>
            </a:extLst>
          </p:cNvPr>
          <p:cNvGrpSpPr/>
          <p:nvPr/>
        </p:nvGrpSpPr>
        <p:grpSpPr>
          <a:xfrm>
            <a:off x="399064" y="0"/>
            <a:ext cx="11334522" cy="1366576"/>
            <a:chOff x="399064" y="0"/>
            <a:chExt cx="11334522" cy="1366576"/>
          </a:xfrm>
          <a:solidFill>
            <a:schemeClr val="accent4">
              <a:alpha val="70000"/>
            </a:schemeClr>
          </a:solidFill>
        </p:grpSpPr>
        <p:sp>
          <p:nvSpPr>
            <p:cNvPr id="11" name="Freeform: Shape 10">
              <a:extLst>
                <a:ext uri="{FF2B5EF4-FFF2-40B4-BE49-F238E27FC236}">
                  <a16:creationId xmlns=""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4" name="Freeform: Shape 13">
              <a:extLst>
                <a:ext uri="{FF2B5EF4-FFF2-40B4-BE49-F238E27FC236}">
                  <a16:creationId xmlns=""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5" name="Freeform: Shape 14">
              <a:extLst>
                <a:ext uri="{FF2B5EF4-FFF2-40B4-BE49-F238E27FC236}">
                  <a16:creationId xmlns=""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6" name="Freeform: Shape 15">
              <a:extLst>
                <a:ext uri="{FF2B5EF4-FFF2-40B4-BE49-F238E27FC236}">
                  <a16:creationId xmlns=""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7" name="Freeform: Shape 16">
              <a:extLst>
                <a:ext uri="{FF2B5EF4-FFF2-40B4-BE49-F238E27FC236}">
                  <a16:creationId xmlns=""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4" name="Freeform: Shape 23">
              <a:extLst>
                <a:ext uri="{FF2B5EF4-FFF2-40B4-BE49-F238E27FC236}">
                  <a16:creationId xmlns=""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sp>
          <p:nvSpPr>
            <p:cNvPr id="25" name="Freeform: Shape 24">
              <a:extLst>
                <a:ext uri="{FF2B5EF4-FFF2-40B4-BE49-F238E27FC236}">
                  <a16:creationId xmlns=""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p>
          </p:txBody>
        </p:sp>
      </p:grpSp>
      <p:sp>
        <p:nvSpPr>
          <p:cNvPr id="2" name="TextBox 1"/>
          <p:cNvSpPr txBox="1"/>
          <p:nvPr/>
        </p:nvSpPr>
        <p:spPr>
          <a:xfrm>
            <a:off x="6205458" y="2939970"/>
            <a:ext cx="5199713" cy="2708434"/>
          </a:xfrm>
          <a:prstGeom prst="rect">
            <a:avLst/>
          </a:prstGeom>
          <a:noFill/>
        </p:spPr>
        <p:txBody>
          <a:bodyPr wrap="square" rtlCol="0">
            <a:spAutoFit/>
          </a:bodyPr>
          <a:lstStyle/>
          <a:p>
            <a:pPr algn="just"/>
            <a:r>
              <a:rPr lang="en-US" sz="1400" smtClean="0">
                <a:latin typeface="Kalpurush" pitchFamily="2" charset="0"/>
                <a:cs typeface="Kalpurush" pitchFamily="2" charset="0"/>
              </a:rPr>
              <a:t>কুরবানির মাসয়ালা নিয়ে আকরাম ও হানিফের মধ্যে বিতর্ক হয়। এ নিয়ে উভয়ই মুফতি মিজান সাহেবের বাসায় যান। মুফতি সাহেব বললেন, সব ধরনের প্রানীর গোশত খাওয়া জায়েয নেই। এরপর আকরাম বলেন, “আমরা যবেহ্‌’র মাসনুন তরীকা সম্পর্কে জানতে এসেছি।”</a:t>
            </a:r>
          </a:p>
          <a:p>
            <a:endParaRPr lang="en-US" sz="1400">
              <a:latin typeface="Kalpurush" pitchFamily="2" charset="0"/>
              <a:cs typeface="Kalpurush" pitchFamily="2" charset="0"/>
            </a:endParaRPr>
          </a:p>
          <a:p>
            <a:pPr marL="285750" indent="-285750">
              <a:buFont typeface="Arial" pitchFamily="34" charset="0"/>
              <a:buChar char="•"/>
            </a:pPr>
            <a:r>
              <a:rPr lang="en-US" sz="2000" b="1" smtClean="0">
                <a:latin typeface="Kalpurush" pitchFamily="2" charset="0"/>
                <a:cs typeface="Kalpurush" pitchFamily="2" charset="0"/>
              </a:rPr>
              <a:t>ক। যবেহ্‌ কত প্রকার ও কি কি?</a:t>
            </a:r>
          </a:p>
          <a:p>
            <a:pPr marL="285750" indent="-285750">
              <a:buFont typeface="Arial" pitchFamily="34" charset="0"/>
              <a:buChar char="•"/>
            </a:pPr>
            <a:r>
              <a:rPr lang="en-US" sz="2000" b="1" smtClean="0">
                <a:latin typeface="Kalpurush" pitchFamily="2" charset="0"/>
                <a:cs typeface="Kalpurush" pitchFamily="2" charset="0"/>
              </a:rPr>
              <a:t>খ। যবেহ্‌’র ক্ষেত্রে ইহসান বলতে কী বোঝায়?</a:t>
            </a:r>
          </a:p>
          <a:p>
            <a:pPr marL="285750" indent="-285750">
              <a:buFont typeface="Arial" pitchFamily="34" charset="0"/>
              <a:buChar char="•"/>
            </a:pPr>
            <a:r>
              <a:rPr lang="en-US" sz="2000" b="1" smtClean="0">
                <a:latin typeface="Kalpurush" pitchFamily="2" charset="0"/>
                <a:cs typeface="Kalpurush" pitchFamily="2" charset="0"/>
              </a:rPr>
              <a:t>গ। যবেহ্‌ এর মাসনুন তরীকার বর্ননা দাও।</a:t>
            </a:r>
          </a:p>
          <a:p>
            <a:pPr marL="285750" indent="-285750">
              <a:buFont typeface="Arial" pitchFamily="34" charset="0"/>
              <a:buChar char="•"/>
            </a:pPr>
            <a:r>
              <a:rPr lang="en-US" sz="2000" b="1" smtClean="0">
                <a:latin typeface="Kalpurush" pitchFamily="2" charset="0"/>
                <a:cs typeface="Kalpurush" pitchFamily="2" charset="0"/>
              </a:rPr>
              <a:t>ঘ। মুফতি সাহেবের উক্তিটি শরীয়তের দৃষ্টিতে কেমন তা দলিল সহকারে বর্ননা কর।</a:t>
            </a:r>
            <a:endParaRPr lang="en-US" sz="2000" b="1">
              <a:latin typeface="Kalpurush" pitchFamily="2" charset="0"/>
              <a:cs typeface="Kalpurush" pitchFamily="2" charset="0"/>
            </a:endParaRPr>
          </a:p>
        </p:txBody>
      </p:sp>
      <p:sp>
        <p:nvSpPr>
          <p:cNvPr id="28" name="Rectangle 27"/>
          <p:cNvSpPr/>
          <p:nvPr/>
        </p:nvSpPr>
        <p:spPr>
          <a:xfrm>
            <a:off x="0" y="6574133"/>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4326210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898E380-1184-4B4F-87EF-967759307861}"/>
              </a:ext>
            </a:extLst>
          </p:cNvPr>
          <p:cNvSpPr txBox="1"/>
          <p:nvPr/>
        </p:nvSpPr>
        <p:spPr>
          <a:xfrm>
            <a:off x="476260" y="915233"/>
            <a:ext cx="5412371" cy="1723549"/>
          </a:xfrm>
          <a:prstGeom prst="rect">
            <a:avLst/>
          </a:prstGeom>
          <a:noFill/>
        </p:spPr>
        <p:txBody>
          <a:bodyPr wrap="square" lIns="36000" tIns="0" rIns="36000" bIns="0" rtlCol="0" anchor="ctr">
            <a:spAutoFit/>
          </a:bodyPr>
          <a:lstStyle/>
          <a:p>
            <a:r>
              <a:rPr lang="en-US" altLang="ko-KR" sz="2800" b="1" smtClean="0">
                <a:solidFill>
                  <a:schemeClr val="tx1">
                    <a:lumMod val="75000"/>
                    <a:lumOff val="25000"/>
                  </a:schemeClr>
                </a:solidFill>
                <a:latin typeface="Kalpurush" pitchFamily="2" charset="0"/>
                <a:cs typeface="Kalpurush" pitchFamily="2" charset="0"/>
              </a:rPr>
              <a:t>দু’আঃ</a:t>
            </a:r>
          </a:p>
          <a:p>
            <a:r>
              <a:rPr lang="en-US" altLang="ko-KR" sz="2800" b="1" smtClean="0">
                <a:solidFill>
                  <a:schemeClr val="tx1">
                    <a:lumMod val="75000"/>
                    <a:lumOff val="25000"/>
                  </a:schemeClr>
                </a:solidFill>
                <a:latin typeface="Kalpurush" pitchFamily="2" charset="0"/>
                <a:cs typeface="Kalpurush" pitchFamily="2" charset="0"/>
              </a:rPr>
              <a:t>মহান আল্লাহ তা’য়ালা আমাদের যবেহ্‌ করার এই পাঠ সঠিকভাবে বুঝার ও আমল করার তাওফিক দিন।</a:t>
            </a:r>
            <a:endParaRPr lang="ko-KR" altLang="en-US" sz="2800" b="1" dirty="0">
              <a:solidFill>
                <a:schemeClr val="tx1">
                  <a:lumMod val="75000"/>
                  <a:lumOff val="25000"/>
                </a:schemeClr>
              </a:solidFill>
              <a:latin typeface="Kalpurush" pitchFamily="2" charset="0"/>
              <a:cs typeface="Kalpurush" pitchFamily="2" charset="0"/>
            </a:endParaRPr>
          </a:p>
        </p:txBody>
      </p:sp>
      <p:sp>
        <p:nvSpPr>
          <p:cNvPr id="12" name="Rectangle 11"/>
          <p:cNvSpPr/>
          <p:nvPr/>
        </p:nvSpPr>
        <p:spPr>
          <a:xfrm>
            <a:off x="0" y="6528117"/>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38833692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9E2714A-BE29-4E83-A155-D5802C472B0A}"/>
              </a:ext>
            </a:extLst>
          </p:cNvPr>
          <p:cNvSpPr txBox="1"/>
          <p:nvPr/>
        </p:nvSpPr>
        <p:spPr>
          <a:xfrm>
            <a:off x="0" y="3865970"/>
            <a:ext cx="12192000" cy="1015663"/>
          </a:xfrm>
          <a:prstGeom prst="rect">
            <a:avLst/>
          </a:prstGeom>
          <a:noFill/>
        </p:spPr>
        <p:txBody>
          <a:bodyPr wrap="square" rtlCol="0" anchor="ctr">
            <a:spAutoFit/>
          </a:bodyPr>
          <a:lstStyle/>
          <a:p>
            <a:pPr algn="ctr"/>
            <a:r>
              <a:rPr lang="en-US" altLang="ko-KR" sz="6000" b="1" smtClean="0">
                <a:solidFill>
                  <a:schemeClr val="bg1"/>
                </a:solidFill>
                <a:latin typeface="Kalpurush" pitchFamily="2" charset="0"/>
                <a:cs typeface="Kalpurush" pitchFamily="2" charset="0"/>
              </a:rPr>
              <a:t>ধন্যবাদ</a:t>
            </a:r>
            <a:endParaRPr lang="ko-KR" altLang="en-US" sz="6000" b="1" dirty="0">
              <a:solidFill>
                <a:schemeClr val="bg1"/>
              </a:solidFill>
              <a:latin typeface="Kalpurush" pitchFamily="2" charset="0"/>
              <a:cs typeface="Kalpurush" pitchFamily="2" charset="0"/>
            </a:endParaRPr>
          </a:p>
        </p:txBody>
      </p:sp>
      <p:sp>
        <p:nvSpPr>
          <p:cNvPr id="3" name="TextBox 2">
            <a:extLst>
              <a:ext uri="{FF2B5EF4-FFF2-40B4-BE49-F238E27FC236}">
                <a16:creationId xmlns="" xmlns:a16="http://schemas.microsoft.com/office/drawing/2014/main" id="{279A9243-91CB-437D-9D82-6D402B13F59A}"/>
              </a:ext>
            </a:extLst>
          </p:cNvPr>
          <p:cNvSpPr txBox="1"/>
          <p:nvPr/>
        </p:nvSpPr>
        <p:spPr>
          <a:xfrm>
            <a:off x="104321" y="4691805"/>
            <a:ext cx="12191852" cy="379656"/>
          </a:xfrm>
          <a:prstGeom prst="rect">
            <a:avLst/>
          </a:prstGeom>
          <a:noFill/>
        </p:spPr>
        <p:txBody>
          <a:bodyPr wrap="square" rtlCol="0" anchor="ctr">
            <a:spAutoFit/>
          </a:bodyPr>
          <a:lstStyle/>
          <a:p>
            <a:pPr algn="ctr"/>
            <a:r>
              <a:rPr lang="en-US" altLang="ko-KR" sz="1867" smtClean="0">
                <a:solidFill>
                  <a:schemeClr val="bg1"/>
                </a:solidFill>
                <a:latin typeface="Kalpurush" pitchFamily="2" charset="0"/>
                <a:cs typeface="Kalpurush" pitchFamily="2" charset="0"/>
              </a:rPr>
              <a:t>আল্লাহ্‌ তা’য়ালা আমাদের এই প্রচেষ্টাকে কবুল করুন।</a:t>
            </a:r>
            <a:endParaRPr lang="ko-KR" altLang="en-US" sz="1867" dirty="0">
              <a:solidFill>
                <a:schemeClr val="bg1"/>
              </a:solidFill>
              <a:latin typeface="Kalpurush" pitchFamily="2" charset="0"/>
              <a:cs typeface="Kalpurush" pitchFamily="2" charset="0"/>
            </a:endParaRPr>
          </a:p>
        </p:txBody>
      </p:sp>
      <p:sp>
        <p:nvSpPr>
          <p:cNvPr id="4" name="Freeform: Shape 3">
            <a:extLst>
              <a:ext uri="{FF2B5EF4-FFF2-40B4-BE49-F238E27FC236}">
                <a16:creationId xmlns="" xmlns:a16="http://schemas.microsoft.com/office/drawing/2014/main" id="{0944902E-F65C-4D3F-BBF4-06921F03847E}"/>
              </a:ext>
            </a:extLst>
          </p:cNvPr>
          <p:cNvSpPr/>
          <p:nvPr/>
        </p:nvSpPr>
        <p:spPr>
          <a:xfrm>
            <a:off x="3186424" y="3379130"/>
            <a:ext cx="1764982" cy="1989344"/>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solidFill>
            <a:schemeClr val="bg1">
              <a:alpha val="20000"/>
            </a:schemeClr>
          </a:solidFill>
          <a:ln w="6538" cap="flat">
            <a:noFill/>
            <a:prstDash val="solid"/>
            <a:miter/>
          </a:ln>
        </p:spPr>
        <p:txBody>
          <a:bodyPr rtlCol="0" anchor="ctr"/>
          <a:lstStyle/>
          <a:p>
            <a:endParaRPr lang="en-US"/>
          </a:p>
        </p:txBody>
      </p:sp>
    </p:spTree>
    <p:extLst>
      <p:ext uri="{BB962C8B-B14F-4D97-AF65-F5344CB8AC3E}">
        <p14:creationId xmlns:p14="http://schemas.microsoft.com/office/powerpoint/2010/main" val="12411580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12">
            <a:extLst>
              <a:ext uri="{FF2B5EF4-FFF2-40B4-BE49-F238E27FC236}">
                <a16:creationId xmlns="" xmlns:a16="http://schemas.microsoft.com/office/drawing/2014/main" id="{28D9AE83-5588-4E0D-9949-3876D6B999F4}"/>
              </a:ext>
            </a:extLst>
          </p:cNvPr>
          <p:cNvSpPr txBox="1">
            <a:spLocks/>
          </p:cNvSpPr>
          <p:nvPr/>
        </p:nvSpPr>
        <p:spPr>
          <a:xfrm>
            <a:off x="2489172" y="4142759"/>
            <a:ext cx="1944687" cy="431553"/>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smtClean="0">
                <a:latin typeface="Kalpurush" pitchFamily="2" charset="0"/>
                <a:cs typeface="Kalpurush" pitchFamily="2" charset="0"/>
              </a:rPr>
              <a:t>মুহাম্মদ ইউনুছ</a:t>
            </a:r>
            <a:endParaRPr lang="ko-KR" altLang="en-US" sz="2000" dirty="0">
              <a:latin typeface="Kalpurush" pitchFamily="2" charset="0"/>
              <a:cs typeface="Kalpurush" pitchFamily="2" charset="0"/>
            </a:endParaRPr>
          </a:p>
        </p:txBody>
      </p:sp>
      <p:sp>
        <p:nvSpPr>
          <p:cNvPr id="49" name="Content Placeholder 13">
            <a:extLst>
              <a:ext uri="{FF2B5EF4-FFF2-40B4-BE49-F238E27FC236}">
                <a16:creationId xmlns="" xmlns:a16="http://schemas.microsoft.com/office/drawing/2014/main" id="{7CEDE015-863E-4DAD-8D0D-CDFF7EB279EB}"/>
              </a:ext>
            </a:extLst>
          </p:cNvPr>
          <p:cNvSpPr txBox="1">
            <a:spLocks/>
          </p:cNvSpPr>
          <p:nvPr/>
        </p:nvSpPr>
        <p:spPr>
          <a:xfrm>
            <a:off x="2477607" y="4466974"/>
            <a:ext cx="1944216" cy="288032"/>
          </a:xfrm>
          <a:prstGeom prst="rect">
            <a:avLst/>
          </a:prstGeom>
        </p:spPr>
        <p:txBody>
          <a:bodyPr anchor="ctr"/>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600" smtClean="0">
                <a:latin typeface="Kalpurush" pitchFamily="2" charset="0"/>
                <a:cs typeface="Kalpurush" pitchFamily="2" charset="0"/>
              </a:rPr>
              <a:t>সুপার</a:t>
            </a:r>
            <a:endParaRPr lang="en-US" altLang="ko-KR" sz="1600" dirty="0">
              <a:latin typeface="Kalpurush" pitchFamily="2" charset="0"/>
              <a:cs typeface="Kalpurush" pitchFamily="2" charset="0"/>
            </a:endParaRPr>
          </a:p>
        </p:txBody>
      </p:sp>
      <p:grpSp>
        <p:nvGrpSpPr>
          <p:cNvPr id="50" name="Group 25">
            <a:extLst>
              <a:ext uri="{FF2B5EF4-FFF2-40B4-BE49-F238E27FC236}">
                <a16:creationId xmlns="" xmlns:a16="http://schemas.microsoft.com/office/drawing/2014/main" id="{2520C3C4-D29C-4F10-A1BE-ED829BDB2BB1}"/>
              </a:ext>
            </a:extLst>
          </p:cNvPr>
          <p:cNvGrpSpPr/>
          <p:nvPr/>
        </p:nvGrpSpPr>
        <p:grpSpPr>
          <a:xfrm>
            <a:off x="3156716" y="4805964"/>
            <a:ext cx="565200" cy="108000"/>
            <a:chOff x="899592" y="4371950"/>
            <a:chExt cx="565200" cy="108000"/>
          </a:xfrm>
          <a:solidFill>
            <a:schemeClr val="accent1"/>
          </a:solidFill>
        </p:grpSpPr>
        <p:sp>
          <p:nvSpPr>
            <p:cNvPr id="51" name="Rectangle 26">
              <a:extLst>
                <a:ext uri="{FF2B5EF4-FFF2-40B4-BE49-F238E27FC236}">
                  <a16:creationId xmlns="" xmlns:a16="http://schemas.microsoft.com/office/drawing/2014/main" id="{C2D28DBD-60D7-41FE-8133-C98B76932A13}"/>
                </a:ext>
              </a:extLst>
            </p:cNvPr>
            <p:cNvSpPr/>
            <p:nvPr userDrawn="1"/>
          </p:nvSpPr>
          <p:spPr>
            <a:xfrm>
              <a:off x="899592" y="4371950"/>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1000">
                <a:solidFill>
                  <a:schemeClr val="tx1">
                    <a:lumMod val="75000"/>
                    <a:lumOff val="25000"/>
                  </a:schemeClr>
                </a:solidFill>
                <a:cs typeface="Arial" pitchFamily="34" charset="0"/>
              </a:endParaRPr>
            </a:p>
          </p:txBody>
        </p:sp>
        <p:sp>
          <p:nvSpPr>
            <p:cNvPr id="52" name="Rectangle 27">
              <a:extLst>
                <a:ext uri="{FF2B5EF4-FFF2-40B4-BE49-F238E27FC236}">
                  <a16:creationId xmlns="" xmlns:a16="http://schemas.microsoft.com/office/drawing/2014/main" id="{75832DB8-F814-4871-893A-4ACC69DE6820}"/>
                </a:ext>
              </a:extLst>
            </p:cNvPr>
            <p:cNvSpPr/>
            <p:nvPr userDrawn="1"/>
          </p:nvSpPr>
          <p:spPr>
            <a:xfrm>
              <a:off x="1051992" y="4371950"/>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1000">
                <a:solidFill>
                  <a:schemeClr val="tx1">
                    <a:lumMod val="75000"/>
                    <a:lumOff val="25000"/>
                  </a:schemeClr>
                </a:solidFill>
                <a:cs typeface="Arial" pitchFamily="34" charset="0"/>
              </a:endParaRPr>
            </a:p>
          </p:txBody>
        </p:sp>
        <p:sp>
          <p:nvSpPr>
            <p:cNvPr id="53" name="Rectangle 28">
              <a:extLst>
                <a:ext uri="{FF2B5EF4-FFF2-40B4-BE49-F238E27FC236}">
                  <a16:creationId xmlns="" xmlns:a16="http://schemas.microsoft.com/office/drawing/2014/main" id="{7797A2B1-2BFE-4735-8A3D-74C1063C687E}"/>
                </a:ext>
              </a:extLst>
            </p:cNvPr>
            <p:cNvSpPr/>
            <p:nvPr userDrawn="1"/>
          </p:nvSpPr>
          <p:spPr>
            <a:xfrm>
              <a:off x="1204392" y="4371950"/>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1000">
                <a:solidFill>
                  <a:schemeClr val="tx1">
                    <a:lumMod val="75000"/>
                    <a:lumOff val="25000"/>
                  </a:schemeClr>
                </a:solidFill>
                <a:cs typeface="Arial" pitchFamily="34" charset="0"/>
              </a:endParaRPr>
            </a:p>
          </p:txBody>
        </p:sp>
        <p:sp>
          <p:nvSpPr>
            <p:cNvPr id="54" name="Rectangle 29">
              <a:extLst>
                <a:ext uri="{FF2B5EF4-FFF2-40B4-BE49-F238E27FC236}">
                  <a16:creationId xmlns="" xmlns:a16="http://schemas.microsoft.com/office/drawing/2014/main" id="{2062D460-8AF1-4988-858E-BE0D954C8DCC}"/>
                </a:ext>
              </a:extLst>
            </p:cNvPr>
            <p:cNvSpPr/>
            <p:nvPr userDrawn="1"/>
          </p:nvSpPr>
          <p:spPr>
            <a:xfrm>
              <a:off x="1356792" y="4371950"/>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1000">
                <a:solidFill>
                  <a:schemeClr val="tx1">
                    <a:lumMod val="75000"/>
                    <a:lumOff val="25000"/>
                  </a:schemeClr>
                </a:solidFill>
                <a:cs typeface="Arial" pitchFamily="34" charset="0"/>
              </a:endParaRPr>
            </a:p>
          </p:txBody>
        </p:sp>
      </p:grpSp>
      <p:sp>
        <p:nvSpPr>
          <p:cNvPr id="59" name="직사각형 5">
            <a:extLst>
              <a:ext uri="{FF2B5EF4-FFF2-40B4-BE49-F238E27FC236}">
                <a16:creationId xmlns="" xmlns:a16="http://schemas.microsoft.com/office/drawing/2014/main" id="{986E313B-3EBC-4CF3-AE61-B3E4C14400B9}"/>
              </a:ext>
            </a:extLst>
          </p:cNvPr>
          <p:cNvSpPr/>
          <p:nvPr/>
        </p:nvSpPr>
        <p:spPr>
          <a:xfrm>
            <a:off x="1521806" y="5016092"/>
            <a:ext cx="3695521" cy="584775"/>
          </a:xfrm>
          <a:prstGeom prst="rect">
            <a:avLst/>
          </a:prstGeom>
        </p:spPr>
        <p:txBody>
          <a:bodyPr wrap="square">
            <a:spAutoFit/>
          </a:bodyPr>
          <a:lstStyle/>
          <a:p>
            <a:pPr algn="ctr"/>
            <a:r>
              <a:rPr lang="en-US" altLang="ko-KR" sz="1600" smtClean="0">
                <a:latin typeface="Kalpurush" pitchFamily="2" charset="0"/>
                <a:cs typeface="Kalpurush" pitchFamily="2" charset="0"/>
              </a:rPr>
              <a:t>নিজপানুয়া ইসলামিয়া দাখিল মাদরাসা</a:t>
            </a:r>
          </a:p>
          <a:p>
            <a:pPr algn="ctr"/>
            <a:r>
              <a:rPr lang="en-US" altLang="ko-KR" sz="1600" smtClean="0">
                <a:latin typeface="Kalpurush" pitchFamily="2" charset="0"/>
                <a:cs typeface="Kalpurush" pitchFamily="2" charset="0"/>
              </a:rPr>
              <a:t>ছাগলনাইয়া, ফেনী</a:t>
            </a:r>
            <a:endParaRPr lang="en-US" altLang="ko-KR" sz="1600" dirty="0">
              <a:latin typeface="Kalpurush" pitchFamily="2" charset="0"/>
              <a:cs typeface="Kalpurush" pitchFamily="2" charset="0"/>
            </a:endParaRPr>
          </a:p>
        </p:txBody>
      </p:sp>
      <p:pic>
        <p:nvPicPr>
          <p:cNvPr id="3" name="Picture Placeholder 2"/>
          <p:cNvPicPr>
            <a:picLocks noGrp="1" noChangeAspect="1"/>
          </p:cNvPicPr>
          <p:nvPr>
            <p:ph type="pic" sz="quarter" idx="45"/>
          </p:nvPr>
        </p:nvPicPr>
        <p:blipFill>
          <a:blip r:embed="rId2" cstate="print">
            <a:extLst>
              <a:ext uri="{28A0092B-C50C-407E-A947-70E740481C1C}">
                <a14:useLocalDpi xmlns:a14="http://schemas.microsoft.com/office/drawing/2010/main" val="0"/>
              </a:ext>
            </a:extLst>
          </a:blip>
          <a:srcRect t="470" b="470"/>
          <a:stretch>
            <a:fillRect/>
          </a:stretch>
        </p:blipFill>
        <p:spPr>
          <a:xfrm>
            <a:off x="8271477" y="1582169"/>
            <a:ext cx="2724472" cy="2776366"/>
          </a:xfrm>
        </p:spPr>
      </p:pic>
      <p:sp>
        <p:nvSpPr>
          <p:cNvPr id="19" name="Block Arc 14">
            <a:hlinkClick r:id="rId3" action="ppaction://hlinkfile"/>
            <a:extLst>
              <a:ext uri="{FF2B5EF4-FFF2-40B4-BE49-F238E27FC236}">
                <a16:creationId xmlns="" xmlns:a16="http://schemas.microsoft.com/office/drawing/2014/main" id="{F84CC100-88A8-4E3E-8091-D49E44C308ED}"/>
              </a:ext>
            </a:extLst>
          </p:cNvPr>
          <p:cNvSpPr/>
          <p:nvPr/>
        </p:nvSpPr>
        <p:spPr>
          <a:xfrm rot="16200000">
            <a:off x="2613494" y="5610242"/>
            <a:ext cx="444301" cy="42299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Rounded Rectangle 3">
            <a:hlinkClick r:id="rId4"/>
            <a:extLst>
              <a:ext uri="{FF2B5EF4-FFF2-40B4-BE49-F238E27FC236}">
                <a16:creationId xmlns="" xmlns:a16="http://schemas.microsoft.com/office/drawing/2014/main" id="{C2FE4DD9-BD0F-42FA-8558-1E2788EACC02}"/>
              </a:ext>
            </a:extLst>
          </p:cNvPr>
          <p:cNvSpPr>
            <a:spLocks noChangeAspect="1"/>
          </p:cNvSpPr>
          <p:nvPr/>
        </p:nvSpPr>
        <p:spPr>
          <a:xfrm>
            <a:off x="3217167" y="5622740"/>
            <a:ext cx="444299" cy="4442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1" name="Block Arc 6">
            <a:hlinkClick r:id="rId5"/>
            <a:extLst>
              <a:ext uri="{FF2B5EF4-FFF2-40B4-BE49-F238E27FC236}">
                <a16:creationId xmlns="" xmlns:a16="http://schemas.microsoft.com/office/drawing/2014/main" id="{62965521-2EFF-4BE9-866C-3D9369FA5C74}"/>
              </a:ext>
            </a:extLst>
          </p:cNvPr>
          <p:cNvSpPr/>
          <p:nvPr/>
        </p:nvSpPr>
        <p:spPr>
          <a:xfrm>
            <a:off x="3818784" y="5600867"/>
            <a:ext cx="395199" cy="44430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Horizontal Scroll 4"/>
          <p:cNvSpPr/>
          <p:nvPr/>
        </p:nvSpPr>
        <p:spPr>
          <a:xfrm>
            <a:off x="4016384" y="405114"/>
            <a:ext cx="3958542" cy="752354"/>
          </a:xfrm>
          <a:prstGeom prst="horizontalScroll">
            <a:avLst/>
          </a:prstGeom>
          <a:solidFill>
            <a:schemeClr val="accent5">
              <a:lumMod val="75000"/>
              <a:lumOff val="25000"/>
            </a:schemeClr>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Kalpurush" pitchFamily="2" charset="0"/>
                <a:cs typeface="Kalpurush" pitchFamily="2" charset="0"/>
              </a:rPr>
              <a:t>শিক্ষক পরিচিতি</a:t>
            </a:r>
            <a:endParaRPr lang="en-US" sz="2400">
              <a:latin typeface="Kalpurush" pitchFamily="2" charset="0"/>
              <a:cs typeface="Kalpurush" pitchFamily="2" charset="0"/>
            </a:endParaRPr>
          </a:p>
        </p:txBody>
      </p:sp>
      <p:sp>
        <p:nvSpPr>
          <p:cNvPr id="6" name="Rectangle 5"/>
          <p:cNvSpPr/>
          <p:nvPr/>
        </p:nvSpPr>
        <p:spPr>
          <a:xfrm>
            <a:off x="0" y="6528121"/>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410785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D903117B-4E78-494D-8C7D-2C815B51A89A}"/>
              </a:ext>
            </a:extLst>
          </p:cNvPr>
          <p:cNvGrpSpPr/>
          <p:nvPr/>
        </p:nvGrpSpPr>
        <p:grpSpPr>
          <a:xfrm>
            <a:off x="10045398" y="187384"/>
            <a:ext cx="1682803" cy="413563"/>
            <a:chOff x="3275856" y="1242391"/>
            <a:chExt cx="1656184" cy="407020"/>
          </a:xfrm>
        </p:grpSpPr>
        <p:sp>
          <p:nvSpPr>
            <p:cNvPr id="6" name="Rounded Rectangle 7">
              <a:extLst>
                <a:ext uri="{FF2B5EF4-FFF2-40B4-BE49-F238E27FC236}">
                  <a16:creationId xmlns="" xmlns:a16="http://schemas.microsoft.com/office/drawing/2014/main" id="{C30140DE-63CA-4724-B39D-32521776CD32}"/>
                </a:ext>
              </a:extLst>
            </p:cNvPr>
            <p:cNvSpPr/>
            <p:nvPr/>
          </p:nvSpPr>
          <p:spPr>
            <a:xfrm>
              <a:off x="3275856" y="1242391"/>
              <a:ext cx="1656184" cy="407020"/>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7" name="Picture 2" descr="E:\002-KIMS BUSINESS\007-01-ALLPPT.com\011-ALLPPT-LOGO\allppt-logo-e.png">
              <a:extLst>
                <a:ext uri="{FF2B5EF4-FFF2-40B4-BE49-F238E27FC236}">
                  <a16:creationId xmlns="" xmlns:a16="http://schemas.microsoft.com/office/drawing/2014/main" id="{A3FEDC60-7285-4C9B-8CBA-B333284B38B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046"/>
                      </a14:imgEffect>
                      <a14:imgEffect>
                        <a14:saturation sat="175000"/>
                      </a14:imgEffect>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 xmlns:a16="http://schemas.microsoft.com/office/drawing/2014/main" id="{F5C12670-805B-4E36-B180-A6DEB72F3956}"/>
              </a:ext>
            </a:extLst>
          </p:cNvPr>
          <p:cNvSpPr txBox="1"/>
          <p:nvPr/>
        </p:nvSpPr>
        <p:spPr>
          <a:xfrm>
            <a:off x="185246" y="2107095"/>
            <a:ext cx="6153785" cy="830997"/>
          </a:xfrm>
          <a:prstGeom prst="rect">
            <a:avLst/>
          </a:prstGeom>
          <a:noFill/>
        </p:spPr>
        <p:txBody>
          <a:bodyPr wrap="square" rtlCol="0" anchor="ctr">
            <a:spAutoFit/>
          </a:bodyPr>
          <a:lstStyle/>
          <a:p>
            <a:r>
              <a:rPr lang="en-US" altLang="ko-KR" sz="4800" b="1" dirty="0" smtClean="0">
                <a:solidFill>
                  <a:schemeClr val="bg1"/>
                </a:solidFill>
                <a:latin typeface="Kalpurush" pitchFamily="2" charset="0"/>
                <a:cs typeface="Kalpurush" pitchFamily="2" charset="0"/>
              </a:rPr>
              <a:t>আল্‌ আকায়েদ ওয়াল ফিক্‌হ</a:t>
            </a:r>
            <a:endParaRPr lang="ko-KR" altLang="en-US" sz="4800" b="1" dirty="0">
              <a:solidFill>
                <a:schemeClr val="bg1"/>
              </a:solidFill>
              <a:latin typeface="Kalpurush" pitchFamily="2" charset="0"/>
              <a:cs typeface="Kalpurush" pitchFamily="2" charset="0"/>
            </a:endParaRPr>
          </a:p>
        </p:txBody>
      </p:sp>
      <p:sp>
        <p:nvSpPr>
          <p:cNvPr id="19" name="TextBox 18">
            <a:extLst>
              <a:ext uri="{FF2B5EF4-FFF2-40B4-BE49-F238E27FC236}">
                <a16:creationId xmlns="" xmlns:a16="http://schemas.microsoft.com/office/drawing/2014/main" id="{2C87F208-3F2F-4621-9EB6-2732C7378F02}"/>
              </a:ext>
            </a:extLst>
          </p:cNvPr>
          <p:cNvSpPr txBox="1"/>
          <p:nvPr/>
        </p:nvSpPr>
        <p:spPr>
          <a:xfrm>
            <a:off x="185246" y="1402886"/>
            <a:ext cx="6153785" cy="584775"/>
          </a:xfrm>
          <a:prstGeom prst="rect">
            <a:avLst/>
          </a:prstGeom>
          <a:noFill/>
        </p:spPr>
        <p:txBody>
          <a:bodyPr wrap="square" rtlCol="0" anchor="ctr">
            <a:spAutoFit/>
          </a:bodyPr>
          <a:lstStyle/>
          <a:p>
            <a:r>
              <a:rPr lang="ar-AE" sz="3200" u="sng" dirty="0">
                <a:solidFill>
                  <a:srgbClr val="FF0000"/>
                </a:solidFill>
                <a:latin typeface="Kalpurush" pitchFamily="2" charset="0"/>
                <a:hlinkClick r:id="rId4" tooltip="اسم"/>
              </a:rPr>
              <a:t>بِسْمِ</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5" tooltip="الله"/>
              </a:rPr>
              <a:t>ٱللّٰهِ</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6" tooltip="رحمن"/>
              </a:rPr>
              <a:t>ٱلرَّحْمٰنِ</a:t>
            </a:r>
            <a:r>
              <a:rPr lang="ar-AE" sz="3200" u="sng" dirty="0">
                <a:solidFill>
                  <a:srgbClr val="FF0000"/>
                </a:solidFill>
                <a:latin typeface="Kalpurush" pitchFamily="2" charset="0"/>
              </a:rPr>
              <a:t> </a:t>
            </a:r>
            <a:r>
              <a:rPr lang="ar-AE" sz="3200" u="sng" dirty="0">
                <a:solidFill>
                  <a:srgbClr val="FF0000"/>
                </a:solidFill>
                <a:latin typeface="Kalpurush" pitchFamily="2" charset="0"/>
                <a:hlinkClick r:id="rId7" tooltip="رحيم"/>
              </a:rPr>
              <a:t>ٱلرَّحِيمِ</a:t>
            </a:r>
            <a:endParaRPr lang="ko-KR" altLang="en-US" sz="3200" u="sng" dirty="0">
              <a:solidFill>
                <a:srgbClr val="FF0000"/>
              </a:solidFill>
              <a:latin typeface="Kalpurush" pitchFamily="2" charset="0"/>
              <a:cs typeface="Kalpurush" pitchFamily="2" charset="0"/>
            </a:endParaRPr>
          </a:p>
        </p:txBody>
      </p:sp>
      <p:sp>
        <p:nvSpPr>
          <p:cNvPr id="20" name="TextBox 19">
            <a:extLst>
              <a:ext uri="{FF2B5EF4-FFF2-40B4-BE49-F238E27FC236}">
                <a16:creationId xmlns="" xmlns:a16="http://schemas.microsoft.com/office/drawing/2014/main" id="{FBF7DAD9-F262-4073-9B82-5C29A7A525A9}"/>
              </a:ext>
            </a:extLst>
          </p:cNvPr>
          <p:cNvSpPr txBox="1"/>
          <p:nvPr/>
        </p:nvSpPr>
        <p:spPr>
          <a:xfrm>
            <a:off x="185243" y="2938092"/>
            <a:ext cx="3368183" cy="646331"/>
          </a:xfrm>
          <a:prstGeom prst="rect">
            <a:avLst/>
          </a:prstGeom>
          <a:noFill/>
        </p:spPr>
        <p:txBody>
          <a:bodyPr wrap="square" rtlCol="0" anchor="ctr">
            <a:spAutoFit/>
          </a:bodyPr>
          <a:lstStyle/>
          <a:p>
            <a:r>
              <a:rPr lang="en-US" altLang="ko-KR" sz="3600" dirty="0" smtClean="0">
                <a:solidFill>
                  <a:schemeClr val="bg1"/>
                </a:solidFill>
                <a:latin typeface="Kalpurush" pitchFamily="2" charset="0"/>
                <a:cs typeface="Kalpurush" pitchFamily="2" charset="0"/>
              </a:rPr>
              <a:t>দাখিল অষ্টম শ্রেণি</a:t>
            </a:r>
            <a:endParaRPr lang="ko-KR" altLang="en-US" sz="3600" dirty="0">
              <a:solidFill>
                <a:schemeClr val="bg1"/>
              </a:solidFill>
              <a:latin typeface="Kalpurush" pitchFamily="2" charset="0"/>
              <a:cs typeface="Kalpurush" pitchFamily="2" charset="0"/>
            </a:endParaRPr>
          </a:p>
        </p:txBody>
      </p:sp>
      <p:sp>
        <p:nvSpPr>
          <p:cNvPr id="21" name="TextBox 20">
            <a:extLst>
              <a:ext uri="{FF2B5EF4-FFF2-40B4-BE49-F238E27FC236}">
                <a16:creationId xmlns="" xmlns:a16="http://schemas.microsoft.com/office/drawing/2014/main" id="{9626918F-5AC7-4E84-B7B8-819E668D5749}"/>
              </a:ext>
            </a:extLst>
          </p:cNvPr>
          <p:cNvSpPr txBox="1"/>
          <p:nvPr/>
        </p:nvSpPr>
        <p:spPr>
          <a:xfrm>
            <a:off x="185242" y="3870130"/>
            <a:ext cx="6153785" cy="769441"/>
          </a:xfrm>
          <a:prstGeom prst="rect">
            <a:avLst/>
          </a:prstGeom>
          <a:noFill/>
        </p:spPr>
        <p:txBody>
          <a:bodyPr wrap="square" rtlCol="0" anchor="ctr">
            <a:spAutoFit/>
          </a:bodyPr>
          <a:lstStyle/>
          <a:p>
            <a:r>
              <a:rPr lang="en-US" altLang="ko-KR" sz="4400" b="1" dirty="0" smtClean="0">
                <a:solidFill>
                  <a:schemeClr val="bg1"/>
                </a:solidFill>
                <a:latin typeface="Kalpurush" pitchFamily="2" charset="0"/>
                <a:cs typeface="Kalpurush" pitchFamily="2" charset="0"/>
              </a:rPr>
              <a:t>ষষ্ঠ অধ্যায়</a:t>
            </a:r>
            <a:r>
              <a:rPr lang="en-US" altLang="ko-KR" sz="4400" b="1" dirty="0">
                <a:solidFill>
                  <a:schemeClr val="bg1"/>
                </a:solidFill>
                <a:latin typeface="Kalpurush" pitchFamily="2" charset="0"/>
                <a:cs typeface="Kalpurush" pitchFamily="2" charset="0"/>
              </a:rPr>
              <a:t> </a:t>
            </a:r>
            <a:r>
              <a:rPr lang="en-US" altLang="ko-KR" sz="4400" b="1" dirty="0" smtClean="0">
                <a:solidFill>
                  <a:schemeClr val="bg1"/>
                </a:solidFill>
                <a:latin typeface="Kalpurush" pitchFamily="2" charset="0"/>
                <a:cs typeface="Kalpurush" pitchFamily="2" charset="0"/>
              </a:rPr>
              <a:t>– যবেহ্‌ ও মানত</a:t>
            </a:r>
            <a:endParaRPr lang="ko-KR" altLang="en-US" sz="4400" b="1" dirty="0">
              <a:solidFill>
                <a:schemeClr val="bg1"/>
              </a:solidFill>
              <a:cs typeface="Arial" pitchFamily="34" charset="0"/>
            </a:endParaRPr>
          </a:p>
        </p:txBody>
      </p:sp>
      <p:sp>
        <p:nvSpPr>
          <p:cNvPr id="2" name="TextBox 1"/>
          <p:cNvSpPr txBox="1"/>
          <p:nvPr/>
        </p:nvSpPr>
        <p:spPr>
          <a:xfrm>
            <a:off x="185246" y="4652855"/>
            <a:ext cx="3159838" cy="646331"/>
          </a:xfrm>
          <a:prstGeom prst="rect">
            <a:avLst/>
          </a:prstGeom>
          <a:noFill/>
        </p:spPr>
        <p:txBody>
          <a:bodyPr wrap="square" rtlCol="0">
            <a:spAutoFit/>
          </a:bodyPr>
          <a:lstStyle/>
          <a:p>
            <a:r>
              <a:rPr lang="en-US" sz="3600" dirty="0" smtClean="0">
                <a:solidFill>
                  <a:schemeClr val="bg1"/>
                </a:solidFill>
                <a:latin typeface="Kalpurush" pitchFamily="2" charset="0"/>
                <a:cs typeface="Kalpurush" pitchFamily="2" charset="0"/>
              </a:rPr>
              <a:t>প্রথম পাঠঃ যবেহ্‌</a:t>
            </a:r>
            <a:endParaRPr lang="en-US" sz="3600" dirty="0">
              <a:solidFill>
                <a:schemeClr val="bg1"/>
              </a:solidFill>
              <a:latin typeface="Kalpurush" pitchFamily="2" charset="0"/>
              <a:cs typeface="Kalpurush" pitchFamily="2" charset="0"/>
            </a:endParaRPr>
          </a:p>
        </p:txBody>
      </p:sp>
      <p:sp>
        <p:nvSpPr>
          <p:cNvPr id="10" name="Rectangle 9"/>
          <p:cNvSpPr/>
          <p:nvPr/>
        </p:nvSpPr>
        <p:spPr>
          <a:xfrm>
            <a:off x="0" y="6580206"/>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705675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4345ABF-216C-44A9-815C-9EFA030BC41E}"/>
              </a:ext>
            </a:extLst>
          </p:cNvPr>
          <p:cNvSpPr txBox="1"/>
          <p:nvPr/>
        </p:nvSpPr>
        <p:spPr>
          <a:xfrm>
            <a:off x="1598024" y="1738666"/>
            <a:ext cx="3675185" cy="2308324"/>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r"/>
            <a:r>
              <a:rPr lang="en-US" altLang="ko-KR" sz="4800" b="1" dirty="0" smtClean="0">
                <a:effectLst/>
                <a:latin typeface="Kalpurush" pitchFamily="2" charset="0"/>
                <a:cs typeface="Kalpurush" pitchFamily="2" charset="0"/>
              </a:rPr>
              <a:t>আমরা আলোচনা করবোঃ</a:t>
            </a:r>
            <a:endParaRPr lang="ko-KR" altLang="en-US" sz="4800" b="1" dirty="0">
              <a:effectLst/>
              <a:latin typeface="Kalpurush" pitchFamily="2" charset="0"/>
              <a:cs typeface="Kalpurush" pitchFamily="2" charset="0"/>
            </a:endParaRPr>
          </a:p>
        </p:txBody>
      </p:sp>
      <p:grpSp>
        <p:nvGrpSpPr>
          <p:cNvPr id="5" name="Group 4">
            <a:extLst>
              <a:ext uri="{FF2B5EF4-FFF2-40B4-BE49-F238E27FC236}">
                <a16:creationId xmlns="" xmlns:a16="http://schemas.microsoft.com/office/drawing/2014/main" id="{9FCDAA35-188F-48B6-BC49-FEBE028E42CC}"/>
              </a:ext>
            </a:extLst>
          </p:cNvPr>
          <p:cNvGrpSpPr/>
          <p:nvPr/>
        </p:nvGrpSpPr>
        <p:grpSpPr>
          <a:xfrm>
            <a:off x="7030319" y="626448"/>
            <a:ext cx="4795459" cy="846385"/>
            <a:chOff x="6509852" y="714552"/>
            <a:chExt cx="4946526" cy="846385"/>
          </a:xfrm>
        </p:grpSpPr>
        <p:sp>
          <p:nvSpPr>
            <p:cNvPr id="6" name="TextBox 5">
              <a:extLst>
                <a:ext uri="{FF2B5EF4-FFF2-40B4-BE49-F238E27FC236}">
                  <a16:creationId xmlns="" xmlns:a16="http://schemas.microsoft.com/office/drawing/2014/main" id="{36003815-43F7-42A2-BB01-79920B4EDB22}"/>
                </a:ext>
              </a:extLst>
            </p:cNvPr>
            <p:cNvSpPr txBox="1"/>
            <p:nvPr/>
          </p:nvSpPr>
          <p:spPr>
            <a:xfrm>
              <a:off x="6509852" y="1222383"/>
              <a:ext cx="4946526" cy="338554"/>
            </a:xfrm>
            <a:prstGeom prst="rect">
              <a:avLst/>
            </a:prstGeom>
            <a:noFill/>
          </p:spPr>
          <p:txBody>
            <a:bodyPr wrap="square" rtlCol="0">
              <a:spAutoFit/>
            </a:bodyPr>
            <a:lstStyle/>
            <a:p>
              <a:r>
                <a:rPr lang="en-US" altLang="ko-KR" sz="1600" dirty="0" smtClean="0">
                  <a:solidFill>
                    <a:schemeClr val="bg1"/>
                  </a:solidFill>
                  <a:latin typeface="Kalpurush" pitchFamily="2" charset="0"/>
                  <a:cs typeface="Kalpurush" pitchFamily="2" charset="0"/>
                </a:rPr>
                <a:t>যবেহ্‌ শব্দটির পরিচয়, আভিধানিক অর্থ ও সংজ্ঞা </a:t>
              </a:r>
              <a:endParaRPr lang="en-US" altLang="ko-KR" sz="1600" dirty="0">
                <a:solidFill>
                  <a:schemeClr val="bg1"/>
                </a:solidFill>
                <a:latin typeface="Kalpurush" pitchFamily="2" charset="0"/>
                <a:cs typeface="Kalpurush" pitchFamily="2" charset="0"/>
              </a:endParaRPr>
            </a:p>
          </p:txBody>
        </p:sp>
        <p:sp>
          <p:nvSpPr>
            <p:cNvPr id="7" name="TextBox 6">
              <a:extLst>
                <a:ext uri="{FF2B5EF4-FFF2-40B4-BE49-F238E27FC236}">
                  <a16:creationId xmlns="" xmlns:a16="http://schemas.microsoft.com/office/drawing/2014/main" id="{689DB3E8-E56F-4D9C-A76E-039AC9B8FA38}"/>
                </a:ext>
              </a:extLst>
            </p:cNvPr>
            <p:cNvSpPr txBox="1"/>
            <p:nvPr/>
          </p:nvSpPr>
          <p:spPr>
            <a:xfrm>
              <a:off x="6509852" y="714552"/>
              <a:ext cx="4946526" cy="507831"/>
            </a:xfrm>
            <a:prstGeom prst="rect">
              <a:avLst/>
            </a:prstGeom>
            <a:noFill/>
          </p:spPr>
          <p:txBody>
            <a:bodyPr wrap="square" lIns="108000" rIns="108000" rtlCol="0">
              <a:spAutoFit/>
            </a:bodyPr>
            <a:lstStyle/>
            <a:p>
              <a:r>
                <a:rPr lang="en-US" altLang="ko-KR" sz="2700" b="1" dirty="0" smtClean="0">
                  <a:solidFill>
                    <a:schemeClr val="bg1"/>
                  </a:solidFill>
                  <a:latin typeface="Kalpurush" pitchFamily="2" charset="0"/>
                  <a:cs typeface="Kalpurush" pitchFamily="2" charset="0"/>
                </a:rPr>
                <a:t>পরিচয়</a:t>
              </a:r>
              <a:endParaRPr lang="ko-KR" altLang="en-US" sz="2700" b="1" dirty="0">
                <a:solidFill>
                  <a:schemeClr val="bg1"/>
                </a:solidFill>
                <a:latin typeface="Kalpurush" pitchFamily="2" charset="0"/>
                <a:cs typeface="Kalpurush" pitchFamily="2" charset="0"/>
              </a:endParaRPr>
            </a:p>
          </p:txBody>
        </p:sp>
      </p:grpSp>
      <p:sp>
        <p:nvSpPr>
          <p:cNvPr id="8" name="TextBox 7">
            <a:extLst>
              <a:ext uri="{FF2B5EF4-FFF2-40B4-BE49-F238E27FC236}">
                <a16:creationId xmlns="" xmlns:a16="http://schemas.microsoft.com/office/drawing/2014/main" id="{079D5A15-41F9-4496-B0F8-D1F2CB6314EE}"/>
              </a:ext>
            </a:extLst>
          </p:cNvPr>
          <p:cNvSpPr txBox="1"/>
          <p:nvPr/>
        </p:nvSpPr>
        <p:spPr>
          <a:xfrm>
            <a:off x="5630650" y="537260"/>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dirty="0">
                <a:effectLst/>
                <a:latin typeface="Kalpurush" pitchFamily="2" charset="0"/>
                <a:cs typeface="Kalpurush" pitchFamily="2" charset="0"/>
              </a:rPr>
              <a:t>০</a:t>
            </a:r>
            <a:r>
              <a:rPr lang="en-US" altLang="ko-KR" dirty="0" smtClean="0">
                <a:effectLst/>
                <a:latin typeface="Kalpurush" pitchFamily="2" charset="0"/>
                <a:cs typeface="Kalpurush" pitchFamily="2" charset="0"/>
              </a:rPr>
              <a:t>১</a:t>
            </a:r>
            <a:endParaRPr lang="ko-KR" altLang="en-US" dirty="0">
              <a:effectLst/>
              <a:latin typeface="Kalpurush" pitchFamily="2" charset="0"/>
              <a:cs typeface="Kalpurush" pitchFamily="2" charset="0"/>
            </a:endParaRPr>
          </a:p>
        </p:txBody>
      </p:sp>
      <p:grpSp>
        <p:nvGrpSpPr>
          <p:cNvPr id="9" name="Group 8">
            <a:extLst>
              <a:ext uri="{FF2B5EF4-FFF2-40B4-BE49-F238E27FC236}">
                <a16:creationId xmlns="" xmlns:a16="http://schemas.microsoft.com/office/drawing/2014/main" id="{F280CE84-0D5F-48A7-BF37-780658892530}"/>
              </a:ext>
            </a:extLst>
          </p:cNvPr>
          <p:cNvGrpSpPr/>
          <p:nvPr/>
        </p:nvGrpSpPr>
        <p:grpSpPr>
          <a:xfrm>
            <a:off x="7030319" y="2160701"/>
            <a:ext cx="4795459" cy="839849"/>
            <a:chOff x="6509852" y="2211483"/>
            <a:chExt cx="4946526" cy="839849"/>
          </a:xfrm>
        </p:grpSpPr>
        <p:sp>
          <p:nvSpPr>
            <p:cNvPr id="10" name="TextBox 9">
              <a:extLst>
                <a:ext uri="{FF2B5EF4-FFF2-40B4-BE49-F238E27FC236}">
                  <a16:creationId xmlns="" xmlns:a16="http://schemas.microsoft.com/office/drawing/2014/main" id="{D2D6C383-3C58-483A-B884-C3E0DF17582B}"/>
                </a:ext>
              </a:extLst>
            </p:cNvPr>
            <p:cNvSpPr txBox="1"/>
            <p:nvPr/>
          </p:nvSpPr>
          <p:spPr>
            <a:xfrm>
              <a:off x="6509852" y="2712778"/>
              <a:ext cx="4946526" cy="338554"/>
            </a:xfrm>
            <a:prstGeom prst="rect">
              <a:avLst/>
            </a:prstGeom>
            <a:noFill/>
          </p:spPr>
          <p:txBody>
            <a:bodyPr wrap="square" rtlCol="0">
              <a:spAutoFit/>
            </a:bodyPr>
            <a:lstStyle/>
            <a:p>
              <a:r>
                <a:rPr lang="en-US" altLang="ko-KR" sz="1600" dirty="0" smtClean="0">
                  <a:solidFill>
                    <a:schemeClr val="bg1"/>
                  </a:solidFill>
                  <a:latin typeface="Kalpurush" pitchFamily="2" charset="0"/>
                  <a:cs typeface="Kalpurush" pitchFamily="2" charset="0"/>
                </a:rPr>
                <a:t>যবেহ্‌ বৈধ ও হালাল </a:t>
              </a:r>
              <a:r>
                <a:rPr lang="en-US" altLang="ko-KR" sz="1600" dirty="0" err="1" smtClean="0">
                  <a:solidFill>
                    <a:schemeClr val="bg1"/>
                  </a:solidFill>
                  <a:latin typeface="Kalpurush" pitchFamily="2" charset="0"/>
                  <a:cs typeface="Kalpurush" pitchFamily="2" charset="0"/>
                </a:rPr>
                <a:t>হওয়ার</a:t>
              </a:r>
              <a:r>
                <a:rPr lang="en-US" altLang="ko-KR" sz="1600" dirty="0" smtClean="0">
                  <a:solidFill>
                    <a:schemeClr val="bg1"/>
                  </a:solidFill>
                  <a:latin typeface="Kalpurush" pitchFamily="2" charset="0"/>
                  <a:cs typeface="Kalpurush" pitchFamily="2" charset="0"/>
                </a:rPr>
                <a:t> </a:t>
              </a:r>
              <a:r>
                <a:rPr lang="en-US" altLang="ko-KR" sz="1600" dirty="0" err="1" smtClean="0">
                  <a:solidFill>
                    <a:schemeClr val="bg1"/>
                  </a:solidFill>
                  <a:latin typeface="Kalpurush" pitchFamily="2" charset="0"/>
                  <a:cs typeface="Kalpurush" pitchFamily="2" charset="0"/>
                </a:rPr>
                <a:t>জন্যে</a:t>
              </a:r>
              <a:r>
                <a:rPr lang="en-US" altLang="ko-KR" sz="1600" dirty="0" smtClean="0">
                  <a:solidFill>
                    <a:schemeClr val="bg1"/>
                  </a:solidFill>
                  <a:latin typeface="Kalpurush" pitchFamily="2" charset="0"/>
                  <a:cs typeface="Kalpurush" pitchFamily="2" charset="0"/>
                </a:rPr>
                <a:t> </a:t>
              </a:r>
              <a:r>
                <a:rPr lang="en-US" altLang="ko-KR" sz="1600" dirty="0" err="1" smtClean="0">
                  <a:solidFill>
                    <a:schemeClr val="bg1"/>
                  </a:solidFill>
                  <a:latin typeface="Kalpurush" pitchFamily="2" charset="0"/>
                  <a:cs typeface="Kalpurush" pitchFamily="2" charset="0"/>
                </a:rPr>
                <a:t>যা</a:t>
              </a:r>
              <a:r>
                <a:rPr lang="en-US" altLang="ko-KR" sz="1600" dirty="0" smtClean="0">
                  <a:solidFill>
                    <a:schemeClr val="bg1"/>
                  </a:solidFill>
                  <a:latin typeface="Kalpurush" pitchFamily="2" charset="0"/>
                  <a:cs typeface="Kalpurush" pitchFamily="2" charset="0"/>
                </a:rPr>
                <a:t> </a:t>
              </a:r>
              <a:r>
                <a:rPr lang="en-US" altLang="ko-KR" sz="1600" dirty="0" err="1" smtClean="0">
                  <a:solidFill>
                    <a:schemeClr val="bg1"/>
                  </a:solidFill>
                  <a:latin typeface="Kalpurush" pitchFamily="2" charset="0"/>
                  <a:cs typeface="Kalpurush" pitchFamily="2" charset="0"/>
                </a:rPr>
                <a:t>যা</a:t>
              </a:r>
              <a:r>
                <a:rPr lang="en-US" altLang="ko-KR" sz="1600" dirty="0" smtClean="0">
                  <a:solidFill>
                    <a:schemeClr val="bg1"/>
                  </a:solidFill>
                  <a:latin typeface="Kalpurush" pitchFamily="2" charset="0"/>
                  <a:cs typeface="Kalpurush" pitchFamily="2" charset="0"/>
                </a:rPr>
                <a:t> </a:t>
              </a:r>
              <a:r>
                <a:rPr lang="en-US" altLang="ko-KR" sz="1600" dirty="0" err="1" smtClean="0">
                  <a:solidFill>
                    <a:schemeClr val="bg1"/>
                  </a:solidFill>
                  <a:latin typeface="Kalpurush" pitchFamily="2" charset="0"/>
                  <a:cs typeface="Kalpurush" pitchFamily="2" charset="0"/>
                </a:rPr>
                <a:t>করতে</a:t>
              </a:r>
              <a:r>
                <a:rPr lang="en-US" altLang="ko-KR" sz="1600" dirty="0" smtClean="0">
                  <a:solidFill>
                    <a:schemeClr val="bg1"/>
                  </a:solidFill>
                  <a:latin typeface="Kalpurush" pitchFamily="2" charset="0"/>
                  <a:cs typeface="Kalpurush" pitchFamily="2" charset="0"/>
                </a:rPr>
                <a:t>/</a:t>
              </a:r>
              <a:r>
                <a:rPr lang="en-US" altLang="ko-KR" sz="1600" dirty="0" err="1" smtClean="0">
                  <a:solidFill>
                    <a:schemeClr val="bg1"/>
                  </a:solidFill>
                  <a:latin typeface="Kalpurush" pitchFamily="2" charset="0"/>
                  <a:cs typeface="Kalpurush" pitchFamily="2" charset="0"/>
                </a:rPr>
                <a:t>মানতে</a:t>
              </a:r>
              <a:r>
                <a:rPr lang="en-US" altLang="ko-KR" sz="1600" dirty="0" smtClean="0">
                  <a:solidFill>
                    <a:schemeClr val="bg1"/>
                  </a:solidFill>
                  <a:latin typeface="Kalpurush" pitchFamily="2" charset="0"/>
                  <a:cs typeface="Kalpurush" pitchFamily="2" charset="0"/>
                </a:rPr>
                <a:t> </a:t>
              </a:r>
              <a:r>
                <a:rPr lang="en-US" altLang="ko-KR" sz="1600" dirty="0" err="1" smtClean="0">
                  <a:solidFill>
                    <a:schemeClr val="bg1"/>
                  </a:solidFill>
                  <a:latin typeface="Kalpurush" pitchFamily="2" charset="0"/>
                  <a:cs typeface="Kalpurush" pitchFamily="2" charset="0"/>
                </a:rPr>
                <a:t>হবে</a:t>
              </a:r>
              <a:endParaRPr lang="en-US" altLang="ko-KR" sz="1600" dirty="0">
                <a:solidFill>
                  <a:schemeClr val="bg1"/>
                </a:solidFill>
                <a:latin typeface="Kalpurush" pitchFamily="2" charset="0"/>
                <a:cs typeface="Kalpurush" pitchFamily="2" charset="0"/>
              </a:endParaRPr>
            </a:p>
          </p:txBody>
        </p:sp>
        <p:sp>
          <p:nvSpPr>
            <p:cNvPr id="11" name="TextBox 10">
              <a:extLst>
                <a:ext uri="{FF2B5EF4-FFF2-40B4-BE49-F238E27FC236}">
                  <a16:creationId xmlns="" xmlns:a16="http://schemas.microsoft.com/office/drawing/2014/main" id="{F9095EFF-0ED1-49B5-A910-20AE4E352C15}"/>
                </a:ext>
              </a:extLst>
            </p:cNvPr>
            <p:cNvSpPr txBox="1"/>
            <p:nvPr/>
          </p:nvSpPr>
          <p:spPr>
            <a:xfrm>
              <a:off x="6509852" y="2211483"/>
              <a:ext cx="4946526" cy="507831"/>
            </a:xfrm>
            <a:prstGeom prst="rect">
              <a:avLst/>
            </a:prstGeom>
            <a:noFill/>
          </p:spPr>
          <p:txBody>
            <a:bodyPr wrap="square" lIns="108000" rIns="108000" rtlCol="0">
              <a:spAutoFit/>
            </a:bodyPr>
            <a:lstStyle/>
            <a:p>
              <a:r>
                <a:rPr lang="en-US" altLang="ko-KR" sz="2700" b="1" dirty="0" smtClean="0">
                  <a:solidFill>
                    <a:schemeClr val="bg1"/>
                  </a:solidFill>
                  <a:latin typeface="Kalpurush" pitchFamily="2" charset="0"/>
                  <a:cs typeface="Kalpurush" pitchFamily="2" charset="0"/>
                </a:rPr>
                <a:t>যবেহ্‌- </a:t>
              </a:r>
              <a:r>
                <a:rPr lang="en-US" altLang="ko-KR" sz="2700" b="1" dirty="0" err="1" smtClean="0">
                  <a:solidFill>
                    <a:schemeClr val="bg1"/>
                  </a:solidFill>
                  <a:latin typeface="Kalpurush" pitchFamily="2" charset="0"/>
                  <a:cs typeface="Kalpurush" pitchFamily="2" charset="0"/>
                </a:rPr>
                <a:t>এর</a:t>
              </a:r>
              <a:r>
                <a:rPr lang="en-US" altLang="ko-KR" sz="2700" b="1" dirty="0" smtClean="0">
                  <a:solidFill>
                    <a:schemeClr val="bg1"/>
                  </a:solidFill>
                  <a:latin typeface="Kalpurush" pitchFamily="2" charset="0"/>
                  <a:cs typeface="Kalpurush" pitchFamily="2" charset="0"/>
                </a:rPr>
                <a:t> শর্ত</a:t>
              </a:r>
              <a:endParaRPr lang="ko-KR" altLang="en-US" sz="2700" b="1" dirty="0">
                <a:solidFill>
                  <a:schemeClr val="bg1"/>
                </a:solidFill>
                <a:latin typeface="Kalpurush" pitchFamily="2" charset="0"/>
                <a:cs typeface="Kalpurush" pitchFamily="2" charset="0"/>
              </a:endParaRPr>
            </a:p>
          </p:txBody>
        </p:sp>
      </p:grpSp>
      <p:sp>
        <p:nvSpPr>
          <p:cNvPr id="12" name="TextBox 11">
            <a:extLst>
              <a:ext uri="{FF2B5EF4-FFF2-40B4-BE49-F238E27FC236}">
                <a16:creationId xmlns="" xmlns:a16="http://schemas.microsoft.com/office/drawing/2014/main" id="{9FD17C19-0534-4DBC-93E1-F22490B9670E}"/>
              </a:ext>
            </a:extLst>
          </p:cNvPr>
          <p:cNvSpPr txBox="1"/>
          <p:nvPr/>
        </p:nvSpPr>
        <p:spPr>
          <a:xfrm>
            <a:off x="5630650" y="2064977"/>
            <a:ext cx="1531549" cy="1200329"/>
          </a:xfrm>
          <a:prstGeom prst="rect">
            <a:avLst/>
          </a:prstGeom>
          <a:noFill/>
        </p:spPr>
        <p:txBody>
          <a:bodyPr wrap="square" lIns="108000" rIns="108000" rtlCol="0">
            <a:spAutoFit/>
          </a:bodyPr>
          <a:lstStyle/>
          <a:p>
            <a:pPr algn="ctr"/>
            <a:r>
              <a:rPr lang="en-US" altLang="ko-KR" sz="7200" dirty="0" smtClean="0">
                <a:solidFill>
                  <a:schemeClr val="bg1"/>
                </a:solidFill>
                <a:latin typeface="Kalpurush" pitchFamily="2" charset="0"/>
                <a:cs typeface="Kalpurush" pitchFamily="2" charset="0"/>
              </a:rPr>
              <a:t>০২</a:t>
            </a:r>
            <a:endParaRPr lang="ko-KR" altLang="en-US" sz="7200" dirty="0">
              <a:solidFill>
                <a:schemeClr val="bg1"/>
              </a:solidFill>
              <a:latin typeface="Kalpurush" pitchFamily="2" charset="0"/>
              <a:cs typeface="Kalpurush" pitchFamily="2" charset="0"/>
            </a:endParaRPr>
          </a:p>
        </p:txBody>
      </p:sp>
      <p:grpSp>
        <p:nvGrpSpPr>
          <p:cNvPr id="13" name="Group 12">
            <a:extLst>
              <a:ext uri="{FF2B5EF4-FFF2-40B4-BE49-F238E27FC236}">
                <a16:creationId xmlns="" xmlns:a16="http://schemas.microsoft.com/office/drawing/2014/main" id="{0AE03A26-0FF3-457D-83FD-CC5FF006D28D}"/>
              </a:ext>
            </a:extLst>
          </p:cNvPr>
          <p:cNvGrpSpPr/>
          <p:nvPr/>
        </p:nvGrpSpPr>
        <p:grpSpPr>
          <a:xfrm>
            <a:off x="7030319" y="3688418"/>
            <a:ext cx="4795459" cy="833313"/>
            <a:chOff x="6509852" y="3708414"/>
            <a:chExt cx="4946526" cy="833313"/>
          </a:xfrm>
        </p:grpSpPr>
        <p:sp>
          <p:nvSpPr>
            <p:cNvPr id="14" name="TextBox 13">
              <a:extLst>
                <a:ext uri="{FF2B5EF4-FFF2-40B4-BE49-F238E27FC236}">
                  <a16:creationId xmlns="" xmlns:a16="http://schemas.microsoft.com/office/drawing/2014/main" id="{AC9FD806-215F-4CD4-8E36-9DF4E8B653D6}"/>
                </a:ext>
              </a:extLst>
            </p:cNvPr>
            <p:cNvSpPr txBox="1"/>
            <p:nvPr/>
          </p:nvSpPr>
          <p:spPr>
            <a:xfrm>
              <a:off x="6509852" y="4203173"/>
              <a:ext cx="4946526" cy="338554"/>
            </a:xfrm>
            <a:prstGeom prst="rect">
              <a:avLst/>
            </a:prstGeom>
            <a:noFill/>
          </p:spPr>
          <p:txBody>
            <a:bodyPr wrap="square" rtlCol="0">
              <a:spAutoFit/>
            </a:bodyPr>
            <a:lstStyle/>
            <a:p>
              <a:r>
                <a:rPr lang="en-US" altLang="ko-KR" sz="1600" smtClean="0">
                  <a:solidFill>
                    <a:schemeClr val="bg1"/>
                  </a:solidFill>
                  <a:latin typeface="Kalpurush" pitchFamily="2" charset="0"/>
                  <a:cs typeface="Kalpurush" pitchFamily="2" charset="0"/>
                </a:rPr>
                <a:t>দুই প্রকারের যবেহ্‌ সম্পর্কে সংক্ষিপ্ত আলোচনা</a:t>
              </a:r>
              <a:endParaRPr lang="en-US" altLang="ko-KR" sz="1600" dirty="0">
                <a:solidFill>
                  <a:schemeClr val="bg1"/>
                </a:solidFill>
                <a:latin typeface="Kalpurush" pitchFamily="2" charset="0"/>
                <a:cs typeface="Kalpurush" pitchFamily="2" charset="0"/>
              </a:endParaRPr>
            </a:p>
          </p:txBody>
        </p:sp>
        <p:sp>
          <p:nvSpPr>
            <p:cNvPr id="15" name="TextBox 14">
              <a:extLst>
                <a:ext uri="{FF2B5EF4-FFF2-40B4-BE49-F238E27FC236}">
                  <a16:creationId xmlns="" xmlns:a16="http://schemas.microsoft.com/office/drawing/2014/main" id="{528CB091-4583-4D07-9D07-256C529B2D20}"/>
                </a:ext>
              </a:extLst>
            </p:cNvPr>
            <p:cNvSpPr txBox="1"/>
            <p:nvPr/>
          </p:nvSpPr>
          <p:spPr>
            <a:xfrm>
              <a:off x="6509852" y="3708414"/>
              <a:ext cx="4946526" cy="507831"/>
            </a:xfrm>
            <a:prstGeom prst="rect">
              <a:avLst/>
            </a:prstGeom>
            <a:noFill/>
          </p:spPr>
          <p:txBody>
            <a:bodyPr wrap="square" lIns="108000" rIns="108000" rtlCol="0">
              <a:spAutoFit/>
            </a:bodyPr>
            <a:lstStyle/>
            <a:p>
              <a:r>
                <a:rPr lang="en-US" altLang="ko-KR" sz="2700" b="1" smtClean="0">
                  <a:solidFill>
                    <a:schemeClr val="bg1"/>
                  </a:solidFill>
                  <a:latin typeface="Kalpurush" pitchFamily="2" charset="0"/>
                  <a:cs typeface="Kalpurush" pitchFamily="2" charset="0"/>
                </a:rPr>
                <a:t>যবেহ্‌- এর প্রকারভেদ</a:t>
              </a:r>
              <a:endParaRPr lang="ko-KR" altLang="en-US" sz="2700" b="1" dirty="0">
                <a:solidFill>
                  <a:schemeClr val="bg1"/>
                </a:solidFill>
                <a:latin typeface="Kalpurush" pitchFamily="2" charset="0"/>
                <a:cs typeface="Kalpurush" pitchFamily="2" charset="0"/>
              </a:endParaRPr>
            </a:p>
          </p:txBody>
        </p:sp>
      </p:grpSp>
      <p:sp>
        <p:nvSpPr>
          <p:cNvPr id="16" name="TextBox 15">
            <a:extLst>
              <a:ext uri="{FF2B5EF4-FFF2-40B4-BE49-F238E27FC236}">
                <a16:creationId xmlns="" xmlns:a16="http://schemas.microsoft.com/office/drawing/2014/main" id="{CE167A34-ED0D-4782-9D9E-8D96F33BF3DB}"/>
              </a:ext>
            </a:extLst>
          </p:cNvPr>
          <p:cNvSpPr txBox="1"/>
          <p:nvPr/>
        </p:nvSpPr>
        <p:spPr>
          <a:xfrm>
            <a:off x="5630650" y="3592694"/>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mtClean="0">
                <a:effectLst/>
                <a:latin typeface="Kalpurush" pitchFamily="2" charset="0"/>
                <a:cs typeface="Kalpurush" pitchFamily="2" charset="0"/>
              </a:rPr>
              <a:t>০৩</a:t>
            </a:r>
            <a:endParaRPr lang="ko-KR" altLang="en-US" dirty="0">
              <a:effectLst/>
              <a:latin typeface="Kalpurush" pitchFamily="2" charset="0"/>
              <a:cs typeface="Kalpurush" pitchFamily="2" charset="0"/>
            </a:endParaRPr>
          </a:p>
        </p:txBody>
      </p:sp>
      <p:grpSp>
        <p:nvGrpSpPr>
          <p:cNvPr id="17" name="Group 16">
            <a:extLst>
              <a:ext uri="{FF2B5EF4-FFF2-40B4-BE49-F238E27FC236}">
                <a16:creationId xmlns="" xmlns:a16="http://schemas.microsoft.com/office/drawing/2014/main" id="{A8901688-7A37-42A3-A3AD-A315930F7102}"/>
              </a:ext>
            </a:extLst>
          </p:cNvPr>
          <p:cNvGrpSpPr/>
          <p:nvPr/>
        </p:nvGrpSpPr>
        <p:grpSpPr>
          <a:xfrm>
            <a:off x="7030319" y="5209600"/>
            <a:ext cx="4795459" cy="826778"/>
            <a:chOff x="6509852" y="5205344"/>
            <a:chExt cx="4946526" cy="826778"/>
          </a:xfrm>
        </p:grpSpPr>
        <p:sp>
          <p:nvSpPr>
            <p:cNvPr id="18" name="TextBox 17">
              <a:extLst>
                <a:ext uri="{FF2B5EF4-FFF2-40B4-BE49-F238E27FC236}">
                  <a16:creationId xmlns="" xmlns:a16="http://schemas.microsoft.com/office/drawing/2014/main" id="{606888F4-592D-4AF5-BE74-6A769C8CF32C}"/>
                </a:ext>
              </a:extLst>
            </p:cNvPr>
            <p:cNvSpPr txBox="1"/>
            <p:nvPr/>
          </p:nvSpPr>
          <p:spPr>
            <a:xfrm>
              <a:off x="6509852" y="5693568"/>
              <a:ext cx="4946526" cy="338554"/>
            </a:xfrm>
            <a:prstGeom prst="rect">
              <a:avLst/>
            </a:prstGeom>
            <a:noFill/>
          </p:spPr>
          <p:txBody>
            <a:bodyPr wrap="square" rtlCol="0">
              <a:spAutoFit/>
            </a:bodyPr>
            <a:lstStyle/>
            <a:p>
              <a:r>
                <a:rPr lang="en-US" altLang="ko-KR" sz="1600" smtClean="0">
                  <a:solidFill>
                    <a:schemeClr val="bg1"/>
                  </a:solidFill>
                  <a:latin typeface="Kalpurush" pitchFamily="2" charset="0"/>
                  <a:cs typeface="Kalpurush" pitchFamily="2" charset="0"/>
                </a:rPr>
                <a:t>সঠিক ও শরীয়ত সম্মত পদ্ধতিতে যবেহ্‌ এর প্রক্রিয়া</a:t>
              </a:r>
              <a:endParaRPr lang="en-US" altLang="ko-KR" sz="1600" dirty="0">
                <a:solidFill>
                  <a:schemeClr val="bg1"/>
                </a:solidFill>
                <a:latin typeface="Kalpurush" pitchFamily="2" charset="0"/>
                <a:cs typeface="Kalpurush" pitchFamily="2" charset="0"/>
              </a:endParaRPr>
            </a:p>
          </p:txBody>
        </p:sp>
        <p:sp>
          <p:nvSpPr>
            <p:cNvPr id="19" name="TextBox 18">
              <a:extLst>
                <a:ext uri="{FF2B5EF4-FFF2-40B4-BE49-F238E27FC236}">
                  <a16:creationId xmlns="" xmlns:a16="http://schemas.microsoft.com/office/drawing/2014/main" id="{24A9A74C-326E-4AA3-ADB0-BD25101184C1}"/>
                </a:ext>
              </a:extLst>
            </p:cNvPr>
            <p:cNvSpPr txBox="1"/>
            <p:nvPr/>
          </p:nvSpPr>
          <p:spPr>
            <a:xfrm>
              <a:off x="6509852" y="5205344"/>
              <a:ext cx="4946526" cy="507831"/>
            </a:xfrm>
            <a:prstGeom prst="rect">
              <a:avLst/>
            </a:prstGeom>
            <a:noFill/>
          </p:spPr>
          <p:txBody>
            <a:bodyPr wrap="square" lIns="108000" rIns="108000" rtlCol="0">
              <a:spAutoFit/>
            </a:bodyPr>
            <a:lstStyle/>
            <a:p>
              <a:r>
                <a:rPr lang="en-US" altLang="ko-KR" sz="2700" b="1" smtClean="0">
                  <a:solidFill>
                    <a:schemeClr val="bg1"/>
                  </a:solidFill>
                  <a:latin typeface="Kalpurush" pitchFamily="2" charset="0"/>
                  <a:cs typeface="Kalpurush" pitchFamily="2" charset="0"/>
                </a:rPr>
                <a:t>যবেহ্‌- এর মাসনুন তরীকা</a:t>
              </a:r>
              <a:endParaRPr lang="ko-KR" altLang="en-US" sz="2700" b="1" dirty="0">
                <a:solidFill>
                  <a:schemeClr val="bg1"/>
                </a:solidFill>
                <a:latin typeface="Kalpurush" pitchFamily="2" charset="0"/>
                <a:cs typeface="Kalpurush" pitchFamily="2" charset="0"/>
              </a:endParaRPr>
            </a:p>
          </p:txBody>
        </p:sp>
      </p:grpSp>
      <p:sp>
        <p:nvSpPr>
          <p:cNvPr id="20" name="TextBox 19">
            <a:extLst>
              <a:ext uri="{FF2B5EF4-FFF2-40B4-BE49-F238E27FC236}">
                <a16:creationId xmlns="" xmlns:a16="http://schemas.microsoft.com/office/drawing/2014/main" id="{CDE6C377-FD72-4CFF-BAF0-06A66333725F}"/>
              </a:ext>
            </a:extLst>
          </p:cNvPr>
          <p:cNvSpPr txBox="1"/>
          <p:nvPr/>
        </p:nvSpPr>
        <p:spPr>
          <a:xfrm>
            <a:off x="5630650" y="5120412"/>
            <a:ext cx="1531549" cy="1200329"/>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mtClean="0">
                <a:effectLst/>
                <a:latin typeface="Kalpurush" pitchFamily="2" charset="0"/>
                <a:cs typeface="Kalpurush" pitchFamily="2" charset="0"/>
              </a:rPr>
              <a:t>০৪</a:t>
            </a:r>
            <a:endParaRPr lang="ko-KR" altLang="en-US" dirty="0">
              <a:effectLst/>
              <a:latin typeface="Kalpurush" pitchFamily="2" charset="0"/>
              <a:cs typeface="Kalpurush" pitchFamily="2" charset="0"/>
            </a:endParaRPr>
          </a:p>
        </p:txBody>
      </p:sp>
      <p:sp>
        <p:nvSpPr>
          <p:cNvPr id="21" name="Rectangle 20"/>
          <p:cNvSpPr/>
          <p:nvPr/>
        </p:nvSpPr>
        <p:spPr>
          <a:xfrm>
            <a:off x="0" y="6655443"/>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8993848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2800" b="1" u="sng" smtClean="0">
                <a:latin typeface="Kalpurush" pitchFamily="2" charset="0"/>
                <a:cs typeface="Kalpurush" pitchFamily="2" charset="0"/>
              </a:rPr>
              <a:t>হযরত ইব্রাহীম (আঃ) এর কুরবানীর ঘটনা</a:t>
            </a:r>
            <a:endParaRPr lang="en-US" sz="2800" b="1" u="sng" dirty="0">
              <a:latin typeface="Kalpurush" pitchFamily="2" charset="0"/>
              <a:cs typeface="Kalpurush" pitchFamily="2" charset="0"/>
            </a:endParaRPr>
          </a:p>
        </p:txBody>
      </p:sp>
      <p:grpSp>
        <p:nvGrpSpPr>
          <p:cNvPr id="3" name="Group 2">
            <a:extLst>
              <a:ext uri="{FF2B5EF4-FFF2-40B4-BE49-F238E27FC236}">
                <a16:creationId xmlns="" xmlns:a16="http://schemas.microsoft.com/office/drawing/2014/main" id="{39784BB0-25DE-4BAF-8246-C883D624C467}"/>
              </a:ext>
            </a:extLst>
          </p:cNvPr>
          <p:cNvGrpSpPr/>
          <p:nvPr/>
        </p:nvGrpSpPr>
        <p:grpSpPr>
          <a:xfrm>
            <a:off x="4197666" y="1465850"/>
            <a:ext cx="6106643" cy="3583799"/>
            <a:chOff x="2687161" y="3731096"/>
            <a:chExt cx="5158677" cy="3027467"/>
          </a:xfrm>
        </p:grpSpPr>
        <p:sp>
          <p:nvSpPr>
            <p:cNvPr id="4" name="Freeform: Shape 3">
              <a:extLst>
                <a:ext uri="{FF2B5EF4-FFF2-40B4-BE49-F238E27FC236}">
                  <a16:creationId xmlns="" xmlns:a16="http://schemas.microsoft.com/office/drawing/2014/main" id="{EB73830E-53C5-4FCA-AE12-AAB8C037C4F5}"/>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3C0D76A5-FEBE-49B1-9289-45A8C457BB87}"/>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AE042F6C-1F1A-4FD6-B34A-A9D995D11DF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5A947302-4110-463B-81C8-F9E9F8C73C6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96A80D48-5CE9-497A-A057-3B2CCF92E341}"/>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AF20A690-D0D2-4B5D-A3F2-12F68EC79472}"/>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7B8693FD-9970-4A1D-AD43-0FDB577B74B8}"/>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078A12B9-2D58-4733-B7A6-994C7096A34B}"/>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D968D4A4-49EE-4382-B136-1370457510EB}"/>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E07BE3F0-8BD2-4BB5-98BC-56B11B06E17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8D1E480C-7249-4E60-9941-DDD98FCF2052}"/>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8183F52F-C2B9-46B9-8860-DF82F9E493E8}"/>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770F4283-B9D3-4ECF-8C2F-6B9EDB39F9D4}"/>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CE91B617-669E-4F5E-B3DD-E5BC1CB1684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CCE9583C-CBFF-4B50-9911-BC3D72BAD9BB}"/>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510701C3-080E-4058-B73E-971D8D671BA4}"/>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45029712-EA5F-465D-A3BA-3D10A12E14BE}"/>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6B2DFA14-EDE2-4686-AA88-D21760F56B2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6EFAE25-07A0-4166-A754-86B245CBBA82}"/>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B5B27359-251F-40CC-AF65-FDD4978E4153}"/>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2452CAA9-2BEB-476B-AFB5-B20DE144FE9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522BDA8D-A6F9-4F03-918F-A25D901AB5B0}"/>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75836BE2-B093-4C11-97A9-4EC488D80E79}"/>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9D5E7D40-A6A5-466E-8809-D911B93CE37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E461427-8A16-492C-B69A-180B6EE9627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13F46EB7-74E0-4B1A-B020-898498FEBA09}"/>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EA287771-0EF9-47E4-8DA8-CD48E06D2086}"/>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166FB55F-77E0-4229-9F05-170EFEA40758}"/>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2F8293E7-D6B6-4726-BD8C-C4D941323151}"/>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0C82E8AF-B2ED-4400-9EAE-06EB09CAD621}"/>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360446B2-120B-4E84-B2B3-E4D40498BA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4C765236-9D72-4720-8049-55BB942F573F}"/>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87649C8A-CF0B-4A80-97F4-237E97131790}"/>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0E5DD0BF-B438-4600-A854-769865CB247F}"/>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195AED6A-FAC5-4A1F-915D-FF1A078C51AE}"/>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44BFD0C2-90FA-4391-A254-6EC1002E2ED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5023F3A0-152B-49ED-8BEA-B49BEAA55EA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8F623A10-D037-4002-BA32-249651186B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949C5215-8899-4D54-BED5-6BDA541F38F3}"/>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281231E6-B7AC-4679-AF46-EFC79B43B73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6BA5A208-CA44-42AD-AD3A-E73D721731A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8FEC38D2-F5BC-4CE3-A36C-392D9E55D48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FF18B11F-0650-451E-8AC8-B21D7D77DB71}"/>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D03FF4C1-2F79-4314-AF74-49AE2244CF4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377C7D78-1C05-4A74-A302-8B8A7190510B}"/>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7474611B-A8C7-4FCC-828F-B4101E261902}"/>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02BE6510-11FE-41BE-8132-9CD4A67FDDDD}"/>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4402286B-D7A3-47E7-8BFD-50A7AA49048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1B26456E-412B-4F03-A699-97ED629CC02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205EB617-0A0C-4D85-933A-08646C2176E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EE0BCE64-F099-4DF7-8A2F-F6F6B0048D12}"/>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F2DBE0CC-3C69-4818-BC21-02EC0AEBD582}"/>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01F0EECA-7A49-403D-80A4-DF9F0FC35DC3}"/>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4C4BCB6B-E2E8-4BA7-88FD-006B95E40147}"/>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13C8B5F9-03F1-423A-BE06-1048E1D076A9}"/>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B4C52AF4-8809-4154-A80E-B77A54A6D3A2}"/>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2E63AD6E-2EC7-461B-8CCC-3B1A057E8C65}"/>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619772B3-10F6-42E6-AE63-3BD5AB8F1241}"/>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852CA031-8EF2-423A-86EA-BDC1105C6EF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D4AD53BB-AFD5-4F58-AE62-798DB86E1D2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BED7B70C-0E86-4C66-8955-4B4D0A76251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12719565-C8B5-496B-9A59-C370DF6A970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D3F6E730-2840-44B4-8331-33602092E54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FCB84ED8-EFED-4348-B051-2CB1A51FEB10}"/>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05469313-10DD-43FB-9BB0-6136503B8AB6}"/>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806D9F51-D0D5-4C7E-93A3-DAE22415875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6EA06082-23F0-40BF-92D2-08B947F709F2}"/>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9228E59A-942B-4700-97B8-AB18C2F26FD5}"/>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B226980C-05D9-4B5D-A71E-07C766302A6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E4B12CA3-F484-4A28-951D-6333014B089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572D5F5F-44DB-40EB-8607-C4EB36AB4D20}"/>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8CE27DE3-4E04-41F4-AD4E-9B561D1993EB}"/>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0BD9C08E-EF71-4E51-8476-786C61FB6FAA}"/>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05F2928C-CABF-43A9-AB3B-37FFEA851251}"/>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B38CC424-7392-4D62-BE24-169B4420A5EF}"/>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CB58BF52-AE09-4D7F-92CE-9BEE4DC37EC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41F5E663-DDAA-4D43-98B2-C0FC5666C1CA}"/>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DF9583AB-C8D3-40EF-98B3-0207CBA1F180}"/>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CAEB674C-7290-43E2-B19E-7C046A9867A7}"/>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A1315145-9F6E-4044-A52A-EADBC822E8D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E079A388-67B0-4C34-84F9-BB7AADE045C8}"/>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F31DFF83-0A01-4551-88D2-31682348F6DD}"/>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0655410F-13CF-4FEE-B812-7A2AA25EFCE2}"/>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58E76CE5-0597-462E-9909-D0164ECB11F0}"/>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BEA7DD57-65CE-4023-9197-E26704705430}"/>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2F208A46-A739-4433-9C55-58F47C9E12C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2240FEA5-4C93-4675-BB91-87D9523D8F81}"/>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FFBD6E0F-7BB2-4CC7-8536-31C953C89AF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B593CDD6-DB83-49C8-88AA-2FAB21FE1E0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A0FC5C44-1DD9-4CEE-BA52-9EFA7286D4C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009EE9D8-BB1D-4F2B-976E-0FC9233D62A7}"/>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E2F4945A-FD96-40B3-9EA6-357D1F87F5CC}"/>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0613405-A147-4912-AF6C-7A52FD4F4383}"/>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C7534D7C-4A33-4C9B-A03C-8EFDF1B7B20D}"/>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014777BE-DD05-4E82-AA7D-DE9C8276E621}"/>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2BAECA90-0737-4B93-97F3-E17712DA681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C1AF5D60-8589-4770-832D-21C14A05125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753D5DC9-B822-4394-906F-194E68641CEC}"/>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C357AAB9-6AB8-4289-8D6F-F3541DBFF44B}"/>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32E4D45B-C4AE-4E20-B7B5-ED8D913ECC8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515C4E91-ED4E-42B8-9537-C0CB44DF85D6}"/>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51FA7685-A982-4D88-B2F7-AC91722A17AB}"/>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037D13F9-0589-473E-826F-71048E7C2B76}"/>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2B0BD5CE-77C4-445A-BDF7-539731006157}"/>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F68A44AC-6754-47CE-96A0-B7E08964FC7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1DA41DE8-5573-4893-9FEB-73F097068152}"/>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72F1A83C-52D4-41BE-8091-7FD13D120F05}"/>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FC01DC46-47AD-4D5E-8A44-90ABE891BBF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E955EA5B-C427-4A1F-B3DE-AA75ED70531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3E039800-897A-48F7-8E7C-C0CDD81092B3}"/>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06F15EBF-9E6C-4971-9247-6CAA295BFDA2}"/>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F0F9489C-7EEA-45D9-9D9D-B1735C074CA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126" name="Oval Callout 5">
            <a:extLst>
              <a:ext uri="{FF2B5EF4-FFF2-40B4-BE49-F238E27FC236}">
                <a16:creationId xmlns="" xmlns:a16="http://schemas.microsoft.com/office/drawing/2014/main" id="{808F9FF6-817D-495E-A88D-C9CD65D37FE0}"/>
              </a:ext>
            </a:extLst>
          </p:cNvPr>
          <p:cNvSpPr/>
          <p:nvPr/>
        </p:nvSpPr>
        <p:spPr>
          <a:xfrm>
            <a:off x="8662181" y="3660155"/>
            <a:ext cx="1121271" cy="751251"/>
          </a:xfrm>
          <a:prstGeom prst="wedgeEllipseCallout">
            <a:avLst>
              <a:gd name="adj1" fmla="val -123347"/>
              <a:gd name="adj2" fmla="val -6855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chemeClr val="bg1"/>
                </a:solidFill>
                <a:latin typeface="Kalpurush" pitchFamily="2" charset="0"/>
                <a:cs typeface="Kalpurush" pitchFamily="2" charset="0"/>
              </a:rPr>
              <a:t>আরবদেশ</a:t>
            </a:r>
            <a:endParaRPr lang="ko-KR" altLang="en-US" b="1" dirty="0">
              <a:solidFill>
                <a:schemeClr val="bg1"/>
              </a:solidFill>
              <a:latin typeface="Kalpurush" pitchFamily="2" charset="0"/>
              <a:cs typeface="Kalpurush" pitchFamily="2" charset="0"/>
            </a:endParaRPr>
          </a:p>
        </p:txBody>
      </p:sp>
      <p:sp>
        <p:nvSpPr>
          <p:cNvPr id="131" name="TextBox 130"/>
          <p:cNvSpPr txBox="1"/>
          <p:nvPr/>
        </p:nvSpPr>
        <p:spPr>
          <a:xfrm>
            <a:off x="2798389" y="5253119"/>
            <a:ext cx="7288364" cy="646331"/>
          </a:xfrm>
          <a:prstGeom prst="rect">
            <a:avLst/>
          </a:prstGeom>
          <a:noFill/>
        </p:spPr>
        <p:txBody>
          <a:bodyPr wrap="square" rtlCol="0">
            <a:spAutoFit/>
          </a:bodyPr>
          <a:lstStyle/>
          <a:p>
            <a:pPr algn="r"/>
            <a:r>
              <a:rPr lang="ar-AE" b="1"/>
              <a:t>فَلَمَّا بَلَغَ مَعَهُ السَّعۡىَ قَالَ يٰبُنَىَّ اِنِّىۡۤ اَرٰى فِى الۡمَنَامِ اَنِّىۡۤ اَذۡبَحُكَ فَانْظُرۡ مَاذَا تَرٰى​ؕ قَالَ يٰۤاَبَتِ افۡعَلۡ </a:t>
            </a:r>
            <a:r>
              <a:rPr lang="ar-AE" b="1"/>
              <a:t>مَا </a:t>
            </a:r>
            <a:r>
              <a:rPr lang="ar-AE" b="1" smtClean="0"/>
              <a:t>تُؤۡمَ </a:t>
            </a:r>
            <a:r>
              <a:rPr lang="ar-AE" b="1"/>
              <a:t>سَتَجِدُنِىۡۤ اِنۡ شَآءَ اللّٰهُ مِنَ الصّٰبِرِيۡنَ</a:t>
            </a:r>
            <a:endParaRPr lang="en-US" b="1"/>
          </a:p>
        </p:txBody>
      </p:sp>
      <p:sp>
        <p:nvSpPr>
          <p:cNvPr id="132" name="TextBox 131"/>
          <p:cNvSpPr txBox="1"/>
          <p:nvPr/>
        </p:nvSpPr>
        <p:spPr>
          <a:xfrm>
            <a:off x="8112048" y="5899450"/>
            <a:ext cx="1976703" cy="369332"/>
          </a:xfrm>
          <a:prstGeom prst="rect">
            <a:avLst/>
          </a:prstGeom>
          <a:noFill/>
        </p:spPr>
        <p:txBody>
          <a:bodyPr wrap="square" rtlCol="0">
            <a:spAutoFit/>
          </a:bodyPr>
          <a:lstStyle/>
          <a:p>
            <a:pPr algn="r"/>
            <a:r>
              <a:rPr lang="en-US" smtClean="0">
                <a:latin typeface="Kalpurush" pitchFamily="2" charset="0"/>
                <a:cs typeface="Kalpurush" pitchFamily="2" charset="0"/>
              </a:rPr>
              <a:t>সুরা সাফফাত, ১০২</a:t>
            </a:r>
            <a:endParaRPr lang="en-US">
              <a:latin typeface="Kalpurush" pitchFamily="2" charset="0"/>
              <a:cs typeface="Kalpurush" pitchFamily="2" charset="0"/>
            </a:endParaRPr>
          </a:p>
        </p:txBody>
      </p:sp>
      <p:sp>
        <p:nvSpPr>
          <p:cNvPr id="135" name="Flowchart: Internal Storage 134"/>
          <p:cNvSpPr/>
          <p:nvPr/>
        </p:nvSpPr>
        <p:spPr>
          <a:xfrm>
            <a:off x="659758" y="1599067"/>
            <a:ext cx="2986268" cy="3534921"/>
          </a:xfrm>
          <a:prstGeom prst="flowChartInternalStorag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latin typeface="Kalpurush" pitchFamily="2" charset="0"/>
                <a:cs typeface="Kalpurush" pitchFamily="2" charset="0"/>
              </a:rPr>
              <a:t>“</a:t>
            </a:r>
            <a:r>
              <a:rPr lang="as-IN" i="1" smtClean="0">
                <a:solidFill>
                  <a:schemeClr val="tx1"/>
                </a:solidFill>
                <a:latin typeface="Kalpurush" pitchFamily="2" charset="0"/>
                <a:cs typeface="Kalpurush" pitchFamily="2" charset="0"/>
              </a:rPr>
              <a:t>পিতা </a:t>
            </a:r>
            <a:r>
              <a:rPr lang="as-IN" i="1">
                <a:solidFill>
                  <a:schemeClr val="tx1"/>
                </a:solidFill>
                <a:latin typeface="Kalpurush" pitchFamily="2" charset="0"/>
                <a:cs typeface="Kalpurush" pitchFamily="2" charset="0"/>
              </a:rPr>
              <a:t>বললেন, হে আমার প্রিয় সন্তান! আমি স্বপ্নে দেখলাম যে তোমাকে যবেহ্‌ করছি, এতে তোমার মতামত কি? ছেলে বললো, হে পিতা! আপনার নির্দেশিত কাজ আপনি করে ফেলুন। ইনশাআল্লাহ্‌ আপনি আমাকে সবরকারীদের অন্তর্ভুক্ত হিসবে </a:t>
            </a:r>
            <a:r>
              <a:rPr lang="as-IN" i="1">
                <a:solidFill>
                  <a:schemeClr val="tx1"/>
                </a:solidFill>
                <a:latin typeface="Kalpurush" pitchFamily="2" charset="0"/>
                <a:cs typeface="Kalpurush" pitchFamily="2" charset="0"/>
              </a:rPr>
              <a:t>পাবেন</a:t>
            </a:r>
            <a:r>
              <a:rPr lang="as-IN" i="1" smtClean="0">
                <a:solidFill>
                  <a:schemeClr val="tx1"/>
                </a:solidFill>
                <a:latin typeface="Kalpurush" pitchFamily="2" charset="0"/>
                <a:cs typeface="Kalpurush" pitchFamily="2" charset="0"/>
              </a:rPr>
              <a:t>।</a:t>
            </a:r>
            <a:r>
              <a:rPr lang="en-US" i="1" smtClean="0">
                <a:solidFill>
                  <a:schemeClr val="bg1"/>
                </a:solidFill>
                <a:latin typeface="Kalpurush" pitchFamily="2" charset="0"/>
                <a:cs typeface="Kalpurush" pitchFamily="2" charset="0"/>
              </a:rPr>
              <a:t>”</a:t>
            </a:r>
            <a:endParaRPr lang="as-IN" i="1">
              <a:solidFill>
                <a:schemeClr val="bg1"/>
              </a:solidFill>
              <a:latin typeface="Kalpurush" pitchFamily="2" charset="0"/>
              <a:cs typeface="Kalpurush" pitchFamily="2" charset="0"/>
            </a:endParaRPr>
          </a:p>
        </p:txBody>
      </p:sp>
      <p:sp>
        <p:nvSpPr>
          <p:cNvPr id="136" name="Rectangle 135"/>
          <p:cNvSpPr/>
          <p:nvPr/>
        </p:nvSpPr>
        <p:spPr>
          <a:xfrm>
            <a:off x="0" y="6638081"/>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1934031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4">
            <a:extLst>
              <a:ext uri="{FF2B5EF4-FFF2-40B4-BE49-F238E27FC236}">
                <a16:creationId xmlns="" xmlns:a16="http://schemas.microsoft.com/office/drawing/2014/main" id="{8DA58840-9E2F-4CFA-8D86-41E5C0E4F599}"/>
              </a:ext>
            </a:extLst>
          </p:cNvPr>
          <p:cNvSpPr/>
          <p:nvPr/>
        </p:nvSpPr>
        <p:spPr>
          <a:xfrm>
            <a:off x="-7509" y="3745151"/>
            <a:ext cx="13083899" cy="3127023"/>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accent4"/>
          </a:solidFill>
          <a:ln w="4673" cap="flat">
            <a:noFill/>
            <a:prstDash val="solid"/>
            <a:miter/>
          </a:ln>
        </p:spPr>
        <p:txBody>
          <a:bodyPr rtlCol="0" anchor="ctr"/>
          <a:lstStyle/>
          <a:p>
            <a:endParaRPr lang="en-US"/>
          </a:p>
        </p:txBody>
      </p:sp>
      <p:sp>
        <p:nvSpPr>
          <p:cNvPr id="16" name="Frame 17">
            <a:extLst>
              <a:ext uri="{FF2B5EF4-FFF2-40B4-BE49-F238E27FC236}">
                <a16:creationId xmlns="" xmlns:a16="http://schemas.microsoft.com/office/drawing/2014/main" id="{6E3F3CDF-2CE7-4BD8-B647-915EE61B59DD}"/>
              </a:ext>
            </a:extLst>
          </p:cNvPr>
          <p:cNvSpPr/>
          <p:nvPr/>
        </p:nvSpPr>
        <p:spPr>
          <a:xfrm>
            <a:off x="4035299" y="4278976"/>
            <a:ext cx="273722" cy="2737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49" y="1426581"/>
            <a:ext cx="3695700" cy="742950"/>
          </a:xfrm>
          <a:prstGeom prst="rect">
            <a:avLst/>
          </a:prstGeom>
        </p:spPr>
      </p:pic>
      <p:sp>
        <p:nvSpPr>
          <p:cNvPr id="4" name="TextBox 3"/>
          <p:cNvSpPr txBox="1"/>
          <p:nvPr/>
        </p:nvSpPr>
        <p:spPr>
          <a:xfrm>
            <a:off x="344132" y="2169531"/>
            <a:ext cx="5539017" cy="369332"/>
          </a:xfrm>
          <a:prstGeom prst="rect">
            <a:avLst/>
          </a:prstGeom>
          <a:noFill/>
        </p:spPr>
        <p:txBody>
          <a:bodyPr wrap="square" rtlCol="0">
            <a:spAutoFit/>
          </a:bodyPr>
          <a:lstStyle/>
          <a:p>
            <a:pPr algn="r"/>
            <a:r>
              <a:rPr lang="en-US" smtClean="0">
                <a:latin typeface="Kalpurush" pitchFamily="2" charset="0"/>
                <a:cs typeface="Kalpurush" pitchFamily="2" charset="0"/>
              </a:rPr>
              <a:t>37–107: And </a:t>
            </a:r>
            <a:r>
              <a:rPr lang="en-US">
                <a:latin typeface="Kalpurush" pitchFamily="2" charset="0"/>
                <a:cs typeface="Kalpurush" pitchFamily="2" charset="0"/>
              </a:rPr>
              <a:t>We ransomed him with a great sacrifice.</a:t>
            </a:r>
          </a:p>
        </p:txBody>
      </p:sp>
      <p:sp>
        <p:nvSpPr>
          <p:cNvPr id="21" name="TextBox 20"/>
          <p:cNvSpPr txBox="1"/>
          <p:nvPr/>
        </p:nvSpPr>
        <p:spPr>
          <a:xfrm>
            <a:off x="590309" y="2538863"/>
            <a:ext cx="5292840" cy="830997"/>
          </a:xfrm>
          <a:prstGeom prst="rect">
            <a:avLst/>
          </a:prstGeom>
          <a:noFill/>
        </p:spPr>
        <p:txBody>
          <a:bodyPr wrap="square" rtlCol="0">
            <a:spAutoFit/>
          </a:bodyPr>
          <a:lstStyle/>
          <a:p>
            <a:pPr algn="r"/>
            <a:r>
              <a:rPr lang="en-US" sz="2400" smtClean="0">
                <a:latin typeface="Kalpurush" pitchFamily="2" charset="0"/>
                <a:cs typeface="Kalpurush" pitchFamily="2" charset="0"/>
              </a:rPr>
              <a:t>আর আমি তাকে তার পরিবর্তে দান করলাম এক মহান যবেহের জন্তু।</a:t>
            </a:r>
            <a:endParaRPr lang="en-US" sz="2400">
              <a:latin typeface="Kalpurush" pitchFamily="2" charset="0"/>
              <a:cs typeface="Kalpurush" pitchFamily="2" charset="0"/>
            </a:endParaRPr>
          </a:p>
        </p:txBody>
      </p:sp>
      <p:sp>
        <p:nvSpPr>
          <p:cNvPr id="22" name="TextBox 21"/>
          <p:cNvSpPr txBox="1"/>
          <p:nvPr/>
        </p:nvSpPr>
        <p:spPr>
          <a:xfrm>
            <a:off x="3221023" y="3277527"/>
            <a:ext cx="2662126" cy="338554"/>
          </a:xfrm>
          <a:prstGeom prst="rect">
            <a:avLst/>
          </a:prstGeom>
          <a:noFill/>
        </p:spPr>
        <p:txBody>
          <a:bodyPr wrap="square" rtlCol="0">
            <a:spAutoFit/>
          </a:bodyPr>
          <a:lstStyle/>
          <a:p>
            <a:pPr algn="r"/>
            <a:r>
              <a:rPr lang="en-US" sz="1600" smtClean="0">
                <a:latin typeface="Kalpurush" pitchFamily="2" charset="0"/>
                <a:cs typeface="Kalpurush" pitchFamily="2" charset="0"/>
              </a:rPr>
              <a:t>সুরা সাফফাত, ১০৭।</a:t>
            </a:r>
            <a:endParaRPr lang="en-US" sz="1600">
              <a:latin typeface="Kalpurush" pitchFamily="2" charset="0"/>
              <a:cs typeface="Kalpurush" pitchFamily="2" charset="0"/>
            </a:endParaRPr>
          </a:p>
        </p:txBody>
      </p:sp>
      <p:sp>
        <p:nvSpPr>
          <p:cNvPr id="23" name="Rectangle 22"/>
          <p:cNvSpPr/>
          <p:nvPr/>
        </p:nvSpPr>
        <p:spPr>
          <a:xfrm>
            <a:off x="0" y="6649656"/>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endParaRPr lang="en-US" dirty="0"/>
          </a:p>
        </p:txBody>
      </p:sp>
      <p:sp>
        <p:nvSpPr>
          <p:cNvPr id="3" name="Rectangle 2">
            <a:extLst>
              <a:ext uri="{FF2B5EF4-FFF2-40B4-BE49-F238E27FC236}">
                <a16:creationId xmlns="" xmlns:a16="http://schemas.microsoft.com/office/drawing/2014/main" id="{33E2F121-163F-4468-9E40-B0CCEEB08648}"/>
              </a:ext>
            </a:extLst>
          </p:cNvPr>
          <p:cNvSpPr/>
          <p:nvPr/>
        </p:nvSpPr>
        <p:spPr>
          <a:xfrm>
            <a:off x="0" y="1910139"/>
            <a:ext cx="12204000" cy="144016"/>
          </a:xfrm>
          <a:prstGeom prst="rect">
            <a:avLst/>
          </a:prstGeom>
          <a:gradFill flip="none" rotWithShape="1">
            <a:gsLst>
              <a:gs pos="0">
                <a:schemeClr val="bg1">
                  <a:lumMod val="75000"/>
                </a:schemeClr>
              </a:gs>
              <a:gs pos="5000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 xmlns:a16="http://schemas.microsoft.com/office/drawing/2014/main" id="{FD21F543-087E-4775-A779-13526EF318F3}"/>
              </a:ext>
            </a:extLst>
          </p:cNvPr>
          <p:cNvGrpSpPr/>
          <p:nvPr/>
        </p:nvGrpSpPr>
        <p:grpSpPr>
          <a:xfrm>
            <a:off x="866776" y="1838132"/>
            <a:ext cx="2316510" cy="4210853"/>
            <a:chOff x="498972" y="1628800"/>
            <a:chExt cx="1912788" cy="4536504"/>
          </a:xfrm>
        </p:grpSpPr>
        <p:sp>
          <p:nvSpPr>
            <p:cNvPr id="5" name="Rectangle 4">
              <a:extLst>
                <a:ext uri="{FF2B5EF4-FFF2-40B4-BE49-F238E27FC236}">
                  <a16:creationId xmlns="" xmlns:a16="http://schemas.microsoft.com/office/drawing/2014/main" id="{90CE9CB9-D712-407E-9A42-8D4673D43B1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4">
              <a:extLst>
                <a:ext uri="{FF2B5EF4-FFF2-40B4-BE49-F238E27FC236}">
                  <a16:creationId xmlns="" xmlns:a16="http://schemas.microsoft.com/office/drawing/2014/main" id="{2A504AF5-167D-4ADE-91DB-336040D93B84}"/>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 xmlns:a16="http://schemas.microsoft.com/office/drawing/2014/main" id="{7413BE18-F874-4548-868C-0C38B4F33CD7}"/>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3">
              <a:extLst>
                <a:ext uri="{FF2B5EF4-FFF2-40B4-BE49-F238E27FC236}">
                  <a16:creationId xmlns="" xmlns:a16="http://schemas.microsoft.com/office/drawing/2014/main" id="{1A0934F7-0C60-4A99-B686-8D3A7A8ED91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1">
                    <a:lumMod val="60000"/>
                  </a:schemeClr>
                </a:gs>
                <a:gs pos="56000">
                  <a:schemeClr val="accent1">
                    <a:lumMod val="40000"/>
                    <a:lumOff val="60000"/>
                  </a:schemeClr>
                </a:gs>
                <a:gs pos="41000">
                  <a:schemeClr val="accent1">
                    <a:lumMod val="60000"/>
                    <a:lumOff val="40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8">
            <a:extLst>
              <a:ext uri="{FF2B5EF4-FFF2-40B4-BE49-F238E27FC236}">
                <a16:creationId xmlns="" xmlns:a16="http://schemas.microsoft.com/office/drawing/2014/main" id="{5F52B70E-3B55-49FC-A2C2-B5D02D2C8C23}"/>
              </a:ext>
            </a:extLst>
          </p:cNvPr>
          <p:cNvGrpSpPr/>
          <p:nvPr/>
        </p:nvGrpSpPr>
        <p:grpSpPr>
          <a:xfrm>
            <a:off x="3579357" y="1838132"/>
            <a:ext cx="2316510" cy="4210853"/>
            <a:chOff x="498972" y="1628800"/>
            <a:chExt cx="1912788" cy="4536504"/>
          </a:xfrm>
        </p:grpSpPr>
        <p:sp>
          <p:nvSpPr>
            <p:cNvPr id="10" name="Rectangle 9">
              <a:extLst>
                <a:ext uri="{FF2B5EF4-FFF2-40B4-BE49-F238E27FC236}">
                  <a16:creationId xmlns="" xmlns:a16="http://schemas.microsoft.com/office/drawing/2014/main" id="{1359A546-04E9-47B4-9C46-AB7B5C1CF9E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
              <a:extLst>
                <a:ext uri="{FF2B5EF4-FFF2-40B4-BE49-F238E27FC236}">
                  <a16:creationId xmlns="" xmlns:a16="http://schemas.microsoft.com/office/drawing/2014/main" id="{8B942F95-AFDE-4761-BADC-30F4A916180A}"/>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3">
              <a:extLst>
                <a:ext uri="{FF2B5EF4-FFF2-40B4-BE49-F238E27FC236}">
                  <a16:creationId xmlns="" xmlns:a16="http://schemas.microsoft.com/office/drawing/2014/main" id="{A4BA4E90-C502-450B-AA79-A596FD7640D6}"/>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3">
              <a:extLst>
                <a:ext uri="{FF2B5EF4-FFF2-40B4-BE49-F238E27FC236}">
                  <a16:creationId xmlns="" xmlns:a16="http://schemas.microsoft.com/office/drawing/2014/main" id="{58E919FC-5892-4613-80E4-DDE862BFFCD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chemeClr val="accent2">
                    <a:lumMod val="58000"/>
                  </a:schemeClr>
                </a:gs>
                <a:gs pos="56000">
                  <a:schemeClr val="accent2">
                    <a:lumMod val="66000"/>
                    <a:lumOff val="34000"/>
                  </a:schemeClr>
                </a:gs>
                <a:gs pos="41000">
                  <a:schemeClr val="accent2">
                    <a:lumMod val="60000"/>
                    <a:lumOff val="40000"/>
                  </a:schemeClr>
                </a:gs>
                <a:gs pos="100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 xmlns:a16="http://schemas.microsoft.com/office/drawing/2014/main" id="{03A82A36-C347-4639-A273-0F44EC0C0940}"/>
              </a:ext>
            </a:extLst>
          </p:cNvPr>
          <p:cNvGrpSpPr/>
          <p:nvPr/>
        </p:nvGrpSpPr>
        <p:grpSpPr>
          <a:xfrm>
            <a:off x="6280365" y="1838132"/>
            <a:ext cx="2316510" cy="4210853"/>
            <a:chOff x="498972" y="1628800"/>
            <a:chExt cx="1912788" cy="4536504"/>
          </a:xfrm>
        </p:grpSpPr>
        <p:sp>
          <p:nvSpPr>
            <p:cNvPr id="15" name="Rectangle 14">
              <a:extLst>
                <a:ext uri="{FF2B5EF4-FFF2-40B4-BE49-F238E27FC236}">
                  <a16:creationId xmlns="" xmlns:a16="http://schemas.microsoft.com/office/drawing/2014/main" id="{0FC4C7CB-B0E1-4D1F-BEB0-DE20806BC66F}"/>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
              <a:extLst>
                <a:ext uri="{FF2B5EF4-FFF2-40B4-BE49-F238E27FC236}">
                  <a16:creationId xmlns="" xmlns:a16="http://schemas.microsoft.com/office/drawing/2014/main" id="{93DE42A4-7DAD-4EC8-9A2E-042EB53C6D92}"/>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3">
              <a:extLst>
                <a:ext uri="{FF2B5EF4-FFF2-40B4-BE49-F238E27FC236}">
                  <a16:creationId xmlns="" xmlns:a16="http://schemas.microsoft.com/office/drawing/2014/main" id="{C3B16FF1-AE34-40AC-8A13-C643ED4C98A2}"/>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3">
              <a:extLst>
                <a:ext uri="{FF2B5EF4-FFF2-40B4-BE49-F238E27FC236}">
                  <a16:creationId xmlns="" xmlns:a16="http://schemas.microsoft.com/office/drawing/2014/main" id="{F9D2EC66-78B9-476D-B7AD-8D6BB5573AAA}"/>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56000">
                  <a:schemeClr val="accent3">
                    <a:lumMod val="62000"/>
                    <a:lumOff val="38000"/>
                  </a:schemeClr>
                </a:gs>
                <a:gs pos="41000">
                  <a:schemeClr val="accent3">
                    <a:lumMod val="54000"/>
                    <a:lumOff val="46000"/>
                  </a:schemeClr>
                </a:gs>
                <a:gs pos="0">
                  <a:schemeClr val="accent3">
                    <a:lumMod val="60000"/>
                  </a:schemeClr>
                </a:gs>
                <a:gs pos="100000">
                  <a:schemeClr val="accent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9" name="Group 18">
            <a:extLst>
              <a:ext uri="{FF2B5EF4-FFF2-40B4-BE49-F238E27FC236}">
                <a16:creationId xmlns="" xmlns:a16="http://schemas.microsoft.com/office/drawing/2014/main" id="{746EB133-4AED-46DE-A3BD-C227AB543B7A}"/>
              </a:ext>
            </a:extLst>
          </p:cNvPr>
          <p:cNvGrpSpPr/>
          <p:nvPr/>
        </p:nvGrpSpPr>
        <p:grpSpPr>
          <a:xfrm>
            <a:off x="8969796" y="1838132"/>
            <a:ext cx="2316510" cy="4210853"/>
            <a:chOff x="498972" y="1628800"/>
            <a:chExt cx="1912788" cy="4536504"/>
          </a:xfrm>
        </p:grpSpPr>
        <p:sp>
          <p:nvSpPr>
            <p:cNvPr id="20" name="Rectangle 19">
              <a:extLst>
                <a:ext uri="{FF2B5EF4-FFF2-40B4-BE49-F238E27FC236}">
                  <a16:creationId xmlns="" xmlns:a16="http://schemas.microsoft.com/office/drawing/2014/main" id="{B3D95C29-E537-4A02-9583-98BF4744D570}"/>
                </a:ext>
              </a:extLst>
            </p:cNvPr>
            <p:cNvSpPr/>
            <p:nvPr/>
          </p:nvSpPr>
          <p:spPr>
            <a:xfrm>
              <a:off x="590449" y="1628800"/>
              <a:ext cx="1749829" cy="453650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4">
              <a:extLst>
                <a:ext uri="{FF2B5EF4-FFF2-40B4-BE49-F238E27FC236}">
                  <a16:creationId xmlns="" xmlns:a16="http://schemas.microsoft.com/office/drawing/2014/main" id="{E2B8C75A-81B1-494B-9558-F2446DB20396}"/>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3">
              <a:extLst>
                <a:ext uri="{FF2B5EF4-FFF2-40B4-BE49-F238E27FC236}">
                  <a16:creationId xmlns="" xmlns:a16="http://schemas.microsoft.com/office/drawing/2014/main" id="{9042C302-9A2C-4540-8AE1-2D440F63D7C4}"/>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3">
              <a:extLst>
                <a:ext uri="{FF2B5EF4-FFF2-40B4-BE49-F238E27FC236}">
                  <a16:creationId xmlns="" xmlns:a16="http://schemas.microsoft.com/office/drawing/2014/main" id="{EDDD3324-1909-4AD3-8FA2-36954E2B0053}"/>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1000">
                  <a:schemeClr val="accent4">
                    <a:lumMod val="58000"/>
                  </a:schemeClr>
                </a:gs>
                <a:gs pos="56000">
                  <a:schemeClr val="accent4">
                    <a:lumMod val="76000"/>
                    <a:lumOff val="24000"/>
                  </a:schemeClr>
                </a:gs>
                <a:gs pos="41000">
                  <a:schemeClr val="accent4">
                    <a:lumMod val="74000"/>
                    <a:lumOff val="26000"/>
                  </a:schemeClr>
                </a:gs>
                <a:gs pos="100000">
                  <a:schemeClr val="accent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6" name="TextBox 25">
            <a:extLst>
              <a:ext uri="{FF2B5EF4-FFF2-40B4-BE49-F238E27FC236}">
                <a16:creationId xmlns="" xmlns:a16="http://schemas.microsoft.com/office/drawing/2014/main" id="{F2283E56-2A1C-40EA-9D05-7A7A3BF58FFC}"/>
              </a:ext>
            </a:extLst>
          </p:cNvPr>
          <p:cNvSpPr txBox="1"/>
          <p:nvPr/>
        </p:nvSpPr>
        <p:spPr>
          <a:xfrm>
            <a:off x="1204546" y="3042343"/>
            <a:ext cx="1633718" cy="400110"/>
          </a:xfrm>
          <a:prstGeom prst="rect">
            <a:avLst/>
          </a:prstGeom>
          <a:noFill/>
        </p:spPr>
        <p:txBody>
          <a:bodyPr wrap="square" rtlCol="0">
            <a:spAutoFit/>
          </a:bodyPr>
          <a:lstStyle/>
          <a:p>
            <a:pPr algn="ctr"/>
            <a:r>
              <a:rPr lang="en-US" altLang="ko-KR" sz="2000" b="1" smtClean="0">
                <a:solidFill>
                  <a:schemeClr val="bg1"/>
                </a:solidFill>
                <a:latin typeface="Kalpurush" pitchFamily="2" charset="0"/>
                <a:cs typeface="Kalpurush" pitchFamily="2" charset="0"/>
              </a:rPr>
              <a:t>রগ কেটে দেয়া</a:t>
            </a:r>
          </a:p>
        </p:txBody>
      </p:sp>
      <p:sp>
        <p:nvSpPr>
          <p:cNvPr id="27" name="TextBox 26">
            <a:extLst>
              <a:ext uri="{FF2B5EF4-FFF2-40B4-BE49-F238E27FC236}">
                <a16:creationId xmlns="" xmlns:a16="http://schemas.microsoft.com/office/drawing/2014/main" id="{4ADEE7D4-2482-4DB4-B71A-EF8A07CC0CDA}"/>
              </a:ext>
            </a:extLst>
          </p:cNvPr>
          <p:cNvSpPr txBox="1"/>
          <p:nvPr/>
        </p:nvSpPr>
        <p:spPr>
          <a:xfrm>
            <a:off x="1147396" y="5536125"/>
            <a:ext cx="1755271" cy="400110"/>
          </a:xfrm>
          <a:prstGeom prst="rect">
            <a:avLst/>
          </a:prstGeom>
          <a:noFill/>
        </p:spPr>
        <p:txBody>
          <a:bodyPr wrap="square" rtlCol="0">
            <a:spAutoFit/>
          </a:bodyPr>
          <a:lstStyle/>
          <a:p>
            <a:pPr algn="ctr"/>
            <a:r>
              <a:rPr lang="ar-AE" altLang="ko-KR" sz="2000" b="1">
                <a:solidFill>
                  <a:schemeClr val="accent1"/>
                </a:solidFill>
                <a:cs typeface="Arial" pitchFamily="34" charset="0"/>
              </a:rPr>
              <a:t>قطح العروق</a:t>
            </a:r>
            <a:endParaRPr lang="ko-KR" altLang="en-US" sz="2000" b="1" dirty="0">
              <a:solidFill>
                <a:schemeClr val="accent1"/>
              </a:solidFill>
              <a:cs typeface="Arial" pitchFamily="34" charset="0"/>
            </a:endParaRPr>
          </a:p>
        </p:txBody>
      </p:sp>
      <p:sp>
        <p:nvSpPr>
          <p:cNvPr id="30" name="TextBox 29">
            <a:extLst>
              <a:ext uri="{FF2B5EF4-FFF2-40B4-BE49-F238E27FC236}">
                <a16:creationId xmlns="" xmlns:a16="http://schemas.microsoft.com/office/drawing/2014/main" id="{AFD5B36F-70A9-4FD4-B08B-F404A46C3853}"/>
              </a:ext>
            </a:extLst>
          </p:cNvPr>
          <p:cNvSpPr txBox="1"/>
          <p:nvPr/>
        </p:nvSpPr>
        <p:spPr>
          <a:xfrm>
            <a:off x="3905553" y="3050789"/>
            <a:ext cx="1633718" cy="707886"/>
          </a:xfrm>
          <a:prstGeom prst="rect">
            <a:avLst/>
          </a:prstGeom>
          <a:noFill/>
        </p:spPr>
        <p:txBody>
          <a:bodyPr wrap="square" rtlCol="0">
            <a:spAutoFit/>
          </a:bodyPr>
          <a:lstStyle/>
          <a:p>
            <a:pPr algn="ctr"/>
            <a:r>
              <a:rPr lang="en-US" altLang="ko-KR" sz="2000" b="1" smtClean="0">
                <a:solidFill>
                  <a:schemeClr val="bg1"/>
                </a:solidFill>
                <a:latin typeface="Kalpurush" pitchFamily="2" charset="0"/>
                <a:cs typeface="Kalpurush" pitchFamily="2" charset="0"/>
              </a:rPr>
              <a:t>রক্ত প্রবাহিত করা</a:t>
            </a:r>
            <a:endParaRPr lang="ko-KR" altLang="en-US" sz="2000" b="1" dirty="0">
              <a:solidFill>
                <a:schemeClr val="bg1"/>
              </a:solidFill>
              <a:latin typeface="Kalpurush" pitchFamily="2" charset="0"/>
              <a:cs typeface="Kalpurush" pitchFamily="2" charset="0"/>
            </a:endParaRPr>
          </a:p>
        </p:txBody>
      </p:sp>
      <p:sp>
        <p:nvSpPr>
          <p:cNvPr id="31" name="TextBox 30">
            <a:extLst>
              <a:ext uri="{FF2B5EF4-FFF2-40B4-BE49-F238E27FC236}">
                <a16:creationId xmlns="" xmlns:a16="http://schemas.microsoft.com/office/drawing/2014/main" id="{F83C8D21-4ABD-426A-8AF4-D1770835AD35}"/>
              </a:ext>
            </a:extLst>
          </p:cNvPr>
          <p:cNvSpPr txBox="1"/>
          <p:nvPr/>
        </p:nvSpPr>
        <p:spPr>
          <a:xfrm>
            <a:off x="3848403" y="5536125"/>
            <a:ext cx="1755271" cy="400110"/>
          </a:xfrm>
          <a:prstGeom prst="rect">
            <a:avLst/>
          </a:prstGeom>
          <a:noFill/>
        </p:spPr>
        <p:txBody>
          <a:bodyPr wrap="square" rtlCol="0">
            <a:spAutoFit/>
          </a:bodyPr>
          <a:lstStyle/>
          <a:p>
            <a:pPr algn="ctr"/>
            <a:r>
              <a:rPr lang="ar-AE" altLang="ko-KR" sz="2000" b="1">
                <a:solidFill>
                  <a:schemeClr val="accent2"/>
                </a:solidFill>
                <a:cs typeface="Arial" pitchFamily="34" charset="0"/>
              </a:rPr>
              <a:t>اجراء الدّم</a:t>
            </a:r>
            <a:endParaRPr lang="ko-KR" altLang="en-US" sz="2000" b="1" dirty="0">
              <a:solidFill>
                <a:schemeClr val="accent2"/>
              </a:solidFill>
              <a:cs typeface="Arial" pitchFamily="34" charset="0"/>
            </a:endParaRPr>
          </a:p>
        </p:txBody>
      </p:sp>
      <p:sp>
        <p:nvSpPr>
          <p:cNvPr id="34" name="TextBox 33">
            <a:extLst>
              <a:ext uri="{FF2B5EF4-FFF2-40B4-BE49-F238E27FC236}">
                <a16:creationId xmlns="" xmlns:a16="http://schemas.microsoft.com/office/drawing/2014/main" id="{CD56449C-04AF-4351-A15F-FB24CEF18580}"/>
              </a:ext>
            </a:extLst>
          </p:cNvPr>
          <p:cNvSpPr txBox="1"/>
          <p:nvPr/>
        </p:nvSpPr>
        <p:spPr>
          <a:xfrm>
            <a:off x="6606560" y="3049710"/>
            <a:ext cx="1633718" cy="400110"/>
          </a:xfrm>
          <a:prstGeom prst="rect">
            <a:avLst/>
          </a:prstGeom>
          <a:noFill/>
        </p:spPr>
        <p:txBody>
          <a:bodyPr wrap="square" rtlCol="0">
            <a:spAutoFit/>
          </a:bodyPr>
          <a:lstStyle/>
          <a:p>
            <a:pPr algn="ctr"/>
            <a:r>
              <a:rPr lang="en-US" altLang="ko-KR" sz="2000" b="1" smtClean="0">
                <a:solidFill>
                  <a:schemeClr val="bg1"/>
                </a:solidFill>
                <a:latin typeface="Kalpurush" pitchFamily="2" charset="0"/>
                <a:cs typeface="Kalpurush" pitchFamily="2" charset="0"/>
              </a:rPr>
              <a:t>বিদীর্ণ করা</a:t>
            </a:r>
            <a:endParaRPr lang="ko-KR" altLang="en-US" sz="2000" b="1" dirty="0">
              <a:solidFill>
                <a:schemeClr val="bg1"/>
              </a:solidFill>
              <a:latin typeface="Kalpurush" pitchFamily="2" charset="0"/>
              <a:cs typeface="Kalpurush" pitchFamily="2" charset="0"/>
            </a:endParaRPr>
          </a:p>
        </p:txBody>
      </p:sp>
      <p:sp>
        <p:nvSpPr>
          <p:cNvPr id="35" name="TextBox 34">
            <a:extLst>
              <a:ext uri="{FF2B5EF4-FFF2-40B4-BE49-F238E27FC236}">
                <a16:creationId xmlns="" xmlns:a16="http://schemas.microsoft.com/office/drawing/2014/main" id="{88C67266-5987-4964-8419-3C44EE9C0788}"/>
              </a:ext>
            </a:extLst>
          </p:cNvPr>
          <p:cNvSpPr txBox="1"/>
          <p:nvPr/>
        </p:nvSpPr>
        <p:spPr>
          <a:xfrm>
            <a:off x="6549410" y="5536125"/>
            <a:ext cx="1755271" cy="400110"/>
          </a:xfrm>
          <a:prstGeom prst="rect">
            <a:avLst/>
          </a:prstGeom>
          <a:noFill/>
        </p:spPr>
        <p:txBody>
          <a:bodyPr wrap="square" rtlCol="0">
            <a:spAutoFit/>
          </a:bodyPr>
          <a:lstStyle/>
          <a:p>
            <a:pPr algn="ctr"/>
            <a:r>
              <a:rPr lang="ar-AE" altLang="ko-KR" sz="2000" b="1">
                <a:solidFill>
                  <a:schemeClr val="accent3"/>
                </a:solidFill>
                <a:cs typeface="Arial" pitchFamily="34" charset="0"/>
              </a:rPr>
              <a:t>ا لشّقّ</a:t>
            </a:r>
            <a:endParaRPr lang="ko-KR" altLang="en-US" sz="2000" b="1" dirty="0">
              <a:solidFill>
                <a:schemeClr val="accent3"/>
              </a:solidFill>
              <a:cs typeface="Arial" pitchFamily="34" charset="0"/>
            </a:endParaRPr>
          </a:p>
        </p:txBody>
      </p:sp>
      <p:sp>
        <p:nvSpPr>
          <p:cNvPr id="38" name="TextBox 37">
            <a:extLst>
              <a:ext uri="{FF2B5EF4-FFF2-40B4-BE49-F238E27FC236}">
                <a16:creationId xmlns="" xmlns:a16="http://schemas.microsoft.com/office/drawing/2014/main" id="{136270A9-6B53-43CF-B13D-C42B677AF8AF}"/>
              </a:ext>
            </a:extLst>
          </p:cNvPr>
          <p:cNvSpPr txBox="1"/>
          <p:nvPr/>
        </p:nvSpPr>
        <p:spPr>
          <a:xfrm>
            <a:off x="9307567" y="3039106"/>
            <a:ext cx="1633718" cy="400110"/>
          </a:xfrm>
          <a:prstGeom prst="rect">
            <a:avLst/>
          </a:prstGeom>
          <a:noFill/>
        </p:spPr>
        <p:txBody>
          <a:bodyPr wrap="square" rtlCol="0">
            <a:spAutoFit/>
          </a:bodyPr>
          <a:lstStyle/>
          <a:p>
            <a:pPr algn="ctr"/>
            <a:r>
              <a:rPr lang="en-US" altLang="ko-KR" sz="2000" b="1" smtClean="0">
                <a:solidFill>
                  <a:schemeClr val="bg1"/>
                </a:solidFill>
                <a:latin typeface="Kalpurush" pitchFamily="2" charset="0"/>
                <a:cs typeface="Kalpurush" pitchFamily="2" charset="0"/>
              </a:rPr>
              <a:t>প্রাণী বধ করা</a:t>
            </a:r>
            <a:endParaRPr lang="ko-KR" altLang="en-US" sz="2000" b="1" dirty="0">
              <a:solidFill>
                <a:schemeClr val="bg1"/>
              </a:solidFill>
              <a:latin typeface="Kalpurush" pitchFamily="2" charset="0"/>
              <a:cs typeface="Kalpurush" pitchFamily="2" charset="0"/>
            </a:endParaRPr>
          </a:p>
        </p:txBody>
      </p:sp>
      <p:sp>
        <p:nvSpPr>
          <p:cNvPr id="39" name="TextBox 38">
            <a:extLst>
              <a:ext uri="{FF2B5EF4-FFF2-40B4-BE49-F238E27FC236}">
                <a16:creationId xmlns="" xmlns:a16="http://schemas.microsoft.com/office/drawing/2014/main" id="{B8CEAB19-36F6-405E-AC48-06EE40FA865A}"/>
              </a:ext>
            </a:extLst>
          </p:cNvPr>
          <p:cNvSpPr txBox="1"/>
          <p:nvPr/>
        </p:nvSpPr>
        <p:spPr>
          <a:xfrm>
            <a:off x="9250417" y="5536125"/>
            <a:ext cx="1755271" cy="400110"/>
          </a:xfrm>
          <a:prstGeom prst="rect">
            <a:avLst/>
          </a:prstGeom>
          <a:noFill/>
        </p:spPr>
        <p:txBody>
          <a:bodyPr wrap="square" rtlCol="0">
            <a:spAutoFit/>
          </a:bodyPr>
          <a:lstStyle/>
          <a:p>
            <a:pPr algn="ctr"/>
            <a:r>
              <a:rPr lang="ar-AE" altLang="ko-KR" sz="2000" b="1">
                <a:solidFill>
                  <a:schemeClr val="accent4"/>
                </a:solidFill>
                <a:cs typeface="Arial" pitchFamily="34" charset="0"/>
              </a:rPr>
              <a:t>ارهاق الحيوان</a:t>
            </a:r>
            <a:endParaRPr lang="ko-KR" altLang="en-US" sz="2000" b="1" dirty="0">
              <a:solidFill>
                <a:schemeClr val="accent4"/>
              </a:solidFill>
              <a:cs typeface="Arial" pitchFamily="34" charset="0"/>
            </a:endParaRPr>
          </a:p>
        </p:txBody>
      </p:sp>
      <p:sp>
        <p:nvSpPr>
          <p:cNvPr id="40" name="Rounded Rectangle 5">
            <a:extLst>
              <a:ext uri="{FF2B5EF4-FFF2-40B4-BE49-F238E27FC236}">
                <a16:creationId xmlns="" xmlns:a16="http://schemas.microsoft.com/office/drawing/2014/main" id="{C8B03F2B-6E60-4E97-9C4A-F68832F5C368}"/>
              </a:ext>
            </a:extLst>
          </p:cNvPr>
          <p:cNvSpPr/>
          <p:nvPr/>
        </p:nvSpPr>
        <p:spPr>
          <a:xfrm flipH="1">
            <a:off x="1811928"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44"/>
          <p:cNvSpPr/>
          <p:nvPr/>
        </p:nvSpPr>
        <p:spPr>
          <a:xfrm>
            <a:off x="3345083" y="324091"/>
            <a:ext cx="5335929" cy="752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Kalpurush" pitchFamily="2" charset="0"/>
                <a:cs typeface="Kalpurush" pitchFamily="2" charset="0"/>
              </a:rPr>
              <a:t>০১. যবেহ্‌ এর পরিচয়</a:t>
            </a:r>
            <a:endParaRPr lang="en-US" sz="3600" b="1">
              <a:latin typeface="Kalpurush" pitchFamily="2" charset="0"/>
              <a:cs typeface="Kalpurush" pitchFamily="2" charset="0"/>
            </a:endParaRPr>
          </a:p>
        </p:txBody>
      </p:sp>
      <p:sp>
        <p:nvSpPr>
          <p:cNvPr id="46" name="Rounded Rectangle 5">
            <a:extLst>
              <a:ext uri="{FF2B5EF4-FFF2-40B4-BE49-F238E27FC236}">
                <a16:creationId xmlns="" xmlns:a16="http://schemas.microsoft.com/office/drawing/2014/main" id="{C8B03F2B-6E60-4E97-9C4A-F68832F5C368}"/>
              </a:ext>
            </a:extLst>
          </p:cNvPr>
          <p:cNvSpPr/>
          <p:nvPr/>
        </p:nvSpPr>
        <p:spPr>
          <a:xfrm flipH="1">
            <a:off x="4565375" y="2473474"/>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Rounded Rectangle 5">
            <a:extLst>
              <a:ext uri="{FF2B5EF4-FFF2-40B4-BE49-F238E27FC236}">
                <a16:creationId xmlns="" xmlns:a16="http://schemas.microsoft.com/office/drawing/2014/main" id="{C8B03F2B-6E60-4E97-9C4A-F68832F5C368}"/>
              </a:ext>
            </a:extLst>
          </p:cNvPr>
          <p:cNvSpPr/>
          <p:nvPr/>
        </p:nvSpPr>
        <p:spPr>
          <a:xfrm flipH="1">
            <a:off x="7227578" y="246431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8" name="Rounded Rectangle 5">
            <a:extLst>
              <a:ext uri="{FF2B5EF4-FFF2-40B4-BE49-F238E27FC236}">
                <a16:creationId xmlns="" xmlns:a16="http://schemas.microsoft.com/office/drawing/2014/main" id="{C8B03F2B-6E60-4E97-9C4A-F68832F5C368}"/>
              </a:ext>
            </a:extLst>
          </p:cNvPr>
          <p:cNvSpPr/>
          <p:nvPr/>
        </p:nvSpPr>
        <p:spPr>
          <a:xfrm flipH="1">
            <a:off x="9967389" y="248126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48"/>
          <p:cNvSpPr/>
          <p:nvPr/>
        </p:nvSpPr>
        <p:spPr>
          <a:xfrm>
            <a:off x="4800865" y="1262538"/>
            <a:ext cx="2751682" cy="4736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a:latin typeface="Kalpurush" pitchFamily="2" charset="0"/>
                <a:cs typeface="Kalpurush" pitchFamily="2" charset="0"/>
              </a:rPr>
              <a:t>الذّبح</a:t>
            </a:r>
            <a:r>
              <a:rPr lang="en-US" sz="2400" b="1" smtClean="0">
                <a:latin typeface="Kalpurush" pitchFamily="2" charset="0"/>
                <a:cs typeface="Kalpurush" pitchFamily="2" charset="0"/>
              </a:rPr>
              <a:t> </a:t>
            </a:r>
            <a:r>
              <a:rPr lang="en-US" smtClean="0">
                <a:latin typeface="Kalpurush" pitchFamily="2" charset="0"/>
                <a:cs typeface="Kalpurush" pitchFamily="2" charset="0"/>
              </a:rPr>
              <a:t>আভিধানিক অর্থ</a:t>
            </a:r>
            <a:endParaRPr lang="en-US">
              <a:latin typeface="Kalpurush" pitchFamily="2" charset="0"/>
              <a:cs typeface="Kalpurush" pitchFamily="2" charset="0"/>
            </a:endParaRPr>
          </a:p>
        </p:txBody>
      </p:sp>
      <p:sp>
        <p:nvSpPr>
          <p:cNvPr id="50" name="Rectangle 49"/>
          <p:cNvSpPr/>
          <p:nvPr/>
        </p:nvSpPr>
        <p:spPr>
          <a:xfrm>
            <a:off x="0" y="6632294"/>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77527A78-15AE-40E5-99C4-2476DCD6103A}"/>
              </a:ext>
            </a:extLst>
          </p:cNvPr>
          <p:cNvSpPr/>
          <p:nvPr/>
        </p:nvSpPr>
        <p:spPr>
          <a:xfrm>
            <a:off x="990167" y="-10185"/>
            <a:ext cx="424101" cy="997705"/>
          </a:xfrm>
          <a:custGeom>
            <a:avLst/>
            <a:gdLst>
              <a:gd name="connsiteX0" fmla="*/ 279672 w 424101"/>
              <a:gd name="connsiteY0" fmla="*/ 568842 h 997705"/>
              <a:gd name="connsiteX1" fmla="*/ 230142 w 424101"/>
              <a:gd name="connsiteY1" fmla="*/ 873642 h 997705"/>
              <a:gd name="connsiteX2" fmla="*/ 328250 w 424101"/>
              <a:gd name="connsiteY2" fmla="*/ 842210 h 997705"/>
              <a:gd name="connsiteX3" fmla="*/ 279672 w 424101"/>
              <a:gd name="connsiteY3" fmla="*/ 568842 h 997705"/>
              <a:gd name="connsiteX4" fmla="*/ 152990 w 424101"/>
              <a:gd name="connsiteY4" fmla="*/ 568842 h 997705"/>
              <a:gd name="connsiteX5" fmla="*/ 103460 w 424101"/>
              <a:gd name="connsiteY5" fmla="*/ 640280 h 997705"/>
              <a:gd name="connsiteX6" fmla="*/ 102507 w 424101"/>
              <a:gd name="connsiteY6" fmla="*/ 828875 h 997705"/>
              <a:gd name="connsiteX7" fmla="*/ 192042 w 424101"/>
              <a:gd name="connsiteY7" fmla="*/ 874595 h 997705"/>
              <a:gd name="connsiteX8" fmla="*/ 205377 w 424101"/>
              <a:gd name="connsiteY8" fmla="*/ 853640 h 997705"/>
              <a:gd name="connsiteX9" fmla="*/ 152990 w 424101"/>
              <a:gd name="connsiteY9" fmla="*/ 568842 h 997705"/>
              <a:gd name="connsiteX10" fmla="*/ 57740 w 424101"/>
              <a:gd name="connsiteY10" fmla="*/ 567890 h 997705"/>
              <a:gd name="connsiteX11" fmla="*/ 73932 w 424101"/>
              <a:gd name="connsiteY11" fmla="*/ 841257 h 997705"/>
              <a:gd name="connsiteX12" fmla="*/ 57740 w 424101"/>
              <a:gd name="connsiteY12" fmla="*/ 567890 h 997705"/>
              <a:gd name="connsiteX13" fmla="*/ 370160 w 424101"/>
              <a:gd name="connsiteY13" fmla="*/ 557412 h 997705"/>
              <a:gd name="connsiteX14" fmla="*/ 354920 w 424101"/>
              <a:gd name="connsiteY14" fmla="*/ 842210 h 997705"/>
              <a:gd name="connsiteX15" fmla="*/ 370160 w 424101"/>
              <a:gd name="connsiteY15" fmla="*/ 557412 h 997705"/>
              <a:gd name="connsiteX16" fmla="*/ 207282 w 424101"/>
              <a:gd name="connsiteY16" fmla="*/ 0 h 997705"/>
              <a:gd name="connsiteX17" fmla="*/ 222075 w 424101"/>
              <a:gd name="connsiteY17" fmla="*/ 0 h 997705"/>
              <a:gd name="connsiteX18" fmla="*/ 222522 w 424101"/>
              <a:gd name="connsiteY18" fmla="*/ 203082 h 997705"/>
              <a:gd name="connsiteX19" fmla="*/ 246335 w 424101"/>
              <a:gd name="connsiteY19" fmla="*/ 268805 h 997705"/>
              <a:gd name="connsiteX20" fmla="*/ 309200 w 424101"/>
              <a:gd name="connsiteY20" fmla="*/ 339290 h 997705"/>
              <a:gd name="connsiteX21" fmla="*/ 360635 w 424101"/>
              <a:gd name="connsiteY21" fmla="*/ 453590 h 997705"/>
              <a:gd name="connsiteX22" fmla="*/ 382542 w 424101"/>
              <a:gd name="connsiteY22" fmla="*/ 513597 h 997705"/>
              <a:gd name="connsiteX23" fmla="*/ 380637 w 424101"/>
              <a:gd name="connsiteY23" fmla="*/ 836495 h 997705"/>
              <a:gd name="connsiteX24" fmla="*/ 384447 w 424101"/>
              <a:gd name="connsiteY24" fmla="*/ 903170 h 997705"/>
              <a:gd name="connsiteX25" fmla="*/ 357777 w 424101"/>
              <a:gd name="connsiteY25" fmla="*/ 976512 h 997705"/>
              <a:gd name="connsiteX26" fmla="*/ 61550 w 424101"/>
              <a:gd name="connsiteY26" fmla="*/ 974607 h 997705"/>
              <a:gd name="connsiteX27" fmla="*/ 37737 w 424101"/>
              <a:gd name="connsiteY27" fmla="*/ 906027 h 997705"/>
              <a:gd name="connsiteX28" fmla="*/ 39642 w 424101"/>
              <a:gd name="connsiteY28" fmla="*/ 828875 h 997705"/>
              <a:gd name="connsiteX29" fmla="*/ 48215 w 424101"/>
              <a:gd name="connsiteY29" fmla="*/ 502167 h 997705"/>
              <a:gd name="connsiteX30" fmla="*/ 64407 w 424101"/>
              <a:gd name="connsiteY30" fmla="*/ 457400 h 997705"/>
              <a:gd name="connsiteX31" fmla="*/ 113937 w 424101"/>
              <a:gd name="connsiteY31" fmla="*/ 343100 h 997705"/>
              <a:gd name="connsiteX32" fmla="*/ 207282 w 424101"/>
              <a:gd name="connsiteY32" fmla="*/ 101165 h 9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101" h="997705">
                <a:moveTo>
                  <a:pt x="279672" y="568842"/>
                </a:moveTo>
                <a:cubicBezTo>
                  <a:pt x="217760" y="664092"/>
                  <a:pt x="235857" y="769820"/>
                  <a:pt x="230142" y="873642"/>
                </a:cubicBezTo>
                <a:cubicBezTo>
                  <a:pt x="304437" y="875547"/>
                  <a:pt x="314915" y="871737"/>
                  <a:pt x="328250" y="842210"/>
                </a:cubicBezTo>
                <a:cubicBezTo>
                  <a:pt x="370160" y="745055"/>
                  <a:pt x="353015" y="644090"/>
                  <a:pt x="279672" y="568842"/>
                </a:cubicBezTo>
                <a:close/>
                <a:moveTo>
                  <a:pt x="152990" y="568842"/>
                </a:moveTo>
                <a:cubicBezTo>
                  <a:pt x="135845" y="592655"/>
                  <a:pt x="112985" y="613610"/>
                  <a:pt x="103460" y="640280"/>
                </a:cubicBezTo>
                <a:cubicBezTo>
                  <a:pt x="80600" y="702192"/>
                  <a:pt x="82505" y="766010"/>
                  <a:pt x="102507" y="828875"/>
                </a:cubicBezTo>
                <a:cubicBezTo>
                  <a:pt x="114890" y="866022"/>
                  <a:pt x="155847" y="888882"/>
                  <a:pt x="192042" y="874595"/>
                </a:cubicBezTo>
                <a:cubicBezTo>
                  <a:pt x="198710" y="871737"/>
                  <a:pt x="206330" y="860307"/>
                  <a:pt x="205377" y="853640"/>
                </a:cubicBezTo>
                <a:cubicBezTo>
                  <a:pt x="195852" y="758390"/>
                  <a:pt x="220617" y="656472"/>
                  <a:pt x="152990" y="568842"/>
                </a:cubicBezTo>
                <a:close/>
                <a:moveTo>
                  <a:pt x="57740" y="567890"/>
                </a:moveTo>
                <a:cubicBezTo>
                  <a:pt x="4400" y="634565"/>
                  <a:pt x="20592" y="805062"/>
                  <a:pt x="73932" y="841257"/>
                </a:cubicBezTo>
                <a:cubicBezTo>
                  <a:pt x="68217" y="755532"/>
                  <a:pt x="62502" y="661235"/>
                  <a:pt x="57740" y="567890"/>
                </a:cubicBezTo>
                <a:close/>
                <a:moveTo>
                  <a:pt x="370160" y="557412"/>
                </a:moveTo>
                <a:cubicBezTo>
                  <a:pt x="378732" y="653615"/>
                  <a:pt x="391115" y="749817"/>
                  <a:pt x="354920" y="842210"/>
                </a:cubicBezTo>
                <a:cubicBezTo>
                  <a:pt x="417785" y="753627"/>
                  <a:pt x="424452" y="616467"/>
                  <a:pt x="370160" y="557412"/>
                </a:cubicBezTo>
                <a:close/>
                <a:moveTo>
                  <a:pt x="207282" y="0"/>
                </a:moveTo>
                <a:lnTo>
                  <a:pt x="222075" y="0"/>
                </a:lnTo>
                <a:lnTo>
                  <a:pt x="222522" y="203082"/>
                </a:lnTo>
                <a:cubicBezTo>
                  <a:pt x="222522" y="224990"/>
                  <a:pt x="233952" y="249755"/>
                  <a:pt x="246335" y="268805"/>
                </a:cubicBezTo>
                <a:cubicBezTo>
                  <a:pt x="264432" y="294522"/>
                  <a:pt x="287292" y="316430"/>
                  <a:pt x="309200" y="339290"/>
                </a:cubicBezTo>
                <a:cubicBezTo>
                  <a:pt x="340632" y="371675"/>
                  <a:pt x="366350" y="403107"/>
                  <a:pt x="360635" y="453590"/>
                </a:cubicBezTo>
                <a:cubicBezTo>
                  <a:pt x="358730" y="472640"/>
                  <a:pt x="373017" y="494547"/>
                  <a:pt x="382542" y="513597"/>
                </a:cubicBezTo>
                <a:cubicBezTo>
                  <a:pt x="435882" y="622182"/>
                  <a:pt x="440645" y="729815"/>
                  <a:pt x="380637" y="836495"/>
                </a:cubicBezTo>
                <a:cubicBezTo>
                  <a:pt x="365397" y="863165"/>
                  <a:pt x="370160" y="880310"/>
                  <a:pt x="384447" y="903170"/>
                </a:cubicBezTo>
                <a:cubicBezTo>
                  <a:pt x="412070" y="946032"/>
                  <a:pt x="407307" y="963177"/>
                  <a:pt x="357777" y="976512"/>
                </a:cubicBezTo>
                <a:cubicBezTo>
                  <a:pt x="259670" y="1004135"/>
                  <a:pt x="159657" y="1006040"/>
                  <a:pt x="61550" y="974607"/>
                </a:cubicBezTo>
                <a:cubicBezTo>
                  <a:pt x="15830" y="960320"/>
                  <a:pt x="11067" y="944127"/>
                  <a:pt x="37737" y="906027"/>
                </a:cubicBezTo>
                <a:cubicBezTo>
                  <a:pt x="56787" y="878405"/>
                  <a:pt x="55835" y="858402"/>
                  <a:pt x="39642" y="828875"/>
                </a:cubicBezTo>
                <a:cubicBezTo>
                  <a:pt x="-20365" y="719337"/>
                  <a:pt x="-7983" y="609800"/>
                  <a:pt x="48215" y="502167"/>
                </a:cubicBezTo>
                <a:cubicBezTo>
                  <a:pt x="55835" y="487880"/>
                  <a:pt x="66312" y="470735"/>
                  <a:pt x="64407" y="457400"/>
                </a:cubicBezTo>
                <a:cubicBezTo>
                  <a:pt x="57740" y="407870"/>
                  <a:pt x="77742" y="370722"/>
                  <a:pt x="113937" y="343100"/>
                </a:cubicBezTo>
                <a:cubicBezTo>
                  <a:pt x="193947" y="280235"/>
                  <a:pt x="209187" y="199272"/>
                  <a:pt x="207282" y="101165"/>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A09961DC-1415-481F-B374-286672840FDF}"/>
              </a:ext>
            </a:extLst>
          </p:cNvPr>
          <p:cNvSpPr/>
          <p:nvPr/>
        </p:nvSpPr>
        <p:spPr>
          <a:xfrm>
            <a:off x="1896490" y="-10185"/>
            <a:ext cx="594292" cy="1844267"/>
          </a:xfrm>
          <a:custGeom>
            <a:avLst/>
            <a:gdLst>
              <a:gd name="connsiteX0" fmla="*/ 335772 w 594292"/>
              <a:gd name="connsiteY0" fmla="*/ 1738512 h 1844267"/>
              <a:gd name="connsiteX1" fmla="*/ 339581 w 594292"/>
              <a:gd name="connsiteY1" fmla="*/ 1811855 h 1844267"/>
              <a:gd name="connsiteX2" fmla="*/ 335772 w 594292"/>
              <a:gd name="connsiteY2" fmla="*/ 1738512 h 1844267"/>
              <a:gd name="connsiteX3" fmla="*/ 269097 w 594292"/>
              <a:gd name="connsiteY3" fmla="*/ 1736607 h 1844267"/>
              <a:gd name="connsiteX4" fmla="*/ 250999 w 594292"/>
              <a:gd name="connsiteY4" fmla="*/ 1794710 h 1844267"/>
              <a:gd name="connsiteX5" fmla="*/ 276717 w 594292"/>
              <a:gd name="connsiteY5" fmla="*/ 1796615 h 1844267"/>
              <a:gd name="connsiteX6" fmla="*/ 269097 w 594292"/>
              <a:gd name="connsiteY6" fmla="*/ 1736607 h 1844267"/>
              <a:gd name="connsiteX7" fmla="*/ 203374 w 594292"/>
              <a:gd name="connsiteY7" fmla="*/ 1731845 h 1844267"/>
              <a:gd name="connsiteX8" fmla="*/ 192897 w 594292"/>
              <a:gd name="connsiteY8" fmla="*/ 1802330 h 1844267"/>
              <a:gd name="connsiteX9" fmla="*/ 203374 w 594292"/>
              <a:gd name="connsiteY9" fmla="*/ 1731845 h 1844267"/>
              <a:gd name="connsiteX10" fmla="*/ 391969 w 594292"/>
              <a:gd name="connsiteY10" fmla="*/ 1728987 h 1844267"/>
              <a:gd name="connsiteX11" fmla="*/ 413876 w 594292"/>
              <a:gd name="connsiteY11" fmla="*/ 1801377 h 1844267"/>
              <a:gd name="connsiteX12" fmla="*/ 391969 w 594292"/>
              <a:gd name="connsiteY12" fmla="*/ 1728987 h 1844267"/>
              <a:gd name="connsiteX13" fmla="*/ 215756 w 594292"/>
              <a:gd name="connsiteY13" fmla="*/ 1236545 h 1844267"/>
              <a:gd name="connsiteX14" fmla="*/ 140509 w 594292"/>
              <a:gd name="connsiteY14" fmla="*/ 1345130 h 1844267"/>
              <a:gd name="connsiteX15" fmla="*/ 135747 w 594292"/>
              <a:gd name="connsiteY15" fmla="*/ 1587065 h 1844267"/>
              <a:gd name="connsiteX16" fmla="*/ 231949 w 594292"/>
              <a:gd name="connsiteY16" fmla="*/ 1675647 h 1844267"/>
              <a:gd name="connsiteX17" fmla="*/ 288147 w 594292"/>
              <a:gd name="connsiteY17" fmla="*/ 1627070 h 1844267"/>
              <a:gd name="connsiteX18" fmla="*/ 273859 w 594292"/>
              <a:gd name="connsiteY18" fmla="*/ 1358465 h 1844267"/>
              <a:gd name="connsiteX19" fmla="*/ 258619 w 594292"/>
              <a:gd name="connsiteY19" fmla="*/ 1316555 h 1844267"/>
              <a:gd name="connsiteX20" fmla="*/ 215756 w 594292"/>
              <a:gd name="connsiteY20" fmla="*/ 1236545 h 1844267"/>
              <a:gd name="connsiteX21" fmla="*/ 391969 w 594292"/>
              <a:gd name="connsiteY21" fmla="*/ 1235592 h 1844267"/>
              <a:gd name="connsiteX22" fmla="*/ 369109 w 594292"/>
              <a:gd name="connsiteY22" fmla="*/ 1288932 h 1844267"/>
              <a:gd name="connsiteX23" fmla="*/ 335772 w 594292"/>
              <a:gd name="connsiteY23" fmla="*/ 1362275 h 1844267"/>
              <a:gd name="connsiteX24" fmla="*/ 324342 w 594292"/>
              <a:gd name="connsiteY24" fmla="*/ 1559442 h 1844267"/>
              <a:gd name="connsiteX25" fmla="*/ 324342 w 594292"/>
              <a:gd name="connsiteY25" fmla="*/ 1672790 h 1844267"/>
              <a:gd name="connsiteX26" fmla="*/ 475789 w 594292"/>
              <a:gd name="connsiteY26" fmla="*/ 1582302 h 1844267"/>
              <a:gd name="connsiteX27" fmla="*/ 491029 w 594292"/>
              <a:gd name="connsiteY27" fmla="*/ 1439427 h 1844267"/>
              <a:gd name="connsiteX28" fmla="*/ 451976 w 594292"/>
              <a:gd name="connsiteY28" fmla="*/ 1304172 h 1844267"/>
              <a:gd name="connsiteX29" fmla="*/ 391969 w 594292"/>
              <a:gd name="connsiteY29" fmla="*/ 1235592 h 1844267"/>
              <a:gd name="connsiteX30" fmla="*/ 83359 w 594292"/>
              <a:gd name="connsiteY30" fmla="*/ 1222257 h 1844267"/>
              <a:gd name="connsiteX31" fmla="*/ 112886 w 594292"/>
              <a:gd name="connsiteY31" fmla="*/ 1641357 h 1844267"/>
              <a:gd name="connsiteX32" fmla="*/ 84311 w 594292"/>
              <a:gd name="connsiteY32" fmla="*/ 1437522 h 1844267"/>
              <a:gd name="connsiteX33" fmla="*/ 83359 w 594292"/>
              <a:gd name="connsiteY33" fmla="*/ 1222257 h 1844267"/>
              <a:gd name="connsiteX34" fmla="*/ 519604 w 594292"/>
              <a:gd name="connsiteY34" fmla="*/ 1217495 h 1844267"/>
              <a:gd name="connsiteX35" fmla="*/ 529129 w 594292"/>
              <a:gd name="connsiteY35" fmla="*/ 1432760 h 1844267"/>
              <a:gd name="connsiteX36" fmla="*/ 499601 w 594292"/>
              <a:gd name="connsiteY36" fmla="*/ 1630880 h 1844267"/>
              <a:gd name="connsiteX37" fmla="*/ 519604 w 594292"/>
              <a:gd name="connsiteY37" fmla="*/ 1217495 h 1844267"/>
              <a:gd name="connsiteX38" fmla="*/ 289587 w 594292"/>
              <a:gd name="connsiteY38" fmla="*/ 0 h 1844267"/>
              <a:gd name="connsiteX39" fmla="*/ 308149 w 594292"/>
              <a:gd name="connsiteY39" fmla="*/ 0 h 1844267"/>
              <a:gd name="connsiteX40" fmla="*/ 308149 w 594292"/>
              <a:gd name="connsiteY40" fmla="*/ 740292 h 1844267"/>
              <a:gd name="connsiteX41" fmla="*/ 334819 w 594292"/>
              <a:gd name="connsiteY41" fmla="*/ 809825 h 1844267"/>
              <a:gd name="connsiteX42" fmla="*/ 473884 w 594292"/>
              <a:gd name="connsiteY42" fmla="*/ 961272 h 1844267"/>
              <a:gd name="connsiteX43" fmla="*/ 505317 w 594292"/>
              <a:gd name="connsiteY43" fmla="*/ 1046997 h 1844267"/>
              <a:gd name="connsiteX44" fmla="*/ 524367 w 594292"/>
              <a:gd name="connsiteY44" fmla="*/ 1137485 h 1844267"/>
              <a:gd name="connsiteX45" fmla="*/ 523414 w 594292"/>
              <a:gd name="connsiteY45" fmla="*/ 1639452 h 1844267"/>
              <a:gd name="connsiteX46" fmla="*/ 523414 w 594292"/>
              <a:gd name="connsiteY46" fmla="*/ 1684220 h 1844267"/>
              <a:gd name="connsiteX47" fmla="*/ 531986 w 594292"/>
              <a:gd name="connsiteY47" fmla="*/ 1698507 h 1844267"/>
              <a:gd name="connsiteX48" fmla="*/ 479599 w 594292"/>
              <a:gd name="connsiteY48" fmla="*/ 1823285 h 1844267"/>
              <a:gd name="connsiteX49" fmla="*/ 131936 w 594292"/>
              <a:gd name="connsiteY49" fmla="*/ 1828047 h 1844267"/>
              <a:gd name="connsiteX50" fmla="*/ 84311 w 594292"/>
              <a:gd name="connsiteY50" fmla="*/ 1813760 h 1844267"/>
              <a:gd name="connsiteX51" fmla="*/ 51926 w 594292"/>
              <a:gd name="connsiteY51" fmla="*/ 1717557 h 1844267"/>
              <a:gd name="connsiteX52" fmla="*/ 56689 w 594292"/>
              <a:gd name="connsiteY52" fmla="*/ 1608020 h 1844267"/>
              <a:gd name="connsiteX53" fmla="*/ 65261 w 594292"/>
              <a:gd name="connsiteY53" fmla="*/ 1155582 h 1844267"/>
              <a:gd name="connsiteX54" fmla="*/ 93836 w 594292"/>
              <a:gd name="connsiteY54" fmla="*/ 1042235 h 1844267"/>
              <a:gd name="connsiteX55" fmla="*/ 120506 w 594292"/>
              <a:gd name="connsiteY55" fmla="*/ 968892 h 1844267"/>
              <a:gd name="connsiteX56" fmla="*/ 265286 w 594292"/>
              <a:gd name="connsiteY56" fmla="*/ 805062 h 1844267"/>
              <a:gd name="connsiteX57" fmla="*/ 289099 w 594292"/>
              <a:gd name="connsiteY57" fmla="*/ 744102 h 184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4292" h="1844267">
                <a:moveTo>
                  <a:pt x="335772" y="1738512"/>
                </a:moveTo>
                <a:cubicBezTo>
                  <a:pt x="311006" y="1765182"/>
                  <a:pt x="315769" y="1790900"/>
                  <a:pt x="339581" y="1811855"/>
                </a:cubicBezTo>
                <a:cubicBezTo>
                  <a:pt x="358631" y="1788042"/>
                  <a:pt x="362442" y="1759467"/>
                  <a:pt x="335772" y="1738512"/>
                </a:cubicBezTo>
                <a:close/>
                <a:moveTo>
                  <a:pt x="269097" y="1736607"/>
                </a:moveTo>
                <a:cubicBezTo>
                  <a:pt x="245284" y="1751847"/>
                  <a:pt x="238616" y="1770897"/>
                  <a:pt x="250999" y="1794710"/>
                </a:cubicBezTo>
                <a:cubicBezTo>
                  <a:pt x="258619" y="1817570"/>
                  <a:pt x="258619" y="1817570"/>
                  <a:pt x="276717" y="1796615"/>
                </a:cubicBezTo>
                <a:cubicBezTo>
                  <a:pt x="294814" y="1775660"/>
                  <a:pt x="291004" y="1754705"/>
                  <a:pt x="269097" y="1736607"/>
                </a:cubicBezTo>
                <a:close/>
                <a:moveTo>
                  <a:pt x="203374" y="1731845"/>
                </a:moveTo>
                <a:cubicBezTo>
                  <a:pt x="184324" y="1751847"/>
                  <a:pt x="159559" y="1772802"/>
                  <a:pt x="192897" y="1802330"/>
                </a:cubicBezTo>
                <a:cubicBezTo>
                  <a:pt x="215756" y="1794710"/>
                  <a:pt x="227186" y="1765182"/>
                  <a:pt x="203374" y="1731845"/>
                </a:cubicBezTo>
                <a:close/>
                <a:moveTo>
                  <a:pt x="391969" y="1728987"/>
                </a:moveTo>
                <a:cubicBezTo>
                  <a:pt x="373872" y="1762325"/>
                  <a:pt x="379586" y="1784232"/>
                  <a:pt x="413876" y="1801377"/>
                </a:cubicBezTo>
                <a:cubicBezTo>
                  <a:pt x="430069" y="1769945"/>
                  <a:pt x="422449" y="1748037"/>
                  <a:pt x="391969" y="1728987"/>
                </a:cubicBezTo>
                <a:close/>
                <a:moveTo>
                  <a:pt x="215756" y="1236545"/>
                </a:moveTo>
                <a:cubicBezTo>
                  <a:pt x="190039" y="1271787"/>
                  <a:pt x="154797" y="1305125"/>
                  <a:pt x="140509" y="1345130"/>
                </a:cubicBezTo>
                <a:cubicBezTo>
                  <a:pt x="112886" y="1423235"/>
                  <a:pt x="114791" y="1505150"/>
                  <a:pt x="135747" y="1587065"/>
                </a:cubicBezTo>
                <a:cubicBezTo>
                  <a:pt x="154797" y="1660407"/>
                  <a:pt x="157654" y="1663265"/>
                  <a:pt x="231949" y="1675647"/>
                </a:cubicBezTo>
                <a:cubicBezTo>
                  <a:pt x="283384" y="1684220"/>
                  <a:pt x="290051" y="1678505"/>
                  <a:pt x="288147" y="1627070"/>
                </a:cubicBezTo>
                <a:cubicBezTo>
                  <a:pt x="284336" y="1537535"/>
                  <a:pt x="279574" y="1448000"/>
                  <a:pt x="273859" y="1358465"/>
                </a:cubicBezTo>
                <a:cubicBezTo>
                  <a:pt x="272906" y="1344177"/>
                  <a:pt x="265286" y="1329890"/>
                  <a:pt x="258619" y="1316555"/>
                </a:cubicBezTo>
                <a:cubicBezTo>
                  <a:pt x="245284" y="1289885"/>
                  <a:pt x="230997" y="1264167"/>
                  <a:pt x="215756" y="1236545"/>
                </a:cubicBezTo>
                <a:close/>
                <a:moveTo>
                  <a:pt x="391969" y="1235592"/>
                </a:moveTo>
                <a:cubicBezTo>
                  <a:pt x="384349" y="1253690"/>
                  <a:pt x="376729" y="1270835"/>
                  <a:pt x="369109" y="1288932"/>
                </a:cubicBezTo>
                <a:cubicBezTo>
                  <a:pt x="357679" y="1313697"/>
                  <a:pt x="338629" y="1337510"/>
                  <a:pt x="335772" y="1362275"/>
                </a:cubicBezTo>
                <a:cubicBezTo>
                  <a:pt x="328151" y="1427997"/>
                  <a:pt x="327199" y="1493720"/>
                  <a:pt x="324342" y="1559442"/>
                </a:cubicBezTo>
                <a:cubicBezTo>
                  <a:pt x="322436" y="1597542"/>
                  <a:pt x="324342" y="1635642"/>
                  <a:pt x="324342" y="1672790"/>
                </a:cubicBezTo>
                <a:cubicBezTo>
                  <a:pt x="418639" y="1687077"/>
                  <a:pt x="456739" y="1666122"/>
                  <a:pt x="475789" y="1582302"/>
                </a:cubicBezTo>
                <a:cubicBezTo>
                  <a:pt x="486267" y="1535630"/>
                  <a:pt x="494839" y="1487052"/>
                  <a:pt x="491029" y="1439427"/>
                </a:cubicBezTo>
                <a:cubicBezTo>
                  <a:pt x="487219" y="1393707"/>
                  <a:pt x="471026" y="1347035"/>
                  <a:pt x="451976" y="1304172"/>
                </a:cubicBezTo>
                <a:cubicBezTo>
                  <a:pt x="439594" y="1277502"/>
                  <a:pt x="412924" y="1257500"/>
                  <a:pt x="391969" y="1235592"/>
                </a:cubicBezTo>
                <a:close/>
                <a:moveTo>
                  <a:pt x="83359" y="1222257"/>
                </a:moveTo>
                <a:cubicBezTo>
                  <a:pt x="2396" y="1340367"/>
                  <a:pt x="22399" y="1565157"/>
                  <a:pt x="112886" y="1641357"/>
                </a:cubicBezTo>
                <a:cubicBezTo>
                  <a:pt x="103361" y="1574682"/>
                  <a:pt x="89074" y="1506102"/>
                  <a:pt x="84311" y="1437522"/>
                </a:cubicBezTo>
                <a:cubicBezTo>
                  <a:pt x="79549" y="1367990"/>
                  <a:pt x="83359" y="1298457"/>
                  <a:pt x="83359" y="1222257"/>
                </a:cubicBezTo>
                <a:close/>
                <a:moveTo>
                  <a:pt x="519604" y="1217495"/>
                </a:moveTo>
                <a:cubicBezTo>
                  <a:pt x="523414" y="1290837"/>
                  <a:pt x="532939" y="1362275"/>
                  <a:pt x="529129" y="1432760"/>
                </a:cubicBezTo>
                <a:cubicBezTo>
                  <a:pt x="525319" y="1502292"/>
                  <a:pt x="509126" y="1570872"/>
                  <a:pt x="499601" y="1630880"/>
                </a:cubicBezTo>
                <a:cubicBezTo>
                  <a:pt x="587231" y="1535630"/>
                  <a:pt x="597709" y="1291790"/>
                  <a:pt x="519604" y="1217495"/>
                </a:cubicBezTo>
                <a:close/>
                <a:moveTo>
                  <a:pt x="289587" y="0"/>
                </a:moveTo>
                <a:lnTo>
                  <a:pt x="308149" y="0"/>
                </a:lnTo>
                <a:lnTo>
                  <a:pt x="308149" y="740292"/>
                </a:lnTo>
                <a:cubicBezTo>
                  <a:pt x="308149" y="768867"/>
                  <a:pt x="315769" y="789822"/>
                  <a:pt x="334819" y="809825"/>
                </a:cubicBezTo>
                <a:cubicBezTo>
                  <a:pt x="382444" y="859355"/>
                  <a:pt x="427211" y="911742"/>
                  <a:pt x="473884" y="961272"/>
                </a:cubicBezTo>
                <a:cubicBezTo>
                  <a:pt x="497697" y="986037"/>
                  <a:pt x="505317" y="1012707"/>
                  <a:pt x="505317" y="1046997"/>
                </a:cubicBezTo>
                <a:cubicBezTo>
                  <a:pt x="505317" y="1077477"/>
                  <a:pt x="510079" y="1110815"/>
                  <a:pt x="524367" y="1137485"/>
                </a:cubicBezTo>
                <a:cubicBezTo>
                  <a:pt x="612949" y="1305125"/>
                  <a:pt x="622474" y="1471812"/>
                  <a:pt x="523414" y="1639452"/>
                </a:cubicBezTo>
                <a:cubicBezTo>
                  <a:pt x="516747" y="1650882"/>
                  <a:pt x="522461" y="1668980"/>
                  <a:pt x="523414" y="1684220"/>
                </a:cubicBezTo>
                <a:cubicBezTo>
                  <a:pt x="523414" y="1688982"/>
                  <a:pt x="529129" y="1693745"/>
                  <a:pt x="531986" y="1698507"/>
                </a:cubicBezTo>
                <a:cubicBezTo>
                  <a:pt x="580564" y="1779470"/>
                  <a:pt x="571992" y="1801377"/>
                  <a:pt x="479599" y="1823285"/>
                </a:cubicBezTo>
                <a:cubicBezTo>
                  <a:pt x="364347" y="1850907"/>
                  <a:pt x="248141" y="1849955"/>
                  <a:pt x="131936" y="1828047"/>
                </a:cubicBezTo>
                <a:cubicBezTo>
                  <a:pt x="115744" y="1825190"/>
                  <a:pt x="99551" y="1819475"/>
                  <a:pt x="84311" y="1813760"/>
                </a:cubicBezTo>
                <a:cubicBezTo>
                  <a:pt x="23351" y="1789947"/>
                  <a:pt x="13826" y="1768992"/>
                  <a:pt x="51926" y="1717557"/>
                </a:cubicBezTo>
                <a:cubicBezTo>
                  <a:pt x="80501" y="1679457"/>
                  <a:pt x="80501" y="1650882"/>
                  <a:pt x="56689" y="1608020"/>
                </a:cubicBezTo>
                <a:cubicBezTo>
                  <a:pt x="-26179" y="1457525"/>
                  <a:pt x="-13796" y="1305125"/>
                  <a:pt x="65261" y="1155582"/>
                </a:cubicBezTo>
                <a:cubicBezTo>
                  <a:pt x="84311" y="1119387"/>
                  <a:pt x="93836" y="1083192"/>
                  <a:pt x="93836" y="1042235"/>
                </a:cubicBezTo>
                <a:cubicBezTo>
                  <a:pt x="93836" y="1017470"/>
                  <a:pt x="105266" y="987942"/>
                  <a:pt x="120506" y="968892"/>
                </a:cubicBezTo>
                <a:cubicBezTo>
                  <a:pt x="166226" y="912695"/>
                  <a:pt x="218614" y="861260"/>
                  <a:pt x="265286" y="805062"/>
                </a:cubicBezTo>
                <a:cubicBezTo>
                  <a:pt x="278622" y="788870"/>
                  <a:pt x="289099" y="765057"/>
                  <a:pt x="289099" y="744102"/>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C0983FA3-618B-4596-B0A9-11C416417A5D}"/>
              </a:ext>
            </a:extLst>
          </p:cNvPr>
          <p:cNvSpPr/>
          <p:nvPr/>
        </p:nvSpPr>
        <p:spPr>
          <a:xfrm>
            <a:off x="2984579" y="-10186"/>
            <a:ext cx="424101" cy="987520"/>
          </a:xfrm>
          <a:custGeom>
            <a:avLst/>
            <a:gdLst>
              <a:gd name="connsiteX0" fmla="*/ 279672 w 424101"/>
              <a:gd name="connsiteY0" fmla="*/ 558657 h 987520"/>
              <a:gd name="connsiteX1" fmla="*/ 230142 w 424101"/>
              <a:gd name="connsiteY1" fmla="*/ 863457 h 987520"/>
              <a:gd name="connsiteX2" fmla="*/ 328250 w 424101"/>
              <a:gd name="connsiteY2" fmla="*/ 832025 h 987520"/>
              <a:gd name="connsiteX3" fmla="*/ 279672 w 424101"/>
              <a:gd name="connsiteY3" fmla="*/ 558657 h 987520"/>
              <a:gd name="connsiteX4" fmla="*/ 152990 w 424101"/>
              <a:gd name="connsiteY4" fmla="*/ 558657 h 987520"/>
              <a:gd name="connsiteX5" fmla="*/ 103460 w 424101"/>
              <a:gd name="connsiteY5" fmla="*/ 630095 h 987520"/>
              <a:gd name="connsiteX6" fmla="*/ 102507 w 424101"/>
              <a:gd name="connsiteY6" fmla="*/ 818690 h 987520"/>
              <a:gd name="connsiteX7" fmla="*/ 192042 w 424101"/>
              <a:gd name="connsiteY7" fmla="*/ 864410 h 987520"/>
              <a:gd name="connsiteX8" fmla="*/ 205377 w 424101"/>
              <a:gd name="connsiteY8" fmla="*/ 843455 h 987520"/>
              <a:gd name="connsiteX9" fmla="*/ 152990 w 424101"/>
              <a:gd name="connsiteY9" fmla="*/ 558657 h 987520"/>
              <a:gd name="connsiteX10" fmla="*/ 57740 w 424101"/>
              <a:gd name="connsiteY10" fmla="*/ 557705 h 987520"/>
              <a:gd name="connsiteX11" fmla="*/ 73932 w 424101"/>
              <a:gd name="connsiteY11" fmla="*/ 831072 h 987520"/>
              <a:gd name="connsiteX12" fmla="*/ 57740 w 424101"/>
              <a:gd name="connsiteY12" fmla="*/ 557705 h 987520"/>
              <a:gd name="connsiteX13" fmla="*/ 370160 w 424101"/>
              <a:gd name="connsiteY13" fmla="*/ 547227 h 987520"/>
              <a:gd name="connsiteX14" fmla="*/ 354920 w 424101"/>
              <a:gd name="connsiteY14" fmla="*/ 832025 h 987520"/>
              <a:gd name="connsiteX15" fmla="*/ 370160 w 424101"/>
              <a:gd name="connsiteY15" fmla="*/ 547227 h 987520"/>
              <a:gd name="connsiteX16" fmla="*/ 207282 w 424101"/>
              <a:gd name="connsiteY16" fmla="*/ 0 h 987520"/>
              <a:gd name="connsiteX17" fmla="*/ 222098 w 424101"/>
              <a:gd name="connsiteY17" fmla="*/ 0 h 987520"/>
              <a:gd name="connsiteX18" fmla="*/ 222522 w 424101"/>
              <a:gd name="connsiteY18" fmla="*/ 192897 h 987520"/>
              <a:gd name="connsiteX19" fmla="*/ 246335 w 424101"/>
              <a:gd name="connsiteY19" fmla="*/ 258620 h 987520"/>
              <a:gd name="connsiteX20" fmla="*/ 309200 w 424101"/>
              <a:gd name="connsiteY20" fmla="*/ 329105 h 987520"/>
              <a:gd name="connsiteX21" fmla="*/ 360635 w 424101"/>
              <a:gd name="connsiteY21" fmla="*/ 443405 h 987520"/>
              <a:gd name="connsiteX22" fmla="*/ 382542 w 424101"/>
              <a:gd name="connsiteY22" fmla="*/ 503412 h 987520"/>
              <a:gd name="connsiteX23" fmla="*/ 380637 w 424101"/>
              <a:gd name="connsiteY23" fmla="*/ 826310 h 987520"/>
              <a:gd name="connsiteX24" fmla="*/ 384447 w 424101"/>
              <a:gd name="connsiteY24" fmla="*/ 892985 h 987520"/>
              <a:gd name="connsiteX25" fmla="*/ 357777 w 424101"/>
              <a:gd name="connsiteY25" fmla="*/ 966327 h 987520"/>
              <a:gd name="connsiteX26" fmla="*/ 61550 w 424101"/>
              <a:gd name="connsiteY26" fmla="*/ 964422 h 987520"/>
              <a:gd name="connsiteX27" fmla="*/ 37737 w 424101"/>
              <a:gd name="connsiteY27" fmla="*/ 895842 h 987520"/>
              <a:gd name="connsiteX28" fmla="*/ 39642 w 424101"/>
              <a:gd name="connsiteY28" fmla="*/ 818690 h 987520"/>
              <a:gd name="connsiteX29" fmla="*/ 48215 w 424101"/>
              <a:gd name="connsiteY29" fmla="*/ 491982 h 987520"/>
              <a:gd name="connsiteX30" fmla="*/ 64407 w 424101"/>
              <a:gd name="connsiteY30" fmla="*/ 447215 h 987520"/>
              <a:gd name="connsiteX31" fmla="*/ 113937 w 424101"/>
              <a:gd name="connsiteY31" fmla="*/ 332915 h 987520"/>
              <a:gd name="connsiteX32" fmla="*/ 207282 w 424101"/>
              <a:gd name="connsiteY32" fmla="*/ 90980 h 9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101" h="987520">
                <a:moveTo>
                  <a:pt x="279672" y="558657"/>
                </a:moveTo>
                <a:cubicBezTo>
                  <a:pt x="217760" y="653907"/>
                  <a:pt x="235857" y="759635"/>
                  <a:pt x="230142" y="863457"/>
                </a:cubicBezTo>
                <a:cubicBezTo>
                  <a:pt x="304437" y="865362"/>
                  <a:pt x="314915" y="861552"/>
                  <a:pt x="328250" y="832025"/>
                </a:cubicBezTo>
                <a:cubicBezTo>
                  <a:pt x="370160" y="734870"/>
                  <a:pt x="353015" y="633905"/>
                  <a:pt x="279672" y="558657"/>
                </a:cubicBezTo>
                <a:close/>
                <a:moveTo>
                  <a:pt x="152990" y="558657"/>
                </a:moveTo>
                <a:cubicBezTo>
                  <a:pt x="135845" y="582470"/>
                  <a:pt x="112985" y="603425"/>
                  <a:pt x="103460" y="630095"/>
                </a:cubicBezTo>
                <a:cubicBezTo>
                  <a:pt x="80600" y="692007"/>
                  <a:pt x="82505" y="755825"/>
                  <a:pt x="102507" y="818690"/>
                </a:cubicBezTo>
                <a:cubicBezTo>
                  <a:pt x="114890" y="855837"/>
                  <a:pt x="155847" y="878697"/>
                  <a:pt x="192042" y="864410"/>
                </a:cubicBezTo>
                <a:cubicBezTo>
                  <a:pt x="198710" y="861552"/>
                  <a:pt x="206330" y="850122"/>
                  <a:pt x="205377" y="843455"/>
                </a:cubicBezTo>
                <a:cubicBezTo>
                  <a:pt x="195852" y="748205"/>
                  <a:pt x="220617" y="646287"/>
                  <a:pt x="152990" y="558657"/>
                </a:cubicBezTo>
                <a:close/>
                <a:moveTo>
                  <a:pt x="57740" y="557705"/>
                </a:moveTo>
                <a:cubicBezTo>
                  <a:pt x="4400" y="624380"/>
                  <a:pt x="20592" y="794877"/>
                  <a:pt x="73932" y="831072"/>
                </a:cubicBezTo>
                <a:cubicBezTo>
                  <a:pt x="68217" y="745347"/>
                  <a:pt x="62502" y="651050"/>
                  <a:pt x="57740" y="557705"/>
                </a:cubicBezTo>
                <a:close/>
                <a:moveTo>
                  <a:pt x="370160" y="547227"/>
                </a:moveTo>
                <a:cubicBezTo>
                  <a:pt x="378732" y="643430"/>
                  <a:pt x="391115" y="739632"/>
                  <a:pt x="354920" y="832025"/>
                </a:cubicBezTo>
                <a:cubicBezTo>
                  <a:pt x="417785" y="743442"/>
                  <a:pt x="424452" y="606282"/>
                  <a:pt x="370160" y="547227"/>
                </a:cubicBezTo>
                <a:close/>
                <a:moveTo>
                  <a:pt x="207282" y="0"/>
                </a:moveTo>
                <a:lnTo>
                  <a:pt x="222098" y="0"/>
                </a:lnTo>
                <a:lnTo>
                  <a:pt x="222522" y="192897"/>
                </a:lnTo>
                <a:cubicBezTo>
                  <a:pt x="222522" y="214805"/>
                  <a:pt x="233952" y="239570"/>
                  <a:pt x="246335" y="258620"/>
                </a:cubicBezTo>
                <a:cubicBezTo>
                  <a:pt x="264432" y="284337"/>
                  <a:pt x="287292" y="306245"/>
                  <a:pt x="309200" y="329105"/>
                </a:cubicBezTo>
                <a:cubicBezTo>
                  <a:pt x="340632" y="361490"/>
                  <a:pt x="366350" y="392922"/>
                  <a:pt x="360635" y="443405"/>
                </a:cubicBezTo>
                <a:cubicBezTo>
                  <a:pt x="358730" y="462455"/>
                  <a:pt x="373017" y="484362"/>
                  <a:pt x="382542" y="503412"/>
                </a:cubicBezTo>
                <a:cubicBezTo>
                  <a:pt x="435882" y="611997"/>
                  <a:pt x="440645" y="719630"/>
                  <a:pt x="380637" y="826310"/>
                </a:cubicBezTo>
                <a:cubicBezTo>
                  <a:pt x="365397" y="852980"/>
                  <a:pt x="370160" y="870125"/>
                  <a:pt x="384447" y="892985"/>
                </a:cubicBezTo>
                <a:cubicBezTo>
                  <a:pt x="412070" y="935847"/>
                  <a:pt x="407307" y="952992"/>
                  <a:pt x="357777" y="966327"/>
                </a:cubicBezTo>
                <a:cubicBezTo>
                  <a:pt x="259670" y="993950"/>
                  <a:pt x="159657" y="995855"/>
                  <a:pt x="61550" y="964422"/>
                </a:cubicBezTo>
                <a:cubicBezTo>
                  <a:pt x="15830" y="950135"/>
                  <a:pt x="11067" y="933942"/>
                  <a:pt x="37737" y="895842"/>
                </a:cubicBezTo>
                <a:cubicBezTo>
                  <a:pt x="56787" y="868220"/>
                  <a:pt x="55835" y="848217"/>
                  <a:pt x="39642" y="818690"/>
                </a:cubicBezTo>
                <a:cubicBezTo>
                  <a:pt x="-20365" y="709152"/>
                  <a:pt x="-7983" y="599615"/>
                  <a:pt x="48215" y="491982"/>
                </a:cubicBezTo>
                <a:cubicBezTo>
                  <a:pt x="55835" y="477695"/>
                  <a:pt x="66312" y="460550"/>
                  <a:pt x="64407" y="447215"/>
                </a:cubicBezTo>
                <a:cubicBezTo>
                  <a:pt x="57740" y="397685"/>
                  <a:pt x="77742" y="360537"/>
                  <a:pt x="113937" y="332915"/>
                </a:cubicBezTo>
                <a:cubicBezTo>
                  <a:pt x="193947" y="270050"/>
                  <a:pt x="209187" y="189087"/>
                  <a:pt x="207282" y="90980"/>
                </a:cubicBezTo>
                <a:close/>
              </a:path>
            </a:pathLst>
          </a:custGeom>
          <a:solidFill>
            <a:schemeClr val="accent3">
              <a:alpha val="7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4D246D4D-31A9-4777-A6C7-54B84C3E7411}"/>
              </a:ext>
            </a:extLst>
          </p:cNvPr>
          <p:cNvSpPr/>
          <p:nvPr/>
        </p:nvSpPr>
        <p:spPr>
          <a:xfrm>
            <a:off x="3879326" y="-10186"/>
            <a:ext cx="594292" cy="1908924"/>
          </a:xfrm>
          <a:custGeom>
            <a:avLst/>
            <a:gdLst>
              <a:gd name="connsiteX0" fmla="*/ 335772 w 594292"/>
              <a:gd name="connsiteY0" fmla="*/ 1803169 h 1908924"/>
              <a:gd name="connsiteX1" fmla="*/ 339581 w 594292"/>
              <a:gd name="connsiteY1" fmla="*/ 1876512 h 1908924"/>
              <a:gd name="connsiteX2" fmla="*/ 335772 w 594292"/>
              <a:gd name="connsiteY2" fmla="*/ 1803169 h 1908924"/>
              <a:gd name="connsiteX3" fmla="*/ 269097 w 594292"/>
              <a:gd name="connsiteY3" fmla="*/ 1801264 h 1908924"/>
              <a:gd name="connsiteX4" fmla="*/ 250999 w 594292"/>
              <a:gd name="connsiteY4" fmla="*/ 1859367 h 1908924"/>
              <a:gd name="connsiteX5" fmla="*/ 276717 w 594292"/>
              <a:gd name="connsiteY5" fmla="*/ 1861272 h 1908924"/>
              <a:gd name="connsiteX6" fmla="*/ 269097 w 594292"/>
              <a:gd name="connsiteY6" fmla="*/ 1801264 h 1908924"/>
              <a:gd name="connsiteX7" fmla="*/ 203374 w 594292"/>
              <a:gd name="connsiteY7" fmla="*/ 1796502 h 1908924"/>
              <a:gd name="connsiteX8" fmla="*/ 192897 w 594292"/>
              <a:gd name="connsiteY8" fmla="*/ 1866987 h 1908924"/>
              <a:gd name="connsiteX9" fmla="*/ 203374 w 594292"/>
              <a:gd name="connsiteY9" fmla="*/ 1796502 h 1908924"/>
              <a:gd name="connsiteX10" fmla="*/ 391969 w 594292"/>
              <a:gd name="connsiteY10" fmla="*/ 1793644 h 1908924"/>
              <a:gd name="connsiteX11" fmla="*/ 413876 w 594292"/>
              <a:gd name="connsiteY11" fmla="*/ 1866034 h 1908924"/>
              <a:gd name="connsiteX12" fmla="*/ 391969 w 594292"/>
              <a:gd name="connsiteY12" fmla="*/ 1793644 h 1908924"/>
              <a:gd name="connsiteX13" fmla="*/ 215756 w 594292"/>
              <a:gd name="connsiteY13" fmla="*/ 1301202 h 1908924"/>
              <a:gd name="connsiteX14" fmla="*/ 140509 w 594292"/>
              <a:gd name="connsiteY14" fmla="*/ 1409787 h 1908924"/>
              <a:gd name="connsiteX15" fmla="*/ 135747 w 594292"/>
              <a:gd name="connsiteY15" fmla="*/ 1651722 h 1908924"/>
              <a:gd name="connsiteX16" fmla="*/ 231949 w 594292"/>
              <a:gd name="connsiteY16" fmla="*/ 1740304 h 1908924"/>
              <a:gd name="connsiteX17" fmla="*/ 288147 w 594292"/>
              <a:gd name="connsiteY17" fmla="*/ 1691727 h 1908924"/>
              <a:gd name="connsiteX18" fmla="*/ 273859 w 594292"/>
              <a:gd name="connsiteY18" fmla="*/ 1423122 h 1908924"/>
              <a:gd name="connsiteX19" fmla="*/ 258619 w 594292"/>
              <a:gd name="connsiteY19" fmla="*/ 1381212 h 1908924"/>
              <a:gd name="connsiteX20" fmla="*/ 215756 w 594292"/>
              <a:gd name="connsiteY20" fmla="*/ 1301202 h 1908924"/>
              <a:gd name="connsiteX21" fmla="*/ 391969 w 594292"/>
              <a:gd name="connsiteY21" fmla="*/ 1300249 h 1908924"/>
              <a:gd name="connsiteX22" fmla="*/ 369109 w 594292"/>
              <a:gd name="connsiteY22" fmla="*/ 1353589 h 1908924"/>
              <a:gd name="connsiteX23" fmla="*/ 335772 w 594292"/>
              <a:gd name="connsiteY23" fmla="*/ 1426932 h 1908924"/>
              <a:gd name="connsiteX24" fmla="*/ 324342 w 594292"/>
              <a:gd name="connsiteY24" fmla="*/ 1624099 h 1908924"/>
              <a:gd name="connsiteX25" fmla="*/ 324342 w 594292"/>
              <a:gd name="connsiteY25" fmla="*/ 1737447 h 1908924"/>
              <a:gd name="connsiteX26" fmla="*/ 475789 w 594292"/>
              <a:gd name="connsiteY26" fmla="*/ 1646959 h 1908924"/>
              <a:gd name="connsiteX27" fmla="*/ 491029 w 594292"/>
              <a:gd name="connsiteY27" fmla="*/ 1504084 h 1908924"/>
              <a:gd name="connsiteX28" fmla="*/ 451976 w 594292"/>
              <a:gd name="connsiteY28" fmla="*/ 1368829 h 1908924"/>
              <a:gd name="connsiteX29" fmla="*/ 391969 w 594292"/>
              <a:gd name="connsiteY29" fmla="*/ 1300249 h 1908924"/>
              <a:gd name="connsiteX30" fmla="*/ 83359 w 594292"/>
              <a:gd name="connsiteY30" fmla="*/ 1286914 h 1908924"/>
              <a:gd name="connsiteX31" fmla="*/ 112886 w 594292"/>
              <a:gd name="connsiteY31" fmla="*/ 1706014 h 1908924"/>
              <a:gd name="connsiteX32" fmla="*/ 84311 w 594292"/>
              <a:gd name="connsiteY32" fmla="*/ 1502179 h 1908924"/>
              <a:gd name="connsiteX33" fmla="*/ 83359 w 594292"/>
              <a:gd name="connsiteY33" fmla="*/ 1286914 h 1908924"/>
              <a:gd name="connsiteX34" fmla="*/ 519604 w 594292"/>
              <a:gd name="connsiteY34" fmla="*/ 1282152 h 1908924"/>
              <a:gd name="connsiteX35" fmla="*/ 529129 w 594292"/>
              <a:gd name="connsiteY35" fmla="*/ 1497417 h 1908924"/>
              <a:gd name="connsiteX36" fmla="*/ 499601 w 594292"/>
              <a:gd name="connsiteY36" fmla="*/ 1695537 h 1908924"/>
              <a:gd name="connsiteX37" fmla="*/ 519604 w 594292"/>
              <a:gd name="connsiteY37" fmla="*/ 1282152 h 1908924"/>
              <a:gd name="connsiteX38" fmla="*/ 289630 w 594292"/>
              <a:gd name="connsiteY38" fmla="*/ 0 h 1908924"/>
              <a:gd name="connsiteX39" fmla="*/ 308149 w 594292"/>
              <a:gd name="connsiteY39" fmla="*/ 0 h 1908924"/>
              <a:gd name="connsiteX40" fmla="*/ 308149 w 594292"/>
              <a:gd name="connsiteY40" fmla="*/ 804949 h 1908924"/>
              <a:gd name="connsiteX41" fmla="*/ 334819 w 594292"/>
              <a:gd name="connsiteY41" fmla="*/ 874482 h 1908924"/>
              <a:gd name="connsiteX42" fmla="*/ 473884 w 594292"/>
              <a:gd name="connsiteY42" fmla="*/ 1025929 h 1908924"/>
              <a:gd name="connsiteX43" fmla="*/ 505317 w 594292"/>
              <a:gd name="connsiteY43" fmla="*/ 1111654 h 1908924"/>
              <a:gd name="connsiteX44" fmla="*/ 524367 w 594292"/>
              <a:gd name="connsiteY44" fmla="*/ 1202142 h 1908924"/>
              <a:gd name="connsiteX45" fmla="*/ 523414 w 594292"/>
              <a:gd name="connsiteY45" fmla="*/ 1704109 h 1908924"/>
              <a:gd name="connsiteX46" fmla="*/ 523414 w 594292"/>
              <a:gd name="connsiteY46" fmla="*/ 1748877 h 1908924"/>
              <a:gd name="connsiteX47" fmla="*/ 531986 w 594292"/>
              <a:gd name="connsiteY47" fmla="*/ 1763164 h 1908924"/>
              <a:gd name="connsiteX48" fmla="*/ 479599 w 594292"/>
              <a:gd name="connsiteY48" fmla="*/ 1887942 h 1908924"/>
              <a:gd name="connsiteX49" fmla="*/ 131936 w 594292"/>
              <a:gd name="connsiteY49" fmla="*/ 1892704 h 1908924"/>
              <a:gd name="connsiteX50" fmla="*/ 84311 w 594292"/>
              <a:gd name="connsiteY50" fmla="*/ 1878417 h 1908924"/>
              <a:gd name="connsiteX51" fmla="*/ 51926 w 594292"/>
              <a:gd name="connsiteY51" fmla="*/ 1782214 h 1908924"/>
              <a:gd name="connsiteX52" fmla="*/ 56689 w 594292"/>
              <a:gd name="connsiteY52" fmla="*/ 1672677 h 1908924"/>
              <a:gd name="connsiteX53" fmla="*/ 65261 w 594292"/>
              <a:gd name="connsiteY53" fmla="*/ 1220239 h 1908924"/>
              <a:gd name="connsiteX54" fmla="*/ 93836 w 594292"/>
              <a:gd name="connsiteY54" fmla="*/ 1106892 h 1908924"/>
              <a:gd name="connsiteX55" fmla="*/ 120506 w 594292"/>
              <a:gd name="connsiteY55" fmla="*/ 1033549 h 1908924"/>
              <a:gd name="connsiteX56" fmla="*/ 265286 w 594292"/>
              <a:gd name="connsiteY56" fmla="*/ 869719 h 1908924"/>
              <a:gd name="connsiteX57" fmla="*/ 289099 w 594292"/>
              <a:gd name="connsiteY57" fmla="*/ 808759 h 190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4292" h="1908924">
                <a:moveTo>
                  <a:pt x="335772" y="1803169"/>
                </a:moveTo>
                <a:cubicBezTo>
                  <a:pt x="311006" y="1829839"/>
                  <a:pt x="315769" y="1855557"/>
                  <a:pt x="339581" y="1876512"/>
                </a:cubicBezTo>
                <a:cubicBezTo>
                  <a:pt x="358631" y="1852699"/>
                  <a:pt x="362442" y="1824124"/>
                  <a:pt x="335772" y="1803169"/>
                </a:cubicBezTo>
                <a:close/>
                <a:moveTo>
                  <a:pt x="269097" y="1801264"/>
                </a:moveTo>
                <a:cubicBezTo>
                  <a:pt x="245284" y="1816504"/>
                  <a:pt x="238616" y="1835554"/>
                  <a:pt x="250999" y="1859367"/>
                </a:cubicBezTo>
                <a:cubicBezTo>
                  <a:pt x="258619" y="1882227"/>
                  <a:pt x="258619" y="1882227"/>
                  <a:pt x="276717" y="1861272"/>
                </a:cubicBezTo>
                <a:cubicBezTo>
                  <a:pt x="294814" y="1840317"/>
                  <a:pt x="291004" y="1819362"/>
                  <a:pt x="269097" y="1801264"/>
                </a:cubicBezTo>
                <a:close/>
                <a:moveTo>
                  <a:pt x="203374" y="1796502"/>
                </a:moveTo>
                <a:cubicBezTo>
                  <a:pt x="184324" y="1816504"/>
                  <a:pt x="159559" y="1837459"/>
                  <a:pt x="192897" y="1866987"/>
                </a:cubicBezTo>
                <a:cubicBezTo>
                  <a:pt x="215756" y="1859367"/>
                  <a:pt x="227186" y="1829839"/>
                  <a:pt x="203374" y="1796502"/>
                </a:cubicBezTo>
                <a:close/>
                <a:moveTo>
                  <a:pt x="391969" y="1793644"/>
                </a:moveTo>
                <a:cubicBezTo>
                  <a:pt x="373872" y="1826982"/>
                  <a:pt x="379586" y="1848889"/>
                  <a:pt x="413876" y="1866034"/>
                </a:cubicBezTo>
                <a:cubicBezTo>
                  <a:pt x="430069" y="1834602"/>
                  <a:pt x="422449" y="1812694"/>
                  <a:pt x="391969" y="1793644"/>
                </a:cubicBezTo>
                <a:close/>
                <a:moveTo>
                  <a:pt x="215756" y="1301202"/>
                </a:moveTo>
                <a:cubicBezTo>
                  <a:pt x="190039" y="1336444"/>
                  <a:pt x="154797" y="1369782"/>
                  <a:pt x="140509" y="1409787"/>
                </a:cubicBezTo>
                <a:cubicBezTo>
                  <a:pt x="112886" y="1487892"/>
                  <a:pt x="114791" y="1569807"/>
                  <a:pt x="135747" y="1651722"/>
                </a:cubicBezTo>
                <a:cubicBezTo>
                  <a:pt x="154797" y="1725064"/>
                  <a:pt x="157654" y="1727922"/>
                  <a:pt x="231949" y="1740304"/>
                </a:cubicBezTo>
                <a:cubicBezTo>
                  <a:pt x="283384" y="1748877"/>
                  <a:pt x="290051" y="1743162"/>
                  <a:pt x="288147" y="1691727"/>
                </a:cubicBezTo>
                <a:cubicBezTo>
                  <a:pt x="284336" y="1602192"/>
                  <a:pt x="279574" y="1512657"/>
                  <a:pt x="273859" y="1423122"/>
                </a:cubicBezTo>
                <a:cubicBezTo>
                  <a:pt x="272906" y="1408834"/>
                  <a:pt x="265286" y="1394547"/>
                  <a:pt x="258619" y="1381212"/>
                </a:cubicBezTo>
                <a:cubicBezTo>
                  <a:pt x="245284" y="1354542"/>
                  <a:pt x="230997" y="1328824"/>
                  <a:pt x="215756" y="1301202"/>
                </a:cubicBezTo>
                <a:close/>
                <a:moveTo>
                  <a:pt x="391969" y="1300249"/>
                </a:moveTo>
                <a:cubicBezTo>
                  <a:pt x="384349" y="1318347"/>
                  <a:pt x="376729" y="1335492"/>
                  <a:pt x="369109" y="1353589"/>
                </a:cubicBezTo>
                <a:cubicBezTo>
                  <a:pt x="357679" y="1378354"/>
                  <a:pt x="338629" y="1402167"/>
                  <a:pt x="335772" y="1426932"/>
                </a:cubicBezTo>
                <a:cubicBezTo>
                  <a:pt x="328151" y="1492654"/>
                  <a:pt x="327199" y="1558377"/>
                  <a:pt x="324342" y="1624099"/>
                </a:cubicBezTo>
                <a:cubicBezTo>
                  <a:pt x="322436" y="1662199"/>
                  <a:pt x="324342" y="1700299"/>
                  <a:pt x="324342" y="1737447"/>
                </a:cubicBezTo>
                <a:cubicBezTo>
                  <a:pt x="418639" y="1751734"/>
                  <a:pt x="456739" y="1730779"/>
                  <a:pt x="475789" y="1646959"/>
                </a:cubicBezTo>
                <a:cubicBezTo>
                  <a:pt x="486267" y="1600287"/>
                  <a:pt x="494839" y="1551709"/>
                  <a:pt x="491029" y="1504084"/>
                </a:cubicBezTo>
                <a:cubicBezTo>
                  <a:pt x="487219" y="1458364"/>
                  <a:pt x="471026" y="1411692"/>
                  <a:pt x="451976" y="1368829"/>
                </a:cubicBezTo>
                <a:cubicBezTo>
                  <a:pt x="439594" y="1342159"/>
                  <a:pt x="412924" y="1322157"/>
                  <a:pt x="391969" y="1300249"/>
                </a:cubicBezTo>
                <a:close/>
                <a:moveTo>
                  <a:pt x="83359" y="1286914"/>
                </a:moveTo>
                <a:cubicBezTo>
                  <a:pt x="2396" y="1405024"/>
                  <a:pt x="22399" y="1629814"/>
                  <a:pt x="112886" y="1706014"/>
                </a:cubicBezTo>
                <a:cubicBezTo>
                  <a:pt x="103361" y="1639339"/>
                  <a:pt x="89074" y="1570759"/>
                  <a:pt x="84311" y="1502179"/>
                </a:cubicBezTo>
                <a:cubicBezTo>
                  <a:pt x="79549" y="1432647"/>
                  <a:pt x="83359" y="1363114"/>
                  <a:pt x="83359" y="1286914"/>
                </a:cubicBezTo>
                <a:close/>
                <a:moveTo>
                  <a:pt x="519604" y="1282152"/>
                </a:moveTo>
                <a:cubicBezTo>
                  <a:pt x="523414" y="1355494"/>
                  <a:pt x="532939" y="1426932"/>
                  <a:pt x="529129" y="1497417"/>
                </a:cubicBezTo>
                <a:cubicBezTo>
                  <a:pt x="525319" y="1566949"/>
                  <a:pt x="509126" y="1635529"/>
                  <a:pt x="499601" y="1695537"/>
                </a:cubicBezTo>
                <a:cubicBezTo>
                  <a:pt x="587231" y="1600287"/>
                  <a:pt x="597709" y="1356447"/>
                  <a:pt x="519604" y="1282152"/>
                </a:cubicBezTo>
                <a:close/>
                <a:moveTo>
                  <a:pt x="289630" y="0"/>
                </a:moveTo>
                <a:lnTo>
                  <a:pt x="308149" y="0"/>
                </a:lnTo>
                <a:lnTo>
                  <a:pt x="308149" y="804949"/>
                </a:lnTo>
                <a:cubicBezTo>
                  <a:pt x="308149" y="833524"/>
                  <a:pt x="315769" y="854479"/>
                  <a:pt x="334819" y="874482"/>
                </a:cubicBezTo>
                <a:cubicBezTo>
                  <a:pt x="382444" y="924012"/>
                  <a:pt x="427211" y="976399"/>
                  <a:pt x="473884" y="1025929"/>
                </a:cubicBezTo>
                <a:cubicBezTo>
                  <a:pt x="497697" y="1050694"/>
                  <a:pt x="505317" y="1077364"/>
                  <a:pt x="505317" y="1111654"/>
                </a:cubicBezTo>
                <a:cubicBezTo>
                  <a:pt x="505317" y="1142134"/>
                  <a:pt x="510079" y="1175472"/>
                  <a:pt x="524367" y="1202142"/>
                </a:cubicBezTo>
                <a:cubicBezTo>
                  <a:pt x="612949" y="1369782"/>
                  <a:pt x="622474" y="1536469"/>
                  <a:pt x="523414" y="1704109"/>
                </a:cubicBezTo>
                <a:cubicBezTo>
                  <a:pt x="516747" y="1715539"/>
                  <a:pt x="522461" y="1733637"/>
                  <a:pt x="523414" y="1748877"/>
                </a:cubicBezTo>
                <a:cubicBezTo>
                  <a:pt x="523414" y="1753639"/>
                  <a:pt x="529129" y="1758402"/>
                  <a:pt x="531986" y="1763164"/>
                </a:cubicBezTo>
                <a:cubicBezTo>
                  <a:pt x="580564" y="1844127"/>
                  <a:pt x="571992" y="1866034"/>
                  <a:pt x="479599" y="1887942"/>
                </a:cubicBezTo>
                <a:cubicBezTo>
                  <a:pt x="364347" y="1915564"/>
                  <a:pt x="248141" y="1914612"/>
                  <a:pt x="131936" y="1892704"/>
                </a:cubicBezTo>
                <a:cubicBezTo>
                  <a:pt x="115744" y="1889847"/>
                  <a:pt x="99551" y="1884132"/>
                  <a:pt x="84311" y="1878417"/>
                </a:cubicBezTo>
                <a:cubicBezTo>
                  <a:pt x="23351" y="1854604"/>
                  <a:pt x="13826" y="1833649"/>
                  <a:pt x="51926" y="1782214"/>
                </a:cubicBezTo>
                <a:cubicBezTo>
                  <a:pt x="80501" y="1744114"/>
                  <a:pt x="80501" y="1715539"/>
                  <a:pt x="56689" y="1672677"/>
                </a:cubicBezTo>
                <a:cubicBezTo>
                  <a:pt x="-26179" y="1522182"/>
                  <a:pt x="-13796" y="1369782"/>
                  <a:pt x="65261" y="1220239"/>
                </a:cubicBezTo>
                <a:cubicBezTo>
                  <a:pt x="84311" y="1184044"/>
                  <a:pt x="93836" y="1147849"/>
                  <a:pt x="93836" y="1106892"/>
                </a:cubicBezTo>
                <a:cubicBezTo>
                  <a:pt x="93836" y="1082127"/>
                  <a:pt x="105266" y="1052599"/>
                  <a:pt x="120506" y="1033549"/>
                </a:cubicBezTo>
                <a:cubicBezTo>
                  <a:pt x="166226" y="977352"/>
                  <a:pt x="218614" y="925917"/>
                  <a:pt x="265286" y="869719"/>
                </a:cubicBezTo>
                <a:cubicBezTo>
                  <a:pt x="278622" y="853527"/>
                  <a:pt x="289099" y="829714"/>
                  <a:pt x="289099" y="808759"/>
                </a:cubicBezTo>
                <a:close/>
              </a:path>
            </a:pathLst>
          </a:custGeom>
          <a:solidFill>
            <a:schemeClr val="accent3">
              <a:alpha val="70000"/>
            </a:schemeClr>
          </a:solidFill>
          <a:ln w="9525" cap="flat">
            <a:noFill/>
            <a:prstDash val="solid"/>
            <a:miter/>
          </a:ln>
        </p:spPr>
        <p:txBody>
          <a:bodyPr rtlCol="0" anchor="ctr"/>
          <a:lstStyle/>
          <a:p>
            <a:endParaRPr lang="en-US"/>
          </a:p>
        </p:txBody>
      </p:sp>
      <p:grpSp>
        <p:nvGrpSpPr>
          <p:cNvPr id="20" name="Group 19">
            <a:extLst>
              <a:ext uri="{FF2B5EF4-FFF2-40B4-BE49-F238E27FC236}">
                <a16:creationId xmlns="" xmlns:a16="http://schemas.microsoft.com/office/drawing/2014/main" id="{DB393905-0B5C-42AC-B573-73D6A53CF207}"/>
              </a:ext>
            </a:extLst>
          </p:cNvPr>
          <p:cNvGrpSpPr/>
          <p:nvPr/>
        </p:nvGrpSpPr>
        <p:grpSpPr>
          <a:xfrm>
            <a:off x="2548367" y="1441407"/>
            <a:ext cx="6981224" cy="4514291"/>
            <a:chOff x="3366914" y="2916559"/>
            <a:chExt cx="2424286" cy="1655441"/>
          </a:xfrm>
        </p:grpSpPr>
        <p:sp>
          <p:nvSpPr>
            <p:cNvPr id="21" name="Rectangle 20">
              <a:extLst>
                <a:ext uri="{FF2B5EF4-FFF2-40B4-BE49-F238E27FC236}">
                  <a16:creationId xmlns="" xmlns:a16="http://schemas.microsoft.com/office/drawing/2014/main" id="{F9D009CB-BA5F-49F7-879C-3C9C438A2431}"/>
                </a:ext>
              </a:extLst>
            </p:cNvPr>
            <p:cNvSpPr/>
            <p:nvPr/>
          </p:nvSpPr>
          <p:spPr>
            <a:xfrm>
              <a:off x="3366914" y="3203451"/>
              <a:ext cx="242428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 xmlns:a16="http://schemas.microsoft.com/office/drawing/2014/main" id="{F699A65C-B1E8-418E-83E9-FCFF4EDFE548}"/>
                </a:ext>
              </a:extLst>
            </p:cNvPr>
            <p:cNvSpPr/>
            <p:nvPr/>
          </p:nvSpPr>
          <p:spPr>
            <a:xfrm>
              <a:off x="3419872" y="3140968"/>
              <a:ext cx="2304256" cy="12961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3">
              <a:extLst>
                <a:ext uri="{FF2B5EF4-FFF2-40B4-BE49-F238E27FC236}">
                  <a16:creationId xmlns="" xmlns:a16="http://schemas.microsoft.com/office/drawing/2014/main" id="{E0E79E2A-88F9-4C31-A677-35AD6D719CFD}"/>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altLang="ko-KR" sz="2700" b="1">
                  <a:solidFill>
                    <a:schemeClr val="tx2">
                      <a:lumMod val="50000"/>
                    </a:schemeClr>
                  </a:solidFill>
                </a:rPr>
                <a:t>ذبْح</a:t>
              </a:r>
              <a:endParaRPr lang="en-US" altLang="ko-KR" sz="2700" b="1" smtClean="0">
                <a:solidFill>
                  <a:schemeClr val="tx2">
                    <a:lumMod val="50000"/>
                  </a:schemeClr>
                </a:solidFill>
              </a:endParaRPr>
            </a:p>
            <a:p>
              <a:pPr algn="ctr"/>
              <a:endParaRPr lang="en-US" altLang="ko-KR" sz="2700" smtClean="0">
                <a:solidFill>
                  <a:schemeClr val="tx2">
                    <a:lumMod val="50000"/>
                  </a:schemeClr>
                </a:solidFill>
              </a:endParaRPr>
            </a:p>
            <a:p>
              <a:pPr algn="ctr"/>
              <a:r>
                <a:rPr lang="ar-AE" altLang="ko-KR" sz="2700" smtClean="0">
                  <a:solidFill>
                    <a:schemeClr val="tx2">
                      <a:lumMod val="50000"/>
                    </a:schemeClr>
                  </a:solidFill>
                </a:rPr>
                <a:t>ان </a:t>
              </a:r>
              <a:r>
                <a:rPr lang="ar-AE" altLang="ko-KR" sz="2700">
                  <a:solidFill>
                    <a:schemeClr val="tx2">
                      <a:lumMod val="50000"/>
                    </a:schemeClr>
                  </a:solidFill>
                </a:rPr>
                <a:t>تقطع العروْق الاًرْبعة من الحيوان مع التّسمية٠</a:t>
              </a:r>
              <a:endParaRPr lang="ko-KR" altLang="en-US" sz="2700">
                <a:solidFill>
                  <a:schemeClr val="tx2">
                    <a:lumMod val="50000"/>
                  </a:schemeClr>
                </a:solidFill>
              </a:endParaRPr>
            </a:p>
          </p:txBody>
        </p:sp>
        <p:sp>
          <p:nvSpPr>
            <p:cNvPr id="24" name="Rectangle 3">
              <a:extLst>
                <a:ext uri="{FF2B5EF4-FFF2-40B4-BE49-F238E27FC236}">
                  <a16:creationId xmlns="" xmlns:a16="http://schemas.microsoft.com/office/drawing/2014/main" id="{8BE22023-BBB7-4FF0-8713-C053E3DA72B6}"/>
                </a:ext>
              </a:extLst>
            </p:cNvPr>
            <p:cNvSpPr/>
            <p:nvPr/>
          </p:nvSpPr>
          <p:spPr>
            <a:xfrm flipH="1">
              <a:off x="34959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b="1" smtClean="0">
                <a:solidFill>
                  <a:schemeClr val="tx2">
                    <a:lumMod val="50000"/>
                  </a:schemeClr>
                </a:solidFill>
                <a:latin typeface="Kalpurush" pitchFamily="2" charset="0"/>
                <a:cs typeface="Kalpurush" pitchFamily="2" charset="0"/>
              </a:endParaRPr>
            </a:p>
            <a:p>
              <a:pPr algn="ctr"/>
              <a:r>
                <a:rPr lang="en-US" altLang="ko-KR" sz="2700" b="1" smtClean="0">
                  <a:solidFill>
                    <a:schemeClr val="tx2">
                      <a:lumMod val="50000"/>
                    </a:schemeClr>
                  </a:solidFill>
                  <a:latin typeface="Kalpurush" pitchFamily="2" charset="0"/>
                  <a:cs typeface="Kalpurush" pitchFamily="2" charset="0"/>
                </a:rPr>
                <a:t>যবেহ্‌</a:t>
              </a:r>
            </a:p>
            <a:p>
              <a:pPr algn="ctr"/>
              <a:endParaRPr lang="en-US" altLang="ko-KR" sz="2700" b="1" smtClean="0">
                <a:solidFill>
                  <a:schemeClr val="tx2">
                    <a:lumMod val="50000"/>
                  </a:schemeClr>
                </a:solidFill>
                <a:latin typeface="Kalpurush" pitchFamily="2" charset="0"/>
                <a:cs typeface="Kalpurush" pitchFamily="2" charset="0"/>
              </a:endParaRPr>
            </a:p>
            <a:p>
              <a:r>
                <a:rPr lang="en-US" altLang="ko-KR" sz="2000" smtClean="0">
                  <a:solidFill>
                    <a:schemeClr val="tx2">
                      <a:lumMod val="50000"/>
                    </a:schemeClr>
                  </a:solidFill>
                  <a:latin typeface="Kalpurush" pitchFamily="2" charset="0"/>
                  <a:cs typeface="Kalpurush" pitchFamily="2" charset="0"/>
                </a:rPr>
                <a:t>বিসমিল্লাহ্‌ বলে প্রাণীর চারটি রগ কেটে দেয়াকে যবেহ্‌ বলে।</a:t>
              </a:r>
              <a:endParaRPr lang="en-US" altLang="ko-KR" sz="2000">
                <a:solidFill>
                  <a:schemeClr val="tx2">
                    <a:lumMod val="50000"/>
                  </a:schemeClr>
                </a:solidFill>
                <a:latin typeface="Kalpurush" pitchFamily="2" charset="0"/>
                <a:cs typeface="Kalpurush" pitchFamily="2" charset="0"/>
              </a:endParaRPr>
            </a:p>
            <a:p>
              <a:pPr algn="ctr"/>
              <a:endParaRPr lang="ko-KR" altLang="en-US" sz="2700">
                <a:solidFill>
                  <a:schemeClr val="tx2">
                    <a:lumMod val="50000"/>
                  </a:schemeClr>
                </a:solidFill>
                <a:latin typeface="Kalpurush" pitchFamily="2" charset="0"/>
                <a:cs typeface="Kalpurush" pitchFamily="2" charset="0"/>
              </a:endParaRPr>
            </a:p>
          </p:txBody>
        </p:sp>
        <p:sp>
          <p:nvSpPr>
            <p:cNvPr id="27" name="Oval 7">
              <a:extLst>
                <a:ext uri="{FF2B5EF4-FFF2-40B4-BE49-F238E27FC236}">
                  <a16:creationId xmlns="" xmlns:a16="http://schemas.microsoft.com/office/drawing/2014/main" id="{272C5E37-7D59-4E82-AB5C-3AAA34917003}"/>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Rectangle 1"/>
          <p:cNvSpPr/>
          <p:nvPr/>
        </p:nvSpPr>
        <p:spPr>
          <a:xfrm>
            <a:off x="5260595" y="732877"/>
            <a:ext cx="1493134" cy="50928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Kalpurush" pitchFamily="2" charset="0"/>
                <a:cs typeface="Kalpurush" pitchFamily="2" charset="0"/>
              </a:rPr>
              <a:t>সংজ্ঞা</a:t>
            </a:r>
            <a:endParaRPr lang="en-US" sz="2800">
              <a:latin typeface="Kalpurush" pitchFamily="2" charset="0"/>
              <a:cs typeface="Kalpurush" pitchFamily="2" charset="0"/>
            </a:endParaRPr>
          </a:p>
        </p:txBody>
      </p:sp>
      <p:sp>
        <p:nvSpPr>
          <p:cNvPr id="30" name="Rectangle 29"/>
          <p:cNvSpPr/>
          <p:nvPr/>
        </p:nvSpPr>
        <p:spPr>
          <a:xfrm>
            <a:off x="0" y="6632294"/>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2737942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F6148310-6722-41F5-9BDE-004187861417}"/>
              </a:ext>
            </a:extLst>
          </p:cNvPr>
          <p:cNvCxnSpPr>
            <a:cxnSpLocks/>
            <a:endCxn id="7" idx="1"/>
          </p:cNvCxnSpPr>
          <p:nvPr/>
        </p:nvCxnSpPr>
        <p:spPr>
          <a:xfrm flipV="1">
            <a:off x="4348264" y="2099759"/>
            <a:ext cx="1768608" cy="163553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807F182A-4BC9-4537-9999-D830DE0AA532}"/>
              </a:ext>
            </a:extLst>
          </p:cNvPr>
          <p:cNvCxnSpPr>
            <a:cxnSpLocks/>
            <a:endCxn id="10" idx="1"/>
          </p:cNvCxnSpPr>
          <p:nvPr/>
        </p:nvCxnSpPr>
        <p:spPr>
          <a:xfrm>
            <a:off x="4348264" y="3718953"/>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Rounded Rectangle 11">
            <a:extLst>
              <a:ext uri="{FF2B5EF4-FFF2-40B4-BE49-F238E27FC236}">
                <a16:creationId xmlns="" xmlns:a16="http://schemas.microsoft.com/office/drawing/2014/main" id="{F86502E0-7AC4-4388-9323-81488ACDB42C}"/>
              </a:ext>
            </a:extLst>
          </p:cNvPr>
          <p:cNvSpPr/>
          <p:nvPr/>
        </p:nvSpPr>
        <p:spPr>
          <a:xfrm>
            <a:off x="6116873" y="1635548"/>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ounded Rectangle 15">
            <a:extLst>
              <a:ext uri="{FF2B5EF4-FFF2-40B4-BE49-F238E27FC236}">
                <a16:creationId xmlns="" xmlns:a16="http://schemas.microsoft.com/office/drawing/2014/main" id="{4789C6A9-6FA5-4C6A-970C-CD3406B54ECA}"/>
              </a:ext>
            </a:extLst>
          </p:cNvPr>
          <p:cNvSpPr/>
          <p:nvPr/>
        </p:nvSpPr>
        <p:spPr>
          <a:xfrm>
            <a:off x="6122813" y="4880162"/>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Box 12">
            <a:extLst>
              <a:ext uri="{FF2B5EF4-FFF2-40B4-BE49-F238E27FC236}">
                <a16:creationId xmlns="" xmlns:a16="http://schemas.microsoft.com/office/drawing/2014/main" id="{0D072082-6B0B-475A-9716-49E78E39D305}"/>
              </a:ext>
            </a:extLst>
          </p:cNvPr>
          <p:cNvSpPr txBox="1"/>
          <p:nvPr/>
        </p:nvSpPr>
        <p:spPr>
          <a:xfrm>
            <a:off x="6468371" y="1838149"/>
            <a:ext cx="4438820" cy="523220"/>
          </a:xfrm>
          <a:prstGeom prst="rect">
            <a:avLst/>
          </a:prstGeom>
          <a:noFill/>
        </p:spPr>
        <p:txBody>
          <a:bodyPr wrap="square" rtlCol="0">
            <a:spAutoFit/>
          </a:bodyPr>
          <a:lstStyle/>
          <a:p>
            <a:r>
              <a:rPr lang="en-US" altLang="ko-KR" sz="2800" b="1" smtClean="0">
                <a:solidFill>
                  <a:schemeClr val="bg1"/>
                </a:solidFill>
                <a:latin typeface="Kalpurush" pitchFamily="2" charset="0"/>
                <a:cs typeface="Kalpurush" pitchFamily="2" charset="0"/>
              </a:rPr>
              <a:t>১. তাওহীদ</a:t>
            </a:r>
            <a:endParaRPr lang="ko-KR" altLang="en-US" sz="2800" b="1" dirty="0">
              <a:solidFill>
                <a:schemeClr val="bg1"/>
              </a:solidFill>
              <a:latin typeface="Kalpurush" pitchFamily="2" charset="0"/>
              <a:cs typeface="Kalpurush" pitchFamily="2" charset="0"/>
            </a:endParaRPr>
          </a:p>
        </p:txBody>
      </p:sp>
      <p:sp>
        <p:nvSpPr>
          <p:cNvPr id="16" name="TextBox 15">
            <a:extLst>
              <a:ext uri="{FF2B5EF4-FFF2-40B4-BE49-F238E27FC236}">
                <a16:creationId xmlns="" xmlns:a16="http://schemas.microsoft.com/office/drawing/2014/main" id="{B1EE57DD-4C79-4544-B2D4-C4BFAEAE7EF9}"/>
              </a:ext>
            </a:extLst>
          </p:cNvPr>
          <p:cNvSpPr txBox="1"/>
          <p:nvPr/>
        </p:nvSpPr>
        <p:spPr>
          <a:xfrm>
            <a:off x="6474309" y="3043616"/>
            <a:ext cx="4438820" cy="307777"/>
          </a:xfrm>
          <a:prstGeom prst="rect">
            <a:avLst/>
          </a:prstGeom>
          <a:noFill/>
        </p:spPr>
        <p:txBody>
          <a:bodyPr wrap="square" rtlCol="0">
            <a:spAutoFit/>
          </a:bodyPr>
          <a:lstStyle/>
          <a:p>
            <a:r>
              <a:rPr lang="en-US" altLang="ko-KR" sz="1400" b="1" dirty="0">
                <a:solidFill>
                  <a:schemeClr val="bg1"/>
                </a:solidFill>
              </a:rPr>
              <a:t>Add Contents Title</a:t>
            </a:r>
            <a:endParaRPr lang="ko-KR" altLang="en-US" sz="1400" b="1" dirty="0">
              <a:solidFill>
                <a:schemeClr val="bg1"/>
              </a:solidFill>
            </a:endParaRPr>
          </a:p>
        </p:txBody>
      </p:sp>
      <p:sp>
        <p:nvSpPr>
          <p:cNvPr id="22" name="TextBox 21">
            <a:extLst>
              <a:ext uri="{FF2B5EF4-FFF2-40B4-BE49-F238E27FC236}">
                <a16:creationId xmlns="" xmlns:a16="http://schemas.microsoft.com/office/drawing/2014/main" id="{089E63C7-7369-4552-A221-886FE1F3093F}"/>
              </a:ext>
            </a:extLst>
          </p:cNvPr>
          <p:cNvSpPr txBox="1"/>
          <p:nvPr/>
        </p:nvSpPr>
        <p:spPr>
          <a:xfrm>
            <a:off x="6474309" y="5082763"/>
            <a:ext cx="4438818" cy="523220"/>
          </a:xfrm>
          <a:prstGeom prst="rect">
            <a:avLst/>
          </a:prstGeom>
          <a:noFill/>
        </p:spPr>
        <p:txBody>
          <a:bodyPr wrap="square" rtlCol="0">
            <a:spAutoFit/>
          </a:bodyPr>
          <a:lstStyle/>
          <a:p>
            <a:r>
              <a:rPr lang="en-US" altLang="ko-KR" sz="2800" b="1" smtClean="0">
                <a:solidFill>
                  <a:schemeClr val="bg1"/>
                </a:solidFill>
                <a:latin typeface="Kalpurush" pitchFamily="2" charset="0"/>
                <a:cs typeface="Kalpurush" pitchFamily="2" charset="0"/>
              </a:rPr>
              <a:t>২. বিসমিল্লাহ</a:t>
            </a:r>
            <a:r>
              <a:rPr lang="en-US" altLang="ko-KR" sz="2800" b="1" smtClean="0">
                <a:solidFill>
                  <a:schemeClr val="bg1"/>
                </a:solidFill>
                <a:latin typeface="Kalpurush" pitchFamily="2" charset="0"/>
                <a:cs typeface="Kalpurush" pitchFamily="2" charset="0"/>
              </a:rPr>
              <a:t> </a:t>
            </a:r>
            <a:endParaRPr lang="ko-KR" altLang="en-US" sz="2800" b="1" dirty="0">
              <a:solidFill>
                <a:schemeClr val="bg1"/>
              </a:solidFill>
              <a:latin typeface="Kalpurush" pitchFamily="2" charset="0"/>
              <a:cs typeface="Kalpurush" pitchFamily="2" charset="0"/>
            </a:endParaRPr>
          </a:p>
        </p:txBody>
      </p:sp>
      <p:grpSp>
        <p:nvGrpSpPr>
          <p:cNvPr id="28" name="Group 27">
            <a:extLst>
              <a:ext uri="{FF2B5EF4-FFF2-40B4-BE49-F238E27FC236}">
                <a16:creationId xmlns="" xmlns:a16="http://schemas.microsoft.com/office/drawing/2014/main" id="{E3F3EF69-12D5-48CF-94CF-57F70EB64E46}"/>
              </a:ext>
            </a:extLst>
          </p:cNvPr>
          <p:cNvGrpSpPr/>
          <p:nvPr/>
        </p:nvGrpSpPr>
        <p:grpSpPr>
          <a:xfrm>
            <a:off x="402684" y="2872770"/>
            <a:ext cx="3810017" cy="1918077"/>
            <a:chOff x="-548507" y="477868"/>
            <a:chExt cx="11570449" cy="6357177"/>
          </a:xfrm>
        </p:grpSpPr>
        <p:sp>
          <p:nvSpPr>
            <p:cNvPr id="29" name="Freeform: Shape 3">
              <a:extLst>
                <a:ext uri="{FF2B5EF4-FFF2-40B4-BE49-F238E27FC236}">
                  <a16:creationId xmlns="" xmlns:a16="http://schemas.microsoft.com/office/drawing/2014/main" id="{86871241-D082-4A7B-A46A-0CE8BD3AA65F}"/>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0" name="Freeform: Shape 4">
              <a:extLst>
                <a:ext uri="{FF2B5EF4-FFF2-40B4-BE49-F238E27FC236}">
                  <a16:creationId xmlns="" xmlns:a16="http://schemas.microsoft.com/office/drawing/2014/main" id="{4F5D10F1-9A45-4D9C-95E5-B081F7AB547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1" name="Freeform: Shape 5">
              <a:extLst>
                <a:ext uri="{FF2B5EF4-FFF2-40B4-BE49-F238E27FC236}">
                  <a16:creationId xmlns="" xmlns:a16="http://schemas.microsoft.com/office/drawing/2014/main" id="{1C8D66A1-FBE0-4B34-A1EE-65A70011EC4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algn="ctr"/>
              <a:r>
                <a:rPr lang="en-US" sz="3200" b="1" smtClean="0">
                  <a:latin typeface="Kalpurush" pitchFamily="2" charset="0"/>
                  <a:cs typeface="Kalpurush" pitchFamily="2" charset="0"/>
                </a:rPr>
                <a:t>০২.</a:t>
              </a:r>
            </a:p>
            <a:p>
              <a:pPr algn="ctr"/>
              <a:r>
                <a:rPr lang="en-US" sz="3200" b="1" smtClean="0">
                  <a:latin typeface="Kalpurush" pitchFamily="2" charset="0"/>
                  <a:cs typeface="Kalpurush" pitchFamily="2" charset="0"/>
                </a:rPr>
                <a:t>যবেহ্‌- এর শর্ত</a:t>
              </a:r>
              <a:endParaRPr lang="en-US" sz="3200" b="1">
                <a:latin typeface="Kalpurush" pitchFamily="2" charset="0"/>
                <a:cs typeface="Kalpurush" pitchFamily="2" charset="0"/>
              </a:endParaRPr>
            </a:p>
          </p:txBody>
        </p:sp>
        <p:sp>
          <p:nvSpPr>
            <p:cNvPr id="32" name="Freeform: Shape 6">
              <a:extLst>
                <a:ext uri="{FF2B5EF4-FFF2-40B4-BE49-F238E27FC236}">
                  <a16:creationId xmlns="" xmlns:a16="http://schemas.microsoft.com/office/drawing/2014/main" id="{1E56171F-FFF0-4DC2-B589-13F539E3CD8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3" name="Freeform: Shape 7">
              <a:extLst>
                <a:ext uri="{FF2B5EF4-FFF2-40B4-BE49-F238E27FC236}">
                  <a16:creationId xmlns="" xmlns:a16="http://schemas.microsoft.com/office/drawing/2014/main" id="{BCE618BD-1963-4228-B46B-A0CD35EC9A51}"/>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4" name="Group 33">
              <a:extLst>
                <a:ext uri="{FF2B5EF4-FFF2-40B4-BE49-F238E27FC236}">
                  <a16:creationId xmlns="" xmlns:a16="http://schemas.microsoft.com/office/drawing/2014/main" id="{1EFA3173-BA88-4FDD-B43E-B88FC3EDE5B2}"/>
                </a:ext>
              </a:extLst>
            </p:cNvPr>
            <p:cNvGrpSpPr/>
            <p:nvPr/>
          </p:nvGrpSpPr>
          <p:grpSpPr>
            <a:xfrm>
              <a:off x="1606" y="6382978"/>
              <a:ext cx="413937" cy="115242"/>
              <a:chOff x="5955" y="6353672"/>
              <a:chExt cx="413937" cy="115242"/>
            </a:xfrm>
          </p:grpSpPr>
          <p:sp>
            <p:nvSpPr>
              <p:cNvPr id="39" name="Rectangle: Rounded Corners 13">
                <a:extLst>
                  <a:ext uri="{FF2B5EF4-FFF2-40B4-BE49-F238E27FC236}">
                    <a16:creationId xmlns="" xmlns:a16="http://schemas.microsoft.com/office/drawing/2014/main" id="{7435A261-20A7-4E07-9667-37B893D6E40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14">
                <a:extLst>
                  <a:ext uri="{FF2B5EF4-FFF2-40B4-BE49-F238E27FC236}">
                    <a16:creationId xmlns="" xmlns:a16="http://schemas.microsoft.com/office/drawing/2014/main" id="{543A46E9-44A8-4E57-A9DE-ED1384C9CA2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 xmlns:a16="http://schemas.microsoft.com/office/drawing/2014/main" id="{08179C0A-3EE2-4FAF-8D73-2FE630A003BE}"/>
                </a:ext>
              </a:extLst>
            </p:cNvPr>
            <p:cNvGrpSpPr/>
            <p:nvPr/>
          </p:nvGrpSpPr>
          <p:grpSpPr>
            <a:xfrm>
              <a:off x="9855291" y="6381600"/>
              <a:ext cx="885989" cy="115242"/>
              <a:chOff x="5955" y="6353672"/>
              <a:chExt cx="413937" cy="115242"/>
            </a:xfrm>
          </p:grpSpPr>
          <p:sp>
            <p:nvSpPr>
              <p:cNvPr id="37" name="Rectangle: Rounded Corners 11">
                <a:extLst>
                  <a:ext uri="{FF2B5EF4-FFF2-40B4-BE49-F238E27FC236}">
                    <a16:creationId xmlns="" xmlns:a16="http://schemas.microsoft.com/office/drawing/2014/main" id="{3FC0E7A0-3A37-4609-9C93-4048361034B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2">
                <a:extLst>
                  <a:ext uri="{FF2B5EF4-FFF2-40B4-BE49-F238E27FC236}">
                    <a16:creationId xmlns="" xmlns:a16="http://schemas.microsoft.com/office/drawing/2014/main" id="{A4CB0329-2729-4B81-9409-578F0D3813E5}"/>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10">
              <a:extLst>
                <a:ext uri="{FF2B5EF4-FFF2-40B4-BE49-F238E27FC236}">
                  <a16:creationId xmlns="" xmlns:a16="http://schemas.microsoft.com/office/drawing/2014/main" id="{DC0259C5-F757-4C15-AC0C-4F834ABC7D5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2" name="Rectangle 41"/>
          <p:cNvSpPr/>
          <p:nvPr/>
        </p:nvSpPr>
        <p:spPr>
          <a:xfrm>
            <a:off x="0" y="6638081"/>
            <a:ext cx="12431210" cy="219919"/>
          </a:xfrm>
          <a:prstGeom prst="rect">
            <a:avLst/>
          </a:prstGeom>
          <a:solidFill>
            <a:schemeClr val="accent3">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imes New Roman" pitchFamily="18" charset="0"/>
                <a:cs typeface="Times New Roman" pitchFamily="18" charset="0"/>
              </a:rPr>
              <a:t>©  Creative commons copyright: Mohammad Younus. Email: younus01818591777@gmail.com</a:t>
            </a:r>
          </a:p>
        </p:txBody>
      </p:sp>
    </p:spTree>
    <p:extLst>
      <p:ext uri="{BB962C8B-B14F-4D97-AF65-F5344CB8AC3E}">
        <p14:creationId xmlns:p14="http://schemas.microsoft.com/office/powerpoint/2010/main" val="4018867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Cover and End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989</Words>
  <Application>Microsoft Office PowerPoint</Application>
  <PresentationFormat>Custom</PresentationFormat>
  <Paragraphs>132</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Iqbal</cp:lastModifiedBy>
  <cp:revision>66</cp:revision>
  <dcterms:created xsi:type="dcterms:W3CDTF">2020-01-20T05:08:25Z</dcterms:created>
  <dcterms:modified xsi:type="dcterms:W3CDTF">2020-07-28T12:28:38Z</dcterms:modified>
</cp:coreProperties>
</file>