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058F6-BBAD-4FAD-8FCD-112F80FAB72C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9AE317-31CB-4074-B866-19F5630CF0AC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bn-BD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পিতা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FEFB9E-ABCA-42EC-8A17-6ADE3868B5B8}" type="parTrans" cxnId="{71F77A96-A0C7-4A19-A6CB-8C5B03AAF722}">
      <dgm:prSet/>
      <dgm:spPr/>
      <dgm:t>
        <a:bodyPr/>
        <a:lstStyle/>
        <a:p>
          <a:endParaRPr lang="en-US"/>
        </a:p>
      </dgm:t>
    </dgm:pt>
    <dgm:pt modelId="{1FBCD79E-8270-4C01-AB18-B0B6F514C7D5}" type="sibTrans" cxnId="{71F77A96-A0C7-4A19-A6CB-8C5B03AAF722}">
      <dgm:prSet/>
      <dgm:spPr/>
      <dgm:t>
        <a:bodyPr/>
        <a:lstStyle/>
        <a:p>
          <a:endParaRPr lang="en-US"/>
        </a:p>
      </dgm:t>
    </dgm:pt>
    <dgm:pt modelId="{32324B61-458A-4DF2-9002-F9EF4B3722C7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মাতা</a:t>
          </a:r>
          <a:endParaRPr lang="en-US" sz="5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D7CA77-D204-4DE4-89C4-4367440B1D1F}" type="parTrans" cxnId="{A342342F-4F62-4C28-8F20-6DA93F4A49D7}">
      <dgm:prSet/>
      <dgm:spPr/>
      <dgm:t>
        <a:bodyPr/>
        <a:lstStyle/>
        <a:p>
          <a:endParaRPr lang="en-US"/>
        </a:p>
      </dgm:t>
    </dgm:pt>
    <dgm:pt modelId="{07144EB0-2415-4A7F-ADA5-D2571407208C}" type="sibTrans" cxnId="{A342342F-4F62-4C28-8F20-6DA93F4A49D7}">
      <dgm:prSet/>
      <dgm:spPr/>
      <dgm:t>
        <a:bodyPr/>
        <a:lstStyle/>
        <a:p>
          <a:endParaRPr lang="en-US"/>
        </a:p>
      </dgm:t>
    </dgm:pt>
    <dgm:pt modelId="{3A3EE295-1C33-4D40-BBF8-CF1679B6D6AA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bn-BD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জ্যেষ্ঠ ভ্রাতা 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03ABFD-2977-42A3-81D3-2903B9356E4B}" type="parTrans" cxnId="{04B4E665-E683-4D06-A3E6-DF72D913770C}">
      <dgm:prSet/>
      <dgm:spPr/>
      <dgm:t>
        <a:bodyPr/>
        <a:lstStyle/>
        <a:p>
          <a:endParaRPr lang="en-US"/>
        </a:p>
      </dgm:t>
    </dgm:pt>
    <dgm:pt modelId="{AC12A8A4-2F30-4696-A818-3D4F4CEAF9E9}" type="sibTrans" cxnId="{04B4E665-E683-4D06-A3E6-DF72D913770C}">
      <dgm:prSet/>
      <dgm:spPr/>
      <dgm:t>
        <a:bodyPr/>
        <a:lstStyle/>
        <a:p>
          <a:endParaRPr lang="en-US"/>
        </a:p>
      </dgm:t>
    </dgm:pt>
    <dgm:pt modelId="{F4E936B3-D384-4D2A-B530-AFD652ECA9D9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bn-BD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endParaRPr lang="en-US" sz="5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E2979E-E4B4-4FDA-A39B-FD2CDA24C774}" type="parTrans" cxnId="{60581589-217F-4D0A-8728-5F1B02563BA5}">
      <dgm:prSet/>
      <dgm:spPr/>
      <dgm:t>
        <a:bodyPr/>
        <a:lstStyle/>
        <a:p>
          <a:endParaRPr lang="en-US"/>
        </a:p>
      </dgm:t>
    </dgm:pt>
    <dgm:pt modelId="{9C32FEAA-5850-42E3-B64A-987A679E3D3C}" type="sibTrans" cxnId="{60581589-217F-4D0A-8728-5F1B02563BA5}">
      <dgm:prSet/>
      <dgm:spPr/>
      <dgm:t>
        <a:bodyPr/>
        <a:lstStyle/>
        <a:p>
          <a:endParaRPr lang="en-US"/>
        </a:p>
      </dgm:t>
    </dgm:pt>
    <dgm:pt modelId="{D309E318-AF65-4125-896F-973A4FBFD432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দীক্ষাদাতা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A67EEA-795C-494F-9E63-1A9A2D984CF2}" type="parTrans" cxnId="{48BCCA09-C859-4E2C-80DE-F1E7BA66748A}">
      <dgm:prSet/>
      <dgm:spPr/>
      <dgm:t>
        <a:bodyPr/>
        <a:lstStyle/>
        <a:p>
          <a:endParaRPr lang="en-US"/>
        </a:p>
      </dgm:t>
    </dgm:pt>
    <dgm:pt modelId="{F9BD5135-3E3C-4BE8-8932-FC6757D331B6}" type="sibTrans" cxnId="{48BCCA09-C859-4E2C-80DE-F1E7BA66748A}">
      <dgm:prSet/>
      <dgm:spPr/>
      <dgm:t>
        <a:bodyPr/>
        <a:lstStyle/>
        <a:p>
          <a:endParaRPr lang="en-US"/>
        </a:p>
      </dgm:t>
    </dgm:pt>
    <dgm:pt modelId="{E460598A-9F82-4DA1-BBA4-C86AA741D84B}" type="pres">
      <dgm:prSet presAssocID="{34B058F6-BBAD-4FAD-8FCD-112F80FAB7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DAD2F5-5EE1-477A-91A6-D015628BEF28}" type="pres">
      <dgm:prSet presAssocID="{C39AE317-31CB-4074-B866-19F5630CF0AC}" presName="node" presStyleLbl="node1" presStyleIdx="0" presStyleCnt="5" custScaleX="88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3685E-CF04-4C33-9F61-9B5412D4BC59}" type="pres">
      <dgm:prSet presAssocID="{C39AE317-31CB-4074-B866-19F5630CF0AC}" presName="spNode" presStyleCnt="0"/>
      <dgm:spPr/>
      <dgm:t>
        <a:bodyPr/>
        <a:lstStyle/>
        <a:p>
          <a:endParaRPr lang="en-US"/>
        </a:p>
      </dgm:t>
    </dgm:pt>
    <dgm:pt modelId="{B4A720D2-1D25-43AF-BFEB-53F436E2B53B}" type="pres">
      <dgm:prSet presAssocID="{1FBCD79E-8270-4C01-AB18-B0B6F514C7D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95EB71B-E035-4796-BB6C-2872099F649A}" type="pres">
      <dgm:prSet presAssocID="{32324B61-458A-4DF2-9002-F9EF4B3722C7}" presName="node" presStyleLbl="node1" presStyleIdx="1" presStyleCnt="5" custScaleX="83904" custScaleY="89758" custRadScaleRad="112304" custRadScaleInc="1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0917B-E6C4-4A1C-ABBF-11379A96B940}" type="pres">
      <dgm:prSet presAssocID="{32324B61-458A-4DF2-9002-F9EF4B3722C7}" presName="spNode" presStyleCnt="0"/>
      <dgm:spPr/>
      <dgm:t>
        <a:bodyPr/>
        <a:lstStyle/>
        <a:p>
          <a:endParaRPr lang="en-US"/>
        </a:p>
      </dgm:t>
    </dgm:pt>
    <dgm:pt modelId="{C5573952-5AF5-412E-83F3-E83EED809A1A}" type="pres">
      <dgm:prSet presAssocID="{07144EB0-2415-4A7F-ADA5-D2571407208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6E955A3-5610-4BA8-9358-FB6DA4593C32}" type="pres">
      <dgm:prSet presAssocID="{3A3EE295-1C33-4D40-BBF8-CF1679B6D6AA}" presName="node" presStyleLbl="node1" presStyleIdx="2" presStyleCnt="5" custScaleX="112782" custRadScaleRad="112225" custRadScaleInc="-5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61037-461A-4DE0-B29F-9857280992AD}" type="pres">
      <dgm:prSet presAssocID="{3A3EE295-1C33-4D40-BBF8-CF1679B6D6AA}" presName="spNode" presStyleCnt="0"/>
      <dgm:spPr/>
      <dgm:t>
        <a:bodyPr/>
        <a:lstStyle/>
        <a:p>
          <a:endParaRPr lang="en-US"/>
        </a:p>
      </dgm:t>
    </dgm:pt>
    <dgm:pt modelId="{1411F260-ED8A-4102-8C39-CF0A4343E01A}" type="pres">
      <dgm:prSet presAssocID="{AC12A8A4-2F30-4696-A818-3D4F4CEAF9E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8D3AAA7-5814-436D-B2E8-0FA8C4C90B60}" type="pres">
      <dgm:prSet presAssocID="{F4E936B3-D384-4D2A-B530-AFD652ECA9D9}" presName="node" presStyleLbl="node1" presStyleIdx="3" presStyleCnt="5" custScaleX="99941" custScaleY="88961" custRadScaleRad="111103" custRadScaleInc="57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74373-4AB5-42FE-BDB8-477E485ED6B1}" type="pres">
      <dgm:prSet presAssocID="{F4E936B3-D384-4D2A-B530-AFD652ECA9D9}" presName="spNode" presStyleCnt="0"/>
      <dgm:spPr/>
      <dgm:t>
        <a:bodyPr/>
        <a:lstStyle/>
        <a:p>
          <a:endParaRPr lang="en-US"/>
        </a:p>
      </dgm:t>
    </dgm:pt>
    <dgm:pt modelId="{9B36D65A-B519-40D4-BA9C-9FCA4B9108F6}" type="pres">
      <dgm:prSet presAssocID="{9C32FEAA-5850-42E3-B64A-987A679E3D3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351CD54-787E-443A-978F-A72B1ED22314}" type="pres">
      <dgm:prSet presAssocID="{D309E318-AF65-4125-896F-973A4FBFD432}" presName="node" presStyleLbl="node1" presStyleIdx="4" presStyleCnt="5" custScaleX="117253" custRadScaleRad="109174" custRadScaleInc="-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AB0BE-B8BD-4D2B-80A1-A071527E267A}" type="pres">
      <dgm:prSet presAssocID="{D309E318-AF65-4125-896F-973A4FBFD432}" presName="spNode" presStyleCnt="0"/>
      <dgm:spPr/>
      <dgm:t>
        <a:bodyPr/>
        <a:lstStyle/>
        <a:p>
          <a:endParaRPr lang="en-US"/>
        </a:p>
      </dgm:t>
    </dgm:pt>
    <dgm:pt modelId="{FFB6B8C5-F209-4DF8-B2CB-2F145149BF9F}" type="pres">
      <dgm:prSet presAssocID="{F9BD5135-3E3C-4BE8-8932-FC6757D331B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87B0908-C5F3-41E2-A6BE-E52972217AE6}" type="presOf" srcId="{32324B61-458A-4DF2-9002-F9EF4B3722C7}" destId="{995EB71B-E035-4796-BB6C-2872099F649A}" srcOrd="0" destOrd="0" presId="urn:microsoft.com/office/officeart/2005/8/layout/cycle5"/>
    <dgm:cxn modelId="{00593E7A-6E3D-4A6B-B5E3-3D87E47939DA}" type="presOf" srcId="{07144EB0-2415-4A7F-ADA5-D2571407208C}" destId="{C5573952-5AF5-412E-83F3-E83EED809A1A}" srcOrd="0" destOrd="0" presId="urn:microsoft.com/office/officeart/2005/8/layout/cycle5"/>
    <dgm:cxn modelId="{B84F7D59-A978-4A11-86B6-29D67A161739}" type="presOf" srcId="{D309E318-AF65-4125-896F-973A4FBFD432}" destId="{2351CD54-787E-443A-978F-A72B1ED22314}" srcOrd="0" destOrd="0" presId="urn:microsoft.com/office/officeart/2005/8/layout/cycle5"/>
    <dgm:cxn modelId="{A342342F-4F62-4C28-8F20-6DA93F4A49D7}" srcId="{34B058F6-BBAD-4FAD-8FCD-112F80FAB72C}" destId="{32324B61-458A-4DF2-9002-F9EF4B3722C7}" srcOrd="1" destOrd="0" parTransId="{34D7CA77-D204-4DE4-89C4-4367440B1D1F}" sibTransId="{07144EB0-2415-4A7F-ADA5-D2571407208C}"/>
    <dgm:cxn modelId="{60581589-217F-4D0A-8728-5F1B02563BA5}" srcId="{34B058F6-BBAD-4FAD-8FCD-112F80FAB72C}" destId="{F4E936B3-D384-4D2A-B530-AFD652ECA9D9}" srcOrd="3" destOrd="0" parTransId="{4EE2979E-E4B4-4FDA-A39B-FD2CDA24C774}" sibTransId="{9C32FEAA-5850-42E3-B64A-987A679E3D3C}"/>
    <dgm:cxn modelId="{4BD3B004-4052-444E-AE95-18C6313A795B}" type="presOf" srcId="{3A3EE295-1C33-4D40-BBF8-CF1679B6D6AA}" destId="{86E955A3-5610-4BA8-9358-FB6DA4593C32}" srcOrd="0" destOrd="0" presId="urn:microsoft.com/office/officeart/2005/8/layout/cycle5"/>
    <dgm:cxn modelId="{7D4907BD-64CF-41A7-B51A-D2ED2FD3EAEE}" type="presOf" srcId="{34B058F6-BBAD-4FAD-8FCD-112F80FAB72C}" destId="{E460598A-9F82-4DA1-BBA4-C86AA741D84B}" srcOrd="0" destOrd="0" presId="urn:microsoft.com/office/officeart/2005/8/layout/cycle5"/>
    <dgm:cxn modelId="{04B4E665-E683-4D06-A3E6-DF72D913770C}" srcId="{34B058F6-BBAD-4FAD-8FCD-112F80FAB72C}" destId="{3A3EE295-1C33-4D40-BBF8-CF1679B6D6AA}" srcOrd="2" destOrd="0" parTransId="{3A03ABFD-2977-42A3-81D3-2903B9356E4B}" sibTransId="{AC12A8A4-2F30-4696-A818-3D4F4CEAF9E9}"/>
    <dgm:cxn modelId="{818F02EC-53EB-4F56-B7EA-2D4806924D19}" type="presOf" srcId="{F9BD5135-3E3C-4BE8-8932-FC6757D331B6}" destId="{FFB6B8C5-F209-4DF8-B2CB-2F145149BF9F}" srcOrd="0" destOrd="0" presId="urn:microsoft.com/office/officeart/2005/8/layout/cycle5"/>
    <dgm:cxn modelId="{71F77A96-A0C7-4A19-A6CB-8C5B03AAF722}" srcId="{34B058F6-BBAD-4FAD-8FCD-112F80FAB72C}" destId="{C39AE317-31CB-4074-B866-19F5630CF0AC}" srcOrd="0" destOrd="0" parTransId="{87FEFB9E-ABCA-42EC-8A17-6ADE3868B5B8}" sibTransId="{1FBCD79E-8270-4C01-AB18-B0B6F514C7D5}"/>
    <dgm:cxn modelId="{AF7BE1BB-3EF7-46D0-AE7A-7A18E8DC28FB}" type="presOf" srcId="{F4E936B3-D384-4D2A-B530-AFD652ECA9D9}" destId="{98D3AAA7-5814-436D-B2E8-0FA8C4C90B60}" srcOrd="0" destOrd="0" presId="urn:microsoft.com/office/officeart/2005/8/layout/cycle5"/>
    <dgm:cxn modelId="{F0B3623A-F3F9-4771-8D87-F460A6DCE055}" type="presOf" srcId="{C39AE317-31CB-4074-B866-19F5630CF0AC}" destId="{5ADAD2F5-5EE1-477A-91A6-D015628BEF28}" srcOrd="0" destOrd="0" presId="urn:microsoft.com/office/officeart/2005/8/layout/cycle5"/>
    <dgm:cxn modelId="{3FD6F502-D810-4EB3-B04E-CB5F2088EEA1}" type="presOf" srcId="{AC12A8A4-2F30-4696-A818-3D4F4CEAF9E9}" destId="{1411F260-ED8A-4102-8C39-CF0A4343E01A}" srcOrd="0" destOrd="0" presId="urn:microsoft.com/office/officeart/2005/8/layout/cycle5"/>
    <dgm:cxn modelId="{161602AC-1FCF-4A0A-B5F9-AAE2358AE95D}" type="presOf" srcId="{1FBCD79E-8270-4C01-AB18-B0B6F514C7D5}" destId="{B4A720D2-1D25-43AF-BFEB-53F436E2B53B}" srcOrd="0" destOrd="0" presId="urn:microsoft.com/office/officeart/2005/8/layout/cycle5"/>
    <dgm:cxn modelId="{48BCCA09-C859-4E2C-80DE-F1E7BA66748A}" srcId="{34B058F6-BBAD-4FAD-8FCD-112F80FAB72C}" destId="{D309E318-AF65-4125-896F-973A4FBFD432}" srcOrd="4" destOrd="0" parTransId="{68A67EEA-795C-494F-9E63-1A9A2D984CF2}" sibTransId="{F9BD5135-3E3C-4BE8-8932-FC6757D331B6}"/>
    <dgm:cxn modelId="{13BD3361-CE84-4977-81CF-27CFA17B4801}" type="presOf" srcId="{9C32FEAA-5850-42E3-B64A-987A679E3D3C}" destId="{9B36D65A-B519-40D4-BA9C-9FCA4B9108F6}" srcOrd="0" destOrd="0" presId="urn:microsoft.com/office/officeart/2005/8/layout/cycle5"/>
    <dgm:cxn modelId="{2B042154-6B45-49A1-8B4A-AAB4FE6AD5FE}" type="presParOf" srcId="{E460598A-9F82-4DA1-BBA4-C86AA741D84B}" destId="{5ADAD2F5-5EE1-477A-91A6-D015628BEF28}" srcOrd="0" destOrd="0" presId="urn:microsoft.com/office/officeart/2005/8/layout/cycle5"/>
    <dgm:cxn modelId="{3ADD66D8-A05B-4612-8EC6-C4AAE088E3D5}" type="presParOf" srcId="{E460598A-9F82-4DA1-BBA4-C86AA741D84B}" destId="{3933685E-CF04-4C33-9F61-9B5412D4BC59}" srcOrd="1" destOrd="0" presId="urn:microsoft.com/office/officeart/2005/8/layout/cycle5"/>
    <dgm:cxn modelId="{B98B62F9-BA78-432E-B1B5-26B93E2CFBE7}" type="presParOf" srcId="{E460598A-9F82-4DA1-BBA4-C86AA741D84B}" destId="{B4A720D2-1D25-43AF-BFEB-53F436E2B53B}" srcOrd="2" destOrd="0" presId="urn:microsoft.com/office/officeart/2005/8/layout/cycle5"/>
    <dgm:cxn modelId="{4844D7DE-4A52-4283-98F2-3C4F6010E83C}" type="presParOf" srcId="{E460598A-9F82-4DA1-BBA4-C86AA741D84B}" destId="{995EB71B-E035-4796-BB6C-2872099F649A}" srcOrd="3" destOrd="0" presId="urn:microsoft.com/office/officeart/2005/8/layout/cycle5"/>
    <dgm:cxn modelId="{F37608AF-12A8-4E1C-A6E9-F8292AA72497}" type="presParOf" srcId="{E460598A-9F82-4DA1-BBA4-C86AA741D84B}" destId="{3E00917B-E6C4-4A1C-ABBF-11379A96B940}" srcOrd="4" destOrd="0" presId="urn:microsoft.com/office/officeart/2005/8/layout/cycle5"/>
    <dgm:cxn modelId="{CFD7218D-16F1-4807-B33F-BF5DD3486181}" type="presParOf" srcId="{E460598A-9F82-4DA1-BBA4-C86AA741D84B}" destId="{C5573952-5AF5-412E-83F3-E83EED809A1A}" srcOrd="5" destOrd="0" presId="urn:microsoft.com/office/officeart/2005/8/layout/cycle5"/>
    <dgm:cxn modelId="{919D74F1-EC3C-4682-8B22-29DF0CBA7E2A}" type="presParOf" srcId="{E460598A-9F82-4DA1-BBA4-C86AA741D84B}" destId="{86E955A3-5610-4BA8-9358-FB6DA4593C32}" srcOrd="6" destOrd="0" presId="urn:microsoft.com/office/officeart/2005/8/layout/cycle5"/>
    <dgm:cxn modelId="{D8534A9A-1FAB-4272-A4DC-BBBB0B3641DA}" type="presParOf" srcId="{E460598A-9F82-4DA1-BBA4-C86AA741D84B}" destId="{C9661037-461A-4DE0-B29F-9857280992AD}" srcOrd="7" destOrd="0" presId="urn:microsoft.com/office/officeart/2005/8/layout/cycle5"/>
    <dgm:cxn modelId="{1BFFC8EC-950E-450E-A23E-7F3CD3D1A733}" type="presParOf" srcId="{E460598A-9F82-4DA1-BBA4-C86AA741D84B}" destId="{1411F260-ED8A-4102-8C39-CF0A4343E01A}" srcOrd="8" destOrd="0" presId="urn:microsoft.com/office/officeart/2005/8/layout/cycle5"/>
    <dgm:cxn modelId="{26D0AB52-D373-49B6-8F27-A4C04C232E84}" type="presParOf" srcId="{E460598A-9F82-4DA1-BBA4-C86AA741D84B}" destId="{98D3AAA7-5814-436D-B2E8-0FA8C4C90B60}" srcOrd="9" destOrd="0" presId="urn:microsoft.com/office/officeart/2005/8/layout/cycle5"/>
    <dgm:cxn modelId="{0FB21A39-AD7D-484F-A302-0192508982C1}" type="presParOf" srcId="{E460598A-9F82-4DA1-BBA4-C86AA741D84B}" destId="{3A274373-4AB5-42FE-BDB8-477E485ED6B1}" srcOrd="10" destOrd="0" presId="urn:microsoft.com/office/officeart/2005/8/layout/cycle5"/>
    <dgm:cxn modelId="{48DD6885-D179-4E0B-896D-6292AC701A32}" type="presParOf" srcId="{E460598A-9F82-4DA1-BBA4-C86AA741D84B}" destId="{9B36D65A-B519-40D4-BA9C-9FCA4B9108F6}" srcOrd="11" destOrd="0" presId="urn:microsoft.com/office/officeart/2005/8/layout/cycle5"/>
    <dgm:cxn modelId="{2D2E4284-B695-46A9-B5DE-34AE57E9B482}" type="presParOf" srcId="{E460598A-9F82-4DA1-BBA4-C86AA741D84B}" destId="{2351CD54-787E-443A-978F-A72B1ED22314}" srcOrd="12" destOrd="0" presId="urn:microsoft.com/office/officeart/2005/8/layout/cycle5"/>
    <dgm:cxn modelId="{66F2C78D-D97F-4671-BA5E-D6A60667B630}" type="presParOf" srcId="{E460598A-9F82-4DA1-BBA4-C86AA741D84B}" destId="{0F1AB0BE-B8BD-4D2B-80A1-A071527E267A}" srcOrd="13" destOrd="0" presId="urn:microsoft.com/office/officeart/2005/8/layout/cycle5"/>
    <dgm:cxn modelId="{6D57E9DF-0AF3-424D-A3B7-D1898D7282C1}" type="presParOf" srcId="{E460598A-9F82-4DA1-BBA4-C86AA741D84B}" destId="{FFB6B8C5-F209-4DF8-B2CB-2F145149BF9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AD2F5-5EE1-477A-91A6-D015628BEF28}">
      <dsp:nvSpPr>
        <dsp:cNvPr id="0" name=""/>
        <dsp:cNvSpPr/>
      </dsp:nvSpPr>
      <dsp:spPr>
        <a:xfrm>
          <a:off x="3532799" y="1614"/>
          <a:ext cx="1816865" cy="133880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পিতা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98154" y="66969"/>
        <a:ext cx="1686155" cy="1208097"/>
      </dsp:txXfrm>
    </dsp:sp>
    <dsp:sp modelId="{B4A720D2-1D25-43AF-BFEB-53F436E2B53B}">
      <dsp:nvSpPr>
        <dsp:cNvPr id="0" name=""/>
        <dsp:cNvSpPr/>
      </dsp:nvSpPr>
      <dsp:spPr>
        <a:xfrm>
          <a:off x="2209286" y="789509"/>
          <a:ext cx="5354780" cy="5354780"/>
        </a:xfrm>
        <a:custGeom>
          <a:avLst/>
          <a:gdLst/>
          <a:ahLst/>
          <a:cxnLst/>
          <a:rect l="0" t="0" r="0" b="0"/>
          <a:pathLst>
            <a:path>
              <a:moveTo>
                <a:pt x="3554984" y="147914"/>
              </a:moveTo>
              <a:arcTo wR="2677390" hR="2677390" stAng="17348044" swAng="1731132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EB71B-E035-4796-BB6C-2872099F649A}">
      <dsp:nvSpPr>
        <dsp:cNvPr id="0" name=""/>
        <dsp:cNvSpPr/>
      </dsp:nvSpPr>
      <dsp:spPr>
        <a:xfrm>
          <a:off x="6493371" y="2015059"/>
          <a:ext cx="1728174" cy="1201687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মাতা</a:t>
          </a:r>
          <a:endParaRPr lang="en-US" sz="5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52033" y="2073721"/>
        <a:ext cx="1610850" cy="1084363"/>
      </dsp:txXfrm>
    </dsp:sp>
    <dsp:sp modelId="{C5573952-5AF5-412E-83F3-E83EED809A1A}">
      <dsp:nvSpPr>
        <dsp:cNvPr id="0" name=""/>
        <dsp:cNvSpPr/>
      </dsp:nvSpPr>
      <dsp:spPr>
        <a:xfrm>
          <a:off x="2097682" y="736916"/>
          <a:ext cx="5354780" cy="5354780"/>
        </a:xfrm>
        <a:custGeom>
          <a:avLst/>
          <a:gdLst/>
          <a:ahLst/>
          <a:cxnLst/>
          <a:rect l="0" t="0" r="0" b="0"/>
          <a:pathLst>
            <a:path>
              <a:moveTo>
                <a:pt x="5352929" y="2776940"/>
              </a:moveTo>
              <a:arcTo wR="2677390" hR="2677390" stAng="21727851" swAng="1170649"/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955A3-5610-4BA8-9358-FB6DA4593C32}">
      <dsp:nvSpPr>
        <dsp:cNvPr id="0" name=""/>
        <dsp:cNvSpPr/>
      </dsp:nvSpPr>
      <dsp:spPr>
        <a:xfrm>
          <a:off x="5528844" y="4671434"/>
          <a:ext cx="2322975" cy="1338807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জ্যেষ্ঠ ভ্রাতা 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94199" y="4736789"/>
        <a:ext cx="2192265" cy="1208097"/>
      </dsp:txXfrm>
    </dsp:sp>
    <dsp:sp modelId="{1411F260-ED8A-4102-8C39-CF0A4343E01A}">
      <dsp:nvSpPr>
        <dsp:cNvPr id="0" name=""/>
        <dsp:cNvSpPr/>
      </dsp:nvSpPr>
      <dsp:spPr>
        <a:xfrm>
          <a:off x="1775623" y="1039763"/>
          <a:ext cx="5354780" cy="5354780"/>
        </a:xfrm>
        <a:custGeom>
          <a:avLst/>
          <a:gdLst/>
          <a:ahLst/>
          <a:cxnLst/>
          <a:rect l="0" t="0" r="0" b="0"/>
          <a:pathLst>
            <a:path>
              <a:moveTo>
                <a:pt x="3517568" y="5219539"/>
              </a:moveTo>
              <a:arcTo wR="2677390" hR="2677390" stAng="4302679" swAng="2535753"/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3AAA7-5814-436D-B2E8-0FA8C4C90B60}">
      <dsp:nvSpPr>
        <dsp:cNvPr id="0" name=""/>
        <dsp:cNvSpPr/>
      </dsp:nvSpPr>
      <dsp:spPr>
        <a:xfrm>
          <a:off x="1138361" y="4671033"/>
          <a:ext cx="2058489" cy="119101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endParaRPr lang="en-US" sz="5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6502" y="4729174"/>
        <a:ext cx="1942207" cy="1074734"/>
      </dsp:txXfrm>
    </dsp:sp>
    <dsp:sp modelId="{9B36D65A-B519-40D4-BA9C-9FCA4B9108F6}">
      <dsp:nvSpPr>
        <dsp:cNvPr id="0" name=""/>
        <dsp:cNvSpPr/>
      </dsp:nvSpPr>
      <dsp:spPr>
        <a:xfrm>
          <a:off x="1501525" y="811192"/>
          <a:ext cx="5354780" cy="5354780"/>
        </a:xfrm>
        <a:custGeom>
          <a:avLst/>
          <a:gdLst/>
          <a:ahLst/>
          <a:cxnLst/>
          <a:rect l="0" t="0" r="0" b="0"/>
          <a:pathLst>
            <a:path>
              <a:moveTo>
                <a:pt x="153188" y="3570039"/>
              </a:moveTo>
              <a:arcTo wR="2677390" hR="2677390" stAng="9631473" swAng="1242248"/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1CD54-787E-443A-978F-A72B1ED22314}">
      <dsp:nvSpPr>
        <dsp:cNvPr id="0" name=""/>
        <dsp:cNvSpPr/>
      </dsp:nvSpPr>
      <dsp:spPr>
        <a:xfrm>
          <a:off x="452720" y="1778912"/>
          <a:ext cx="2415065" cy="133880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দীক্ষাদাতা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8075" y="1844267"/>
        <a:ext cx="2284355" cy="1208097"/>
      </dsp:txXfrm>
    </dsp:sp>
    <dsp:sp modelId="{FFB6B8C5-F209-4DF8-B2CB-2F145149BF9F}">
      <dsp:nvSpPr>
        <dsp:cNvPr id="0" name=""/>
        <dsp:cNvSpPr/>
      </dsp:nvSpPr>
      <dsp:spPr>
        <a:xfrm>
          <a:off x="1386583" y="776624"/>
          <a:ext cx="5354780" cy="5354780"/>
        </a:xfrm>
        <a:custGeom>
          <a:avLst/>
          <a:gdLst/>
          <a:ahLst/>
          <a:cxnLst/>
          <a:rect l="0" t="0" r="0" b="0"/>
          <a:pathLst>
            <a:path>
              <a:moveTo>
                <a:pt x="835610" y="734129"/>
              </a:moveTo>
              <a:arcTo wR="2677390" hR="2677390" stAng="13592148" swAng="1452910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4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2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6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0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9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1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1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6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2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BECA-70CD-481F-BA00-F0F22E43151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7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5161" y="1050098"/>
            <a:ext cx="5830529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নমস্কার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1" y="452284"/>
            <a:ext cx="5472266" cy="57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961" y="5293383"/>
            <a:ext cx="1150109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পিতাঃ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পিতাকে স্বর্গের সঙ্গে তুলনা করা হয়েছে  - পিতা স্বর্গঃ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 আমাদের লালন পালন করেন।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8058" y="432465"/>
            <a:ext cx="10726801" cy="4611484"/>
            <a:chOff x="858058" y="432465"/>
            <a:chExt cx="10726801" cy="46114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2"/>
            <a:stretch/>
          </p:blipFill>
          <p:spPr>
            <a:xfrm>
              <a:off x="858058" y="432465"/>
              <a:ext cx="6113013" cy="461148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530" y="432465"/>
              <a:ext cx="4503329" cy="4611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2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822" y="4178709"/>
            <a:ext cx="11525554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মাতাঃ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মাতাকে বলা হয়েছে স্বর্গের চেয়েও শ্রেষ্ঠ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স্বর্গাদপি গরীয়সী ।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 সঙ্গে কারো তুলনা 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না। তিনি আমাদের জন্ম দেন । লালন পালন করেন। উভয়েই আমাদের মঙ্গল কামনা করেন।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97647" y="245805"/>
            <a:ext cx="9715903" cy="3765755"/>
            <a:chOff x="1329045" y="235973"/>
            <a:chExt cx="9715903" cy="3765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763"/>
            <a:stretch/>
          </p:blipFill>
          <p:spPr>
            <a:xfrm>
              <a:off x="1329045" y="302712"/>
              <a:ext cx="4816118" cy="363227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20549" b="21140"/>
            <a:stretch/>
          </p:blipFill>
          <p:spPr>
            <a:xfrm>
              <a:off x="6312310" y="235973"/>
              <a:ext cx="4732638" cy="376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54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310" y="4757399"/>
            <a:ext cx="1189703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জ্যেষ্ঠ ভ্রাতা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জ্যেষ্ঠ ভ্রাতাও আমাদের গুরুজন। পিতার অবর্তমানে তিনিই আমাদের লালন-পালন করেন। আমাদের মঙ্গলের জন্য কাজ করেন। তাই তাকে আমাদের শ্রদ্ধা করতে হবে। তার উপদেশ মেনে চলতে হবে।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6475" y="285134"/>
            <a:ext cx="11157770" cy="4306531"/>
            <a:chOff x="316475" y="285134"/>
            <a:chExt cx="11157770" cy="43065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75" y="285135"/>
              <a:ext cx="5120763" cy="430653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488" y="285134"/>
              <a:ext cx="5941757" cy="4306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3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09" y="4795802"/>
            <a:ext cx="1180055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আমাদের জ্ঞানের আলো দেন। কোনটি ভালো, কোনটি মন্দ তা তিনি বোঝান। তার শিক্ষায়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 সুন্দর হয়। তিনি আমাদের মঙ্গল কামনা করেন। তার উপদেশ আমরা মেনে চলব এবং তাকে শ্রদ্ধা করব।   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81598" y="318316"/>
            <a:ext cx="8560669" cy="4273347"/>
            <a:chOff x="1481598" y="318316"/>
            <a:chExt cx="8560669" cy="42733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1598" y="318316"/>
              <a:ext cx="5263331" cy="427334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2384" y="357644"/>
              <a:ext cx="3129883" cy="4194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06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634" y="4766817"/>
            <a:ext cx="1170223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দীক্ষাদাতা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দীক্ষাদাতা আমাদের মন্ত্র দান করেন। ধর্মশিক্ষা দেন। কোনটি ধর্ম, কোনটি অধর্ম তা বুঝিয়ে দেন। অধর্ম থেকে আমাদের ধর্মের পথে নিয়ে যান। তিনি ঈশ্বর লাভের পথ দেখান।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2286" y="546611"/>
            <a:ext cx="11405001" cy="4015557"/>
            <a:chOff x="342286" y="546611"/>
            <a:chExt cx="11405001" cy="40155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286" y="546612"/>
              <a:ext cx="6111588" cy="401555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5546" y="546611"/>
              <a:ext cx="5221741" cy="4015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69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460" y="4798872"/>
            <a:ext cx="11169444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পঞ্চগুরু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পঞ্চগুরু আমাদের শুভ কামনা করেন । তাই তাদেরকে আমাদের শ্রদ্ধা করতে হবে। ভক্তি করতে হবে। এতে তারা আমাদের আশীর্বাদ করবেন। তাদের আশীর্বাদে আমাদের মঙ্গল হবে।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3460" y="432618"/>
            <a:ext cx="11346424" cy="4070556"/>
            <a:chOff x="383460" y="589934"/>
            <a:chExt cx="11346424" cy="40705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492" t="13951" r="20905" b="10883"/>
            <a:stretch/>
          </p:blipFill>
          <p:spPr>
            <a:xfrm>
              <a:off x="9488129" y="589935"/>
              <a:ext cx="2241755" cy="407055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1684" y="589934"/>
              <a:ext cx="2295832" cy="407055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17935" r="16344"/>
            <a:stretch/>
          </p:blipFill>
          <p:spPr>
            <a:xfrm>
              <a:off x="4218198" y="589934"/>
              <a:ext cx="2752873" cy="407055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3460" y="589934"/>
              <a:ext cx="3724125" cy="4070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01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8645" y="209160"/>
            <a:ext cx="291034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269" y="1503902"/>
            <a:ext cx="673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1726" y="1483441"/>
            <a:ext cx="904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2248" y="1455972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9821" y="1455972"/>
            <a:ext cx="591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3874" y="1483441"/>
            <a:ext cx="1034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7927" y="1483440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গুরুর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521" y="2301808"/>
            <a:ext cx="104995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arenR"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শাস্ত্র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-------।</a:t>
            </a:r>
            <a:endPara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AutoNum type="arabicParenR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গুরুজনেরা সবসময় আমাদের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কামনা করেন। </a:t>
            </a:r>
          </a:p>
          <a:p>
            <a:pPr marL="914400" indent="-914400">
              <a:buAutoNum type="arabicParenR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প্রয়োজন অনেক। </a:t>
            </a:r>
          </a:p>
          <a:p>
            <a:pPr marL="914400" indent="-914400">
              <a:buAutoNum type="arabicParenR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আমাদের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আলো দেন। 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AutoNum type="arabicParenR"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দীক্ষাদাতা আমাদের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দান করেন।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AutoNum type="arabicParenR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পঞ্চগুরু আমাদের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কামনা করেন 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68906 0.0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33933 0.204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857 L -0.36862 0.294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21211 0.390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1602 0.502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0.08932 0.5981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359" y="209160"/>
            <a:ext cx="231773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মিলকর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/>
          <a:stretch/>
        </p:blipFill>
        <p:spPr>
          <a:xfrm>
            <a:off x="1787236" y="1556926"/>
            <a:ext cx="8595630" cy="4597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81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359" y="209160"/>
            <a:ext cx="231773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633" y="1427575"/>
            <a:ext cx="11474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মহাগুরু 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‘গুরু’ শব্দের সাধারণ অর্থ কী ?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যিনি বয়সে বড়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পঞ্চগুরু কাদের বোঝায় ?  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পঞ্চগুরু বলতে বোঝায় পিতা, মাতা, জ্যেষ্ঠ ভ্রাতা, শিক্ষক, ও দীক্ষাদাতা কে। 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আমাদের কী করেন?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আমাদের জ্ঞানের আলো দেন। তিনি আমাদের মঙ্গল কামনা করেন।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9043" y="435302"/>
            <a:ext cx="373357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894720" y="3028335"/>
            <a:ext cx="8582221" cy="1543665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গুরুর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3550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6363" y="408540"/>
            <a:ext cx="4727975" cy="6001643"/>
            <a:chOff x="250724" y="801829"/>
            <a:chExt cx="4727975" cy="60016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724" y="6351641"/>
              <a:ext cx="349044" cy="34904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99768" y="801829"/>
              <a:ext cx="4378931" cy="6001643"/>
              <a:chOff x="1549920" y="2168513"/>
              <a:chExt cx="4378931" cy="60016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549920" y="2168513"/>
                <a:ext cx="4378931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6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বিপ্লব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কুমার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দাস</a:t>
                </a:r>
                <a:endParaRPr lang="bn-BD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লুটিয়া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প্রাঃ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বি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endPara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লোহাগড়া,নড়াইল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1111" y="3190798"/>
                <a:ext cx="2998739" cy="203996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5863601" y="489034"/>
            <a:ext cx="5767960" cy="6083832"/>
            <a:chOff x="5755446" y="538196"/>
            <a:chExt cx="6148065" cy="6083832"/>
          </a:xfrm>
        </p:grpSpPr>
        <p:grpSp>
          <p:nvGrpSpPr>
            <p:cNvPr id="11" name="Group 10"/>
            <p:cNvGrpSpPr/>
            <p:nvPr/>
          </p:nvGrpSpPr>
          <p:grpSpPr>
            <a:xfrm>
              <a:off x="5755446" y="538196"/>
              <a:ext cx="6148065" cy="6083832"/>
              <a:chOff x="6011084" y="715292"/>
              <a:chExt cx="6128683" cy="608383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54132" y="6351641"/>
                <a:ext cx="481164" cy="447483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011084" y="715292"/>
                <a:ext cx="6128683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5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6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endPara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bn-B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</a:t>
                </a:r>
                <a:r>
                  <a:rPr lang="en-US" sz="4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ণিঃ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৪র্থ</a:t>
                </a:r>
                <a:endPara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 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B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হিন্দু ধর্ম ও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নৈতি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B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শিক্ষা</a:t>
                </a: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 –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৬ (২য়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পরিচ্ছেদ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6" t="3768" r="5835" b="5551"/>
            <a:stretch/>
          </p:blipFill>
          <p:spPr>
            <a:xfrm>
              <a:off x="7409804" y="1479987"/>
              <a:ext cx="1905098" cy="25662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2401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378" y="395973"/>
            <a:ext cx="231773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33" y="2050795"/>
            <a:ext cx="8105406" cy="37109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59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53" y="577798"/>
            <a:ext cx="5636189" cy="56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4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6595" y="218083"/>
            <a:ext cx="396664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19" y="1720646"/>
            <a:ext cx="6104065" cy="2871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414" y="4893900"/>
            <a:ext cx="11208774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ü"/>
            </a:pP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পঞ্চগুরুর প্রয়োজনীয়তা সম্পর্কে ৫ টি বাক্য লি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</a:p>
        </p:txBody>
      </p:sp>
    </p:spTree>
    <p:extLst>
      <p:ext uri="{BB962C8B-B14F-4D97-AF65-F5344CB8AC3E}">
        <p14:creationId xmlns:p14="http://schemas.microsoft.com/office/powerpoint/2010/main" val="349836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6204155" y="570271"/>
            <a:ext cx="5486400" cy="5142272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কামনায়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3" y="570270"/>
            <a:ext cx="3893574" cy="502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1254" y="303907"/>
            <a:ext cx="3402605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284" y="2925317"/>
            <a:ext cx="11444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৬.১.৫- গুরুজনে ভক্তির ধারণা ব্যাখ্যা করতে পারবে ।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৬-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মাতা-পিতা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গুরুজন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ভক্তি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 ।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0349" y="311689"/>
            <a:ext cx="564826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9001" y="1715727"/>
            <a:ext cx="11029205" cy="4419602"/>
            <a:chOff x="799001" y="1715727"/>
            <a:chExt cx="11029205" cy="4419602"/>
          </a:xfrm>
        </p:grpSpPr>
        <p:grpSp>
          <p:nvGrpSpPr>
            <p:cNvPr id="6" name="Group 5"/>
            <p:cNvGrpSpPr/>
            <p:nvPr/>
          </p:nvGrpSpPr>
          <p:grpSpPr>
            <a:xfrm>
              <a:off x="4005261" y="1715727"/>
              <a:ext cx="7822945" cy="4419602"/>
              <a:chOff x="3739790" y="1715727"/>
              <a:chExt cx="8233841" cy="441960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39790" y="1715727"/>
                <a:ext cx="3290275" cy="44196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1248" y="1715727"/>
                <a:ext cx="4802383" cy="4419602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r="55181"/>
            <a:stretch/>
          </p:blipFill>
          <p:spPr>
            <a:xfrm>
              <a:off x="799001" y="1715727"/>
              <a:ext cx="3072122" cy="4419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9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2591" y="481334"/>
            <a:ext cx="9723629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ও জানবো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0314" y="3214255"/>
            <a:ext cx="5571738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গুরুজনে ভক্তি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(পর্ব-১)</a:t>
            </a:r>
            <a:endParaRPr lang="en-US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2769" r="4929" b="3215"/>
          <a:stretch/>
        </p:blipFill>
        <p:spPr>
          <a:xfrm>
            <a:off x="6597445" y="226142"/>
            <a:ext cx="5279923" cy="6449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0270" y="311690"/>
            <a:ext cx="5024284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3768" r="5835" b="5551"/>
          <a:stretch/>
        </p:blipFill>
        <p:spPr>
          <a:xfrm>
            <a:off x="1765967" y="2630358"/>
            <a:ext cx="2482163" cy="3563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79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" y="5113163"/>
            <a:ext cx="11589773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’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গুরুজন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শাস্ত্র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গুরুজন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পাঁচজন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একসঙ্গে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পঞ্চগুরু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1" y="265471"/>
            <a:ext cx="11688096" cy="4611329"/>
            <a:chOff x="228601" y="265471"/>
            <a:chExt cx="11688096" cy="46113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1" y="265472"/>
              <a:ext cx="3581400" cy="46113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238" y="265471"/>
              <a:ext cx="3932904" cy="46113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9379" y="265471"/>
              <a:ext cx="3967318" cy="461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57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97482221"/>
              </p:ext>
            </p:extLst>
          </p:nvPr>
        </p:nvGraphicFramePr>
        <p:xfrm>
          <a:off x="1912672" y="303202"/>
          <a:ext cx="8539018" cy="627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69417" y="2741410"/>
            <a:ext cx="1870364" cy="1015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পঞ্চগুরু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DAD2F5-5EE1-477A-91A6-D015628B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ADAD2F5-5EE1-477A-91A6-D015628B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ADAD2F5-5EE1-477A-91A6-D015628B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5ADAD2F5-5EE1-477A-91A6-D015628BE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A720D2-1D25-43AF-BFEB-53F436E2B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B4A720D2-1D25-43AF-BFEB-53F436E2B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B4A720D2-1D25-43AF-BFEB-53F436E2B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B4A720D2-1D25-43AF-BFEB-53F436E2B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5EB71B-E035-4796-BB6C-2872099F6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95EB71B-E035-4796-BB6C-2872099F6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95EB71B-E035-4796-BB6C-2872099F6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995EB71B-E035-4796-BB6C-2872099F6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573952-5AF5-412E-83F3-E83EED809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C5573952-5AF5-412E-83F3-E83EED809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C5573952-5AF5-412E-83F3-E83EED809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5573952-5AF5-412E-83F3-E83EED809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E955A3-5610-4BA8-9358-FB6DA4593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86E955A3-5610-4BA8-9358-FB6DA4593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86E955A3-5610-4BA8-9358-FB6DA4593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86E955A3-5610-4BA8-9358-FB6DA4593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11F260-ED8A-4102-8C39-CF0A4343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411F260-ED8A-4102-8C39-CF0A4343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1411F260-ED8A-4102-8C39-CF0A4343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1411F260-ED8A-4102-8C39-CF0A4343E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D3AAA7-5814-436D-B2E8-0FA8C4C90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98D3AAA7-5814-436D-B2E8-0FA8C4C90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98D3AAA7-5814-436D-B2E8-0FA8C4C90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98D3AAA7-5814-436D-B2E8-0FA8C4C90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36D65A-B519-40D4-BA9C-9FCA4B910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9B36D65A-B519-40D4-BA9C-9FCA4B910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9B36D65A-B519-40D4-BA9C-9FCA4B910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9B36D65A-B519-40D4-BA9C-9FCA4B910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51CD54-787E-443A-978F-A72B1ED22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2351CD54-787E-443A-978F-A72B1ED22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2351CD54-787E-443A-978F-A72B1ED22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2351CD54-787E-443A-978F-A72B1ED22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B6B8C5-F209-4DF8-B2CB-2F145149B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FFB6B8C5-F209-4DF8-B2CB-2F145149B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FB6B8C5-F209-4DF8-B2CB-2F145149B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FFB6B8C5-F209-4DF8-B2CB-2F145149B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291" y="5375312"/>
            <a:ext cx="11552901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মধ্যে আবার মহাগুরু হলেন দুইজন-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 ও মাতা।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গুরুজনেরা সবসময় আমাদের মঙ্গল কামনা করেন।আমাদের সৎপথে চলার উপদেশ দেন। ধর্মপথে নিয়ে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যান।আমাদের জীবনে গুরুর প্রয়োজন অনেক। শাস্ত্রে পিতা মাতার স্থান অনেক উঁচুতে।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48696" y="384862"/>
            <a:ext cx="10358583" cy="4886902"/>
            <a:chOff x="1248696" y="384862"/>
            <a:chExt cx="10358583" cy="48869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696" y="427776"/>
              <a:ext cx="4680155" cy="48010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741" y="384862"/>
              <a:ext cx="5437538" cy="4886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00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533</Words>
  <Application>Microsoft Office PowerPoint</Application>
  <PresentationFormat>Widescreen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105</cp:revision>
  <dcterms:created xsi:type="dcterms:W3CDTF">2020-07-26T15:48:59Z</dcterms:created>
  <dcterms:modified xsi:type="dcterms:W3CDTF">2020-07-27T06:19:15Z</dcterms:modified>
</cp:coreProperties>
</file>