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1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DAD4F-9E99-4B95-9205-DF08924CBE2B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CDEB-B338-4BC1-83E9-784FCF6EA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DAD4F-9E99-4B95-9205-DF08924CBE2B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CDEB-B338-4BC1-83E9-784FCF6EA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2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DAD4F-9E99-4B95-9205-DF08924CBE2B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CDEB-B338-4BC1-83E9-784FCF6EA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DAD4F-9E99-4B95-9205-DF08924CBE2B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CDEB-B338-4BC1-83E9-784FCF6EA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8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DAD4F-9E99-4B95-9205-DF08924CBE2B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CDEB-B338-4BC1-83E9-784FCF6EA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6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DAD4F-9E99-4B95-9205-DF08924CBE2B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CDEB-B338-4BC1-83E9-784FCF6EA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8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DAD4F-9E99-4B95-9205-DF08924CBE2B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CDEB-B338-4BC1-83E9-784FCF6EA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DAD4F-9E99-4B95-9205-DF08924CBE2B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CDEB-B338-4BC1-83E9-784FCF6EA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9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DAD4F-9E99-4B95-9205-DF08924CBE2B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CDEB-B338-4BC1-83E9-784FCF6EA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0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DAD4F-9E99-4B95-9205-DF08924CBE2B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CDEB-B338-4BC1-83E9-784FCF6EA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DAD4F-9E99-4B95-9205-DF08924CBE2B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CDEB-B338-4BC1-83E9-784FCF6EA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0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DAD4F-9E99-4B95-9205-DF08924CBE2B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CDEB-B338-4BC1-83E9-784FCF6EA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2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32" y="1236911"/>
            <a:ext cx="4817806" cy="30469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নমস্কার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0" y="324465"/>
            <a:ext cx="6364384" cy="63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953" y="5479974"/>
            <a:ext cx="1154368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 বেরিয়ে যাওয়া বন্ধ হলো। এদিকে সূর্য ডুবে গেছে। চারদিকে অন্ধকার হয়ে আসছে। কিন্তু আরুণি ফিরছে না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5413" y="312020"/>
            <a:ext cx="11326761" cy="4810586"/>
            <a:chOff x="432620" y="538162"/>
            <a:chExt cx="11326761" cy="48105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620" y="538162"/>
              <a:ext cx="4611329" cy="4810586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" t="4299" r="2748" b="2180"/>
            <a:stretch/>
          </p:blipFill>
          <p:spPr>
            <a:xfrm>
              <a:off x="5258348" y="538162"/>
              <a:ext cx="6501033" cy="48105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79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044" y="5372328"/>
            <a:ext cx="11784572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 ধৌম্য চিন্তিত হয়ে পড়লেন। তিনি আরুণির খোঁজে বের হলেন। সঙ্গে গেল দুই শিষ্য। উপমন্যু ও বেদ।  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7044" y="400971"/>
            <a:ext cx="11424348" cy="4839622"/>
            <a:chOff x="217044" y="400971"/>
            <a:chExt cx="11424348" cy="48396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044" y="400971"/>
              <a:ext cx="5357967" cy="4839622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" t="4299" r="2748" b="2180"/>
            <a:stretch/>
          </p:blipFill>
          <p:spPr>
            <a:xfrm>
              <a:off x="5740129" y="400971"/>
              <a:ext cx="5901263" cy="4839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29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122" y="5622639"/>
            <a:ext cx="1162172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গেলেন।উচ্চৈঃস্বরে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বৎস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আরুণি,তুমি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কোথায়?গুরুর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আরুণি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গুরুদেব,আমি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এখানে।জমির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6193" y="167149"/>
            <a:ext cx="10938388" cy="5358581"/>
            <a:chOff x="516193" y="167149"/>
            <a:chExt cx="10938388" cy="53585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193" y="167149"/>
              <a:ext cx="4045975" cy="5358581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" t="4299" r="2748" b="2180"/>
            <a:stretch/>
          </p:blipFill>
          <p:spPr>
            <a:xfrm>
              <a:off x="4914219" y="167149"/>
              <a:ext cx="6540362" cy="5270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11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12" y="5002080"/>
            <a:ext cx="11785745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গু্রু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এসো।আরুণি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প্রণাম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আরুণির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হলেন।তিনি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গুরুভক্তির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আশীর্বাদ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করলেন।বললেন,তোমার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2620" y="232595"/>
            <a:ext cx="10943303" cy="4578108"/>
            <a:chOff x="432620" y="232595"/>
            <a:chExt cx="10943303" cy="45781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620" y="232595"/>
              <a:ext cx="4070555" cy="45781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" t="4299" r="2748" b="2180"/>
            <a:stretch/>
          </p:blipFill>
          <p:spPr>
            <a:xfrm>
              <a:off x="4697910" y="232595"/>
              <a:ext cx="6678013" cy="4544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849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928" y="5508856"/>
            <a:ext cx="1189449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যাও।আর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এসেছ।তাই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উদ্দালক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আশীর্বাদ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আরুণি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পঞ্চালে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6516" y="253793"/>
            <a:ext cx="11134876" cy="4937638"/>
            <a:chOff x="506516" y="253793"/>
            <a:chExt cx="11134876" cy="49376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6516" y="253794"/>
              <a:ext cx="4940556" cy="4937637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" t="4299" r="2748" b="2180"/>
            <a:stretch/>
          </p:blipFill>
          <p:spPr>
            <a:xfrm>
              <a:off x="5594555" y="253793"/>
              <a:ext cx="6046837" cy="4937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426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311" y="5664112"/>
            <a:ext cx="11651225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আরুণির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গুরুভক্তির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নীতিশিক্ষা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গুরুজনকে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ভক্তি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আদেশশ্রদ্ধার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ভক্তি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6516" y="253793"/>
            <a:ext cx="11134876" cy="4937638"/>
            <a:chOff x="506516" y="253793"/>
            <a:chExt cx="11134876" cy="49376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516" y="253794"/>
              <a:ext cx="4940556" cy="4937637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" t="4299" r="2748" b="2180"/>
            <a:stretch/>
          </p:blipFill>
          <p:spPr>
            <a:xfrm>
              <a:off x="5594555" y="253793"/>
              <a:ext cx="6046837" cy="4937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247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317" y="5565791"/>
            <a:ext cx="1184787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ভক্তিভরে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হুওয়া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যায়।আর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যথার্থ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ভক্তি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গুরুজনেরাও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প্রাণভরে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আশীর্বাদ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করেন।তাতে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শিষ্যের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6516" y="253793"/>
            <a:ext cx="11134876" cy="4937638"/>
            <a:chOff x="506516" y="253793"/>
            <a:chExt cx="11134876" cy="49376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516" y="253794"/>
              <a:ext cx="4940556" cy="4937637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" t="4299" r="2748" b="2180"/>
            <a:stretch/>
          </p:blipFill>
          <p:spPr>
            <a:xfrm>
              <a:off x="5594555" y="253793"/>
              <a:ext cx="6046837" cy="4937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404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7085" y="1728931"/>
            <a:ext cx="792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ভক্তি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1597" y="1767250"/>
            <a:ext cx="663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বেদ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320" y="1728931"/>
            <a:ext cx="949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আচার্য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8197" y="1767250"/>
            <a:ext cx="946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গুরুগৃহ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29920" y="1729704"/>
            <a:ext cx="75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গুরুর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23061" y="1729705"/>
            <a:ext cx="118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উদ্দালক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6359" y="209160"/>
            <a:ext cx="231773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988" y="2499509"/>
            <a:ext cx="118380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arenR"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FontTx/>
              <a:buAutoNum type="arabicParenR"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তিনজন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শিষ্যের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আরুণি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উপমন্যু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FontTx/>
              <a:buAutoNum type="arabicParenR"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ধৌম্য ছিলেন একজন শিক্ষক বা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----------------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914400" indent="-914400">
              <a:buAutoNum type="arabicParenR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-----------------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আদেশে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জমির আল বেঁধেছিল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আরুণি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AutoNum type="arabicParenR"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আরুণির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-------।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AutoNum type="arabicParenR"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গুরুজনকে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7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21901 0.091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1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555 L 0.62122 0.166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22904 0.273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49271 0.344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35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0.31862 0.441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17578 0.5425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6359" y="209160"/>
            <a:ext cx="231773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231679"/>
            <a:ext cx="1029437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‘গুরু’ শব্দের সাধারণ অর্থ কী 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যিনি বয়সে বড়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আচার্য ধৌম্যের কয়জন শিষ্য ছিল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উঃ৩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গুরুর আদেশে জমির আল বেঁধেছিল কে?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উঃআরুণি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আরুণি কে ছিল ?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আরুণি ছিল একজন শিষ্য। গুরুগৃহে থেকে লেখাপড়া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আচার্যের তিনজন শিষ্যের নাম কি ছিল?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আচার্যের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তিনজন শিষ্যের নাম ছিল আরুণি , উপমন্যু , বেদ।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6359" y="209160"/>
            <a:ext cx="231773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মিলকর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/>
          <a:stretch/>
        </p:blipFill>
        <p:spPr>
          <a:xfrm>
            <a:off x="1787236" y="1606087"/>
            <a:ext cx="8595630" cy="4597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048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7369" y="499430"/>
            <a:ext cx="4727975" cy="6001643"/>
            <a:chOff x="250724" y="801829"/>
            <a:chExt cx="4727975" cy="60016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724" y="6351641"/>
              <a:ext cx="349044" cy="34904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599768" y="801829"/>
              <a:ext cx="4378931" cy="6001643"/>
              <a:chOff x="1549920" y="2168513"/>
              <a:chExt cx="4378931" cy="60016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549920" y="2168513"/>
                <a:ext cx="4378931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6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বিপ্লব</a:t>
                </a:r>
                <a:r>
                  <a:rPr lang="en-US" sz="4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কুমার</a:t>
                </a:r>
                <a:r>
                  <a:rPr lang="en-US" sz="4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দাস</a:t>
                </a:r>
                <a:endParaRPr lang="bn-BD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</a:p>
              <a:p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লুটিয়া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ঃ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প্রাঃ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বি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endPara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লোহাগড়া,নড়াইল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6564" y="3200631"/>
                <a:ext cx="2972618" cy="206945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5922595" y="559090"/>
            <a:ext cx="5669638" cy="6083832"/>
            <a:chOff x="5755446" y="538196"/>
            <a:chExt cx="6043264" cy="6083832"/>
          </a:xfrm>
        </p:grpSpPr>
        <p:grpSp>
          <p:nvGrpSpPr>
            <p:cNvPr id="12" name="Group 11"/>
            <p:cNvGrpSpPr/>
            <p:nvPr/>
          </p:nvGrpSpPr>
          <p:grpSpPr>
            <a:xfrm>
              <a:off x="5755446" y="538196"/>
              <a:ext cx="6043264" cy="6083832"/>
              <a:chOff x="6011084" y="715292"/>
              <a:chExt cx="6024212" cy="608383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54132" y="6351641"/>
                <a:ext cx="481164" cy="447483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011084" y="715292"/>
                <a:ext cx="5106518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6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r>
                  <a:rPr lang="en-US" sz="6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bn-BD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</a:t>
                </a:r>
                <a:r>
                  <a:rPr lang="en-US" sz="4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ণিঃ</a:t>
                </a:r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৪র্থ</a:t>
                </a:r>
                <a:endParaRPr lang="bn-BD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bn-BD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 – হিন্দু ধর্ম ও</a:t>
                </a:r>
                <a:endPara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bn-BD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নৈতি</a:t>
                </a:r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bn-BD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শিক্ষা</a:t>
                </a:r>
              </a:p>
              <a:p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 –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৬ (২য়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পরিচ্ছেদ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6" t="3768" r="5835" b="5551"/>
            <a:stretch/>
          </p:blipFill>
          <p:spPr>
            <a:xfrm>
              <a:off x="7954776" y="1488361"/>
              <a:ext cx="1658130" cy="223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633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9043" y="435302"/>
            <a:ext cx="3733576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268346" y="3038167"/>
            <a:ext cx="7834970" cy="1543665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১।ধৌমের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কয়জন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শিষ্য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আরুণির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898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2836" y="454967"/>
            <a:ext cx="302565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/>
          <a:stretch/>
        </p:blipFill>
        <p:spPr>
          <a:xfrm>
            <a:off x="860362" y="2037910"/>
            <a:ext cx="10670601" cy="30748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747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53" y="577798"/>
            <a:ext cx="5636189" cy="563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6595" y="218083"/>
            <a:ext cx="3966646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19" y="1720646"/>
            <a:ext cx="6104065" cy="2871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079" y="4692596"/>
            <a:ext cx="11208774" cy="17543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143000" indent="-1143000" algn="ctr">
              <a:buFont typeface="Wingdings" panose="05000000000000000000" pitchFamily="2" charset="2"/>
              <a:buChar char="ü"/>
            </a:pP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আরুণির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ভক্তি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নীতিশিক্ষা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৫টি বাক্য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7079226" y="521110"/>
            <a:ext cx="4935794" cy="5584724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কামনায়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76" y="668592"/>
            <a:ext cx="5560758" cy="543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9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1254" y="303907"/>
            <a:ext cx="3402605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277" y="2861481"/>
            <a:ext cx="10948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৬.১.৭-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গুরুজনে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ভক্তি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উপাখ্যান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৬.১.৮-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গুরুজনে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ভক্তি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5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846" y="144541"/>
            <a:ext cx="5648268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051" y="1386346"/>
            <a:ext cx="11429846" cy="5014454"/>
            <a:chOff x="182051" y="1386346"/>
            <a:chExt cx="11429846" cy="5014454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9" t="5016" r="2192"/>
            <a:stretch/>
          </p:blipFill>
          <p:spPr>
            <a:xfrm>
              <a:off x="5299588" y="1484669"/>
              <a:ext cx="6312309" cy="483931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051" y="1386346"/>
              <a:ext cx="4940556" cy="5014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4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2591" y="481334"/>
            <a:ext cx="9723629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 ও জানবো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8301" y="2899623"/>
            <a:ext cx="5732207" cy="2123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গুরুজনে ভক্তি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(পর্ব-২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আরুণির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গুরুভক্তি</a:t>
            </a:r>
            <a:endParaRPr lang="en-US" sz="10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67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761" y="240827"/>
            <a:ext cx="5024284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22142" y="373625"/>
            <a:ext cx="5093110" cy="5800935"/>
            <a:chOff x="6322142" y="373625"/>
            <a:chExt cx="5093110" cy="5800935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8" t="16308" r="5853"/>
            <a:stretch/>
          </p:blipFill>
          <p:spPr>
            <a:xfrm>
              <a:off x="6322142" y="373625"/>
              <a:ext cx="5066343" cy="221225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6"/>
            <a:stretch/>
          </p:blipFill>
          <p:spPr>
            <a:xfrm>
              <a:off x="6322142" y="2585884"/>
              <a:ext cx="5093110" cy="358867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" t="3768" r="5835" b="5551"/>
          <a:stretch/>
        </p:blipFill>
        <p:spPr>
          <a:xfrm>
            <a:off x="1765967" y="2630358"/>
            <a:ext cx="2482163" cy="3563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2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" y="4983795"/>
            <a:ext cx="11717592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গুরুগৃহে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ধৌম্য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আচার্য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তিনজন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শিষ্য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আরুণি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উপমন্যু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3626" y="292048"/>
            <a:ext cx="11572566" cy="4544262"/>
            <a:chOff x="373626" y="292048"/>
            <a:chExt cx="11572566" cy="45442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626" y="292048"/>
              <a:ext cx="5407742" cy="4544262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" t="4299" r="2748" b="2180"/>
            <a:stretch/>
          </p:blipFill>
          <p:spPr>
            <a:xfrm>
              <a:off x="6044929" y="292048"/>
              <a:ext cx="5901263" cy="4544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801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413" y="5429365"/>
            <a:ext cx="1120748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একদিন খুব বৃষ্টি হয়েছে। গুরু আরুণিকে ডেকে বললেন, জমি থেকে জল বেরিয়ে যাচ্ছে। তুমি গিয়ে জমির আল বেঁধে এসো।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206474"/>
            <a:ext cx="10183761" cy="4955461"/>
            <a:chOff x="415413" y="108152"/>
            <a:chExt cx="11589772" cy="51914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413" y="108153"/>
              <a:ext cx="5611761" cy="5191433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" t="4299" r="2748" b="2180"/>
            <a:stretch/>
          </p:blipFill>
          <p:spPr>
            <a:xfrm>
              <a:off x="6103922" y="108152"/>
              <a:ext cx="5901263" cy="5191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422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0080" y="4739147"/>
            <a:ext cx="11430811" cy="200054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গুরুর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আদেশে আরুণি চলে গেল জমির আল বাঁধতে। কিন্তু অনেক চেষ্টা করেও জল আটকাতে পারছিল না।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আরুণি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 কোনো উপায় ও খুঁজে পেলনা। শেষে নিজেই ভাঙা আলের উপর শুয়ে পড়ল।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3821" y="266854"/>
            <a:ext cx="11632371" cy="4354308"/>
            <a:chOff x="313821" y="266854"/>
            <a:chExt cx="11632371" cy="43543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821" y="266854"/>
              <a:ext cx="5641664" cy="43543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" t="4299" r="2748" b="2180"/>
            <a:stretch/>
          </p:blipFill>
          <p:spPr>
            <a:xfrm>
              <a:off x="6044929" y="266854"/>
              <a:ext cx="5901263" cy="4354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54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555</Words>
  <Application>Microsoft Office PowerPoint</Application>
  <PresentationFormat>Widescreen</PresentationFormat>
  <Paragraphs>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107</cp:revision>
  <dcterms:created xsi:type="dcterms:W3CDTF">2020-07-26T15:50:54Z</dcterms:created>
  <dcterms:modified xsi:type="dcterms:W3CDTF">2020-07-27T18:06:03Z</dcterms:modified>
</cp:coreProperties>
</file>