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5" r:id="rId8"/>
    <p:sldId id="263" r:id="rId9"/>
    <p:sldId id="266" r:id="rId10"/>
    <p:sldId id="267" r:id="rId11"/>
    <p:sldId id="268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5CAE4-1093-47D9-BAB6-59BBAF35978F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266AC1A-A025-4958-900D-693B6D6C93F2}">
      <dgm:prSet custT="1"/>
      <dgm:spPr/>
      <dgm:t>
        <a:bodyPr/>
        <a:lstStyle/>
        <a:p>
          <a:pPr rtl="0"/>
          <a:r>
            <a:rPr lang="en-US" sz="4800" b="1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72D1544-05C3-47F7-9258-E30D8C6B48CF}" type="parTrans" cxnId="{15D49540-27E4-4F0E-9869-5A71535985ED}">
      <dgm:prSet/>
      <dgm:spPr/>
      <dgm:t>
        <a:bodyPr/>
        <a:lstStyle/>
        <a:p>
          <a:endParaRPr lang="en-US"/>
        </a:p>
      </dgm:t>
    </dgm:pt>
    <dgm:pt modelId="{ECF45254-37DF-4609-9A8A-DC026F5F9024}" type="sibTrans" cxnId="{15D49540-27E4-4F0E-9869-5A71535985ED}">
      <dgm:prSet/>
      <dgm:spPr/>
      <dgm:t>
        <a:bodyPr/>
        <a:lstStyle/>
        <a:p>
          <a:endParaRPr lang="en-US"/>
        </a:p>
      </dgm:t>
    </dgm:pt>
    <dgm:pt modelId="{D399AA40-8208-4314-AEE8-513D28BFB996}" type="pres">
      <dgm:prSet presAssocID="{DEE5CAE4-1093-47D9-BAB6-59BBAF3597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DF2ED-6485-4A71-8F46-B453314EB8DA}" type="pres">
      <dgm:prSet presAssocID="{6266AC1A-A025-4958-900D-693B6D6C93F2}" presName="circle1" presStyleLbl="node1" presStyleIdx="0" presStyleCnt="1"/>
      <dgm:spPr/>
    </dgm:pt>
    <dgm:pt modelId="{F2825C24-B157-4F0B-A2F1-D25BDAC50AC4}" type="pres">
      <dgm:prSet presAssocID="{6266AC1A-A025-4958-900D-693B6D6C93F2}" presName="space" presStyleCnt="0"/>
      <dgm:spPr/>
    </dgm:pt>
    <dgm:pt modelId="{50BEFF48-1D14-4BC1-B591-BC182B796C0D}" type="pres">
      <dgm:prSet presAssocID="{6266AC1A-A025-4958-900D-693B6D6C93F2}" presName="rect1" presStyleLbl="alignAcc1" presStyleIdx="0" presStyleCnt="1" custLinFactNeighborX="68146" custLinFactNeighborY="9903"/>
      <dgm:spPr/>
      <dgm:t>
        <a:bodyPr/>
        <a:lstStyle/>
        <a:p>
          <a:endParaRPr lang="en-US"/>
        </a:p>
      </dgm:t>
    </dgm:pt>
    <dgm:pt modelId="{14E6B566-FB2C-4AF8-9DD3-4CBF9F526175}" type="pres">
      <dgm:prSet presAssocID="{6266AC1A-A025-4958-900D-693B6D6C93F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659D7-D3EE-4AD5-88F8-B9C7300802AE}" type="presOf" srcId="{DEE5CAE4-1093-47D9-BAB6-59BBAF35978F}" destId="{D399AA40-8208-4314-AEE8-513D28BFB996}" srcOrd="0" destOrd="0" presId="urn:microsoft.com/office/officeart/2005/8/layout/target3"/>
    <dgm:cxn modelId="{49674BED-95B0-4DF5-9A70-03FD011B10DB}" type="presOf" srcId="{6266AC1A-A025-4958-900D-693B6D6C93F2}" destId="{14E6B566-FB2C-4AF8-9DD3-4CBF9F526175}" srcOrd="1" destOrd="0" presId="urn:microsoft.com/office/officeart/2005/8/layout/target3"/>
    <dgm:cxn modelId="{A9E20A3A-1FDD-40D0-91AA-28DAFE070739}" type="presOf" srcId="{6266AC1A-A025-4958-900D-693B6D6C93F2}" destId="{50BEFF48-1D14-4BC1-B591-BC182B796C0D}" srcOrd="0" destOrd="0" presId="urn:microsoft.com/office/officeart/2005/8/layout/target3"/>
    <dgm:cxn modelId="{15D49540-27E4-4F0E-9869-5A71535985ED}" srcId="{DEE5CAE4-1093-47D9-BAB6-59BBAF35978F}" destId="{6266AC1A-A025-4958-900D-693B6D6C93F2}" srcOrd="0" destOrd="0" parTransId="{B72D1544-05C3-47F7-9258-E30D8C6B48CF}" sibTransId="{ECF45254-37DF-4609-9A8A-DC026F5F9024}"/>
    <dgm:cxn modelId="{B3B9E556-5DDA-48C6-BE89-0498AF134995}" type="presParOf" srcId="{D399AA40-8208-4314-AEE8-513D28BFB996}" destId="{7A8DF2ED-6485-4A71-8F46-B453314EB8DA}" srcOrd="0" destOrd="0" presId="urn:microsoft.com/office/officeart/2005/8/layout/target3"/>
    <dgm:cxn modelId="{824FEF0E-2FD2-4696-A151-91245DE239FE}" type="presParOf" srcId="{D399AA40-8208-4314-AEE8-513D28BFB996}" destId="{F2825C24-B157-4F0B-A2F1-D25BDAC50AC4}" srcOrd="1" destOrd="0" presId="urn:microsoft.com/office/officeart/2005/8/layout/target3"/>
    <dgm:cxn modelId="{C1CCD95C-D16B-4263-92A3-2D4A21A69F2D}" type="presParOf" srcId="{D399AA40-8208-4314-AEE8-513D28BFB996}" destId="{50BEFF48-1D14-4BC1-B591-BC182B796C0D}" srcOrd="2" destOrd="0" presId="urn:microsoft.com/office/officeart/2005/8/layout/target3"/>
    <dgm:cxn modelId="{3370C0A2-0DE9-4A82-81B4-087E9E8D9981}" type="presParOf" srcId="{D399AA40-8208-4314-AEE8-513D28BFB996}" destId="{14E6B566-FB2C-4AF8-9DD3-4CBF9F5261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801FC-4B91-40F1-B26E-04A7E3A93A2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58C45C-FFE2-431B-81AB-F1ED5706DC4D}">
      <dgm:prSet/>
      <dgm:spPr/>
      <dgm:t>
        <a:bodyPr/>
        <a:lstStyle/>
        <a:p>
          <a:pPr rtl="0"/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অঙ্কনঃ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9103E-7637-4CC0-BC5D-3F0894CE99E4}" type="parTrans" cxnId="{5EC585C5-ADF4-4778-9C82-D60D3617C07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8DB2A-8C92-479F-AC97-9584A6BBB836}" type="sibTrans" cxnId="{5EC585C5-ADF4-4778-9C82-D60D3617C07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2B794-7927-4715-8393-B1E374D7E716}" type="pres">
      <dgm:prSet presAssocID="{062801FC-4B91-40F1-B26E-04A7E3A93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B9AF2-DED2-421A-87A0-A24F2BD56F7E}" type="pres">
      <dgm:prSet presAssocID="{1958C45C-FFE2-431B-81AB-F1ED5706DC4D}" presName="parentText" presStyleLbl="node1" presStyleIdx="0" presStyleCnt="1" custLinFactY="200000" custLinFactNeighborX="-1515" custLinFactNeighborY="215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AD205B-FBE8-472B-9DD5-4E9AE66BC1B7}" type="presOf" srcId="{1958C45C-FFE2-431B-81AB-F1ED5706DC4D}" destId="{0B3B9AF2-DED2-421A-87A0-A24F2BD56F7E}" srcOrd="0" destOrd="0" presId="urn:microsoft.com/office/officeart/2005/8/layout/vList2"/>
    <dgm:cxn modelId="{BF334B93-B042-41DA-97D5-E09532A048BF}" type="presOf" srcId="{062801FC-4B91-40F1-B26E-04A7E3A93A2E}" destId="{1632B794-7927-4715-8393-B1E374D7E716}" srcOrd="0" destOrd="0" presId="urn:microsoft.com/office/officeart/2005/8/layout/vList2"/>
    <dgm:cxn modelId="{5EC585C5-ADF4-4778-9C82-D60D3617C07D}" srcId="{062801FC-4B91-40F1-B26E-04A7E3A93A2E}" destId="{1958C45C-FFE2-431B-81AB-F1ED5706DC4D}" srcOrd="0" destOrd="0" parTransId="{7FF9103E-7637-4CC0-BC5D-3F0894CE99E4}" sibTransId="{8438DB2A-8C92-479F-AC97-9584A6BBB836}"/>
    <dgm:cxn modelId="{F91B0C26-A013-4E64-8AC3-9860811A834E}" type="presParOf" srcId="{1632B794-7927-4715-8393-B1E374D7E716}" destId="{0B3B9AF2-DED2-421A-87A0-A24F2BD56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801FC-4B91-40F1-B26E-04A7E3A93A2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8C45C-FFE2-431B-81AB-F1ED5706DC4D}">
      <dgm:prSet custT="1"/>
      <dgm:spPr/>
      <dgm:t>
        <a:bodyPr/>
        <a:lstStyle/>
        <a:p>
          <a:pPr algn="ctr" rtl="0"/>
          <a:r>
            <a:rPr lang="bn-BD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বিবরণঃ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9103E-7637-4CC0-BC5D-3F0894CE99E4}" type="parTrans" cxnId="{5EC585C5-ADF4-4778-9C82-D60D3617C07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8DB2A-8C92-479F-AC97-9584A6BBB836}" type="sibTrans" cxnId="{5EC585C5-ADF4-4778-9C82-D60D3617C07D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2B794-7927-4715-8393-B1E374D7E716}" type="pres">
      <dgm:prSet presAssocID="{062801FC-4B91-40F1-B26E-04A7E3A93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B9AF2-DED2-421A-87A0-A24F2BD56F7E}" type="pres">
      <dgm:prSet presAssocID="{1958C45C-FFE2-431B-81AB-F1ED5706DC4D}" presName="parentText" presStyleLbl="node1" presStyleIdx="0" presStyleCnt="1" custLinFactNeighborX="6667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EDC77-D38F-4A2F-B444-D48A83BE96DB}" type="presOf" srcId="{1958C45C-FFE2-431B-81AB-F1ED5706DC4D}" destId="{0B3B9AF2-DED2-421A-87A0-A24F2BD56F7E}" srcOrd="0" destOrd="0" presId="urn:microsoft.com/office/officeart/2005/8/layout/vList2"/>
    <dgm:cxn modelId="{5EC585C5-ADF4-4778-9C82-D60D3617C07D}" srcId="{062801FC-4B91-40F1-B26E-04A7E3A93A2E}" destId="{1958C45C-FFE2-431B-81AB-F1ED5706DC4D}" srcOrd="0" destOrd="0" parTransId="{7FF9103E-7637-4CC0-BC5D-3F0894CE99E4}" sibTransId="{8438DB2A-8C92-479F-AC97-9584A6BBB836}"/>
    <dgm:cxn modelId="{6D2D191D-2B2E-4707-90DF-7F6E08946867}" type="presOf" srcId="{062801FC-4B91-40F1-B26E-04A7E3A93A2E}" destId="{1632B794-7927-4715-8393-B1E374D7E716}" srcOrd="0" destOrd="0" presId="urn:microsoft.com/office/officeart/2005/8/layout/vList2"/>
    <dgm:cxn modelId="{5699B3CB-38CA-45D4-B68B-191CD6F5C19F}" type="presParOf" srcId="{1632B794-7927-4715-8393-B1E374D7E716}" destId="{0B3B9AF2-DED2-421A-87A0-A24F2BD56F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B37AA4-FE06-42E5-8343-A27D453696F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10CBA3-AE19-4531-8275-7448C333B89F}">
      <dgm:prSet custT="1"/>
      <dgm:spPr/>
      <dgm:t>
        <a:bodyPr/>
        <a:lstStyle/>
        <a:p>
          <a:pPr rtl="0"/>
          <a:r>
            <a:rPr lang="bn-BD" sz="3200" b="1" smtClean="0"/>
            <a:t>একক কাজ</a:t>
          </a:r>
          <a:endParaRPr lang="en-US" sz="3200"/>
        </a:p>
      </dgm:t>
    </dgm:pt>
    <dgm:pt modelId="{40E937B2-5D6D-455F-A824-55083EFAE21D}" type="parTrans" cxnId="{794C2960-06E6-42D5-B434-FDBF8414E995}">
      <dgm:prSet/>
      <dgm:spPr/>
      <dgm:t>
        <a:bodyPr/>
        <a:lstStyle/>
        <a:p>
          <a:endParaRPr lang="en-US" sz="1600"/>
        </a:p>
      </dgm:t>
    </dgm:pt>
    <dgm:pt modelId="{8DC5ADE8-D9AC-4873-831B-7847964D1DAE}" type="sibTrans" cxnId="{794C2960-06E6-42D5-B434-FDBF8414E995}">
      <dgm:prSet/>
      <dgm:spPr/>
      <dgm:t>
        <a:bodyPr/>
        <a:lstStyle/>
        <a:p>
          <a:endParaRPr lang="en-US" sz="1600"/>
        </a:p>
      </dgm:t>
    </dgm:pt>
    <dgm:pt modelId="{462C470F-067D-4469-9EAE-9482700AC189}" type="pres">
      <dgm:prSet presAssocID="{49B37AA4-FE06-42E5-8343-A27D453696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638B62-0FB2-452D-AD06-66087CAD3EA6}" type="pres">
      <dgm:prSet presAssocID="{2910CBA3-AE19-4531-8275-7448C333B89F}" presName="circle1" presStyleLbl="node1" presStyleIdx="0" presStyleCnt="1"/>
      <dgm:spPr/>
    </dgm:pt>
    <dgm:pt modelId="{311DE615-E3CF-4291-9F29-4F37285C2B70}" type="pres">
      <dgm:prSet presAssocID="{2910CBA3-AE19-4531-8275-7448C333B89F}" presName="space" presStyleCnt="0"/>
      <dgm:spPr/>
    </dgm:pt>
    <dgm:pt modelId="{65412634-1CB3-4EB0-A00D-D8B149F31D85}" type="pres">
      <dgm:prSet presAssocID="{2910CBA3-AE19-4531-8275-7448C333B89F}" presName="rect1" presStyleLbl="alignAcc1" presStyleIdx="0" presStyleCnt="1"/>
      <dgm:spPr/>
      <dgm:t>
        <a:bodyPr/>
        <a:lstStyle/>
        <a:p>
          <a:endParaRPr lang="en-US"/>
        </a:p>
      </dgm:t>
    </dgm:pt>
    <dgm:pt modelId="{0ECB6EC7-3D3C-4E96-A6BB-253B07D4075B}" type="pres">
      <dgm:prSet presAssocID="{2910CBA3-AE19-4531-8275-7448C333B89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579DC-DFBA-49A9-8460-02042DE3D7FA}" type="presOf" srcId="{49B37AA4-FE06-42E5-8343-A27D453696F5}" destId="{462C470F-067D-4469-9EAE-9482700AC189}" srcOrd="0" destOrd="0" presId="urn:microsoft.com/office/officeart/2005/8/layout/target3"/>
    <dgm:cxn modelId="{794C2960-06E6-42D5-B434-FDBF8414E995}" srcId="{49B37AA4-FE06-42E5-8343-A27D453696F5}" destId="{2910CBA3-AE19-4531-8275-7448C333B89F}" srcOrd="0" destOrd="0" parTransId="{40E937B2-5D6D-455F-A824-55083EFAE21D}" sibTransId="{8DC5ADE8-D9AC-4873-831B-7847964D1DAE}"/>
    <dgm:cxn modelId="{BCBFAA8B-4F73-4E52-945F-20916CC689EC}" type="presOf" srcId="{2910CBA3-AE19-4531-8275-7448C333B89F}" destId="{65412634-1CB3-4EB0-A00D-D8B149F31D85}" srcOrd="0" destOrd="0" presId="urn:microsoft.com/office/officeart/2005/8/layout/target3"/>
    <dgm:cxn modelId="{9AE07D00-9C7C-44DE-A94E-786F51D6DB77}" type="presOf" srcId="{2910CBA3-AE19-4531-8275-7448C333B89F}" destId="{0ECB6EC7-3D3C-4E96-A6BB-253B07D4075B}" srcOrd="1" destOrd="0" presId="urn:microsoft.com/office/officeart/2005/8/layout/target3"/>
    <dgm:cxn modelId="{03695838-C108-4262-A2B6-B0A773F66011}" type="presParOf" srcId="{462C470F-067D-4469-9EAE-9482700AC189}" destId="{E0638B62-0FB2-452D-AD06-66087CAD3EA6}" srcOrd="0" destOrd="0" presId="urn:microsoft.com/office/officeart/2005/8/layout/target3"/>
    <dgm:cxn modelId="{F0DEA14D-DB1C-437E-9FFB-1118A1232660}" type="presParOf" srcId="{462C470F-067D-4469-9EAE-9482700AC189}" destId="{311DE615-E3CF-4291-9F29-4F37285C2B70}" srcOrd="1" destOrd="0" presId="urn:microsoft.com/office/officeart/2005/8/layout/target3"/>
    <dgm:cxn modelId="{2A1ABC97-99F2-435D-8636-0B70FD18FB91}" type="presParOf" srcId="{462C470F-067D-4469-9EAE-9482700AC189}" destId="{65412634-1CB3-4EB0-A00D-D8B149F31D85}" srcOrd="2" destOrd="0" presId="urn:microsoft.com/office/officeart/2005/8/layout/target3"/>
    <dgm:cxn modelId="{63084F96-2913-4266-937B-53F047E03A47}" type="presParOf" srcId="{462C470F-067D-4469-9EAE-9482700AC189}" destId="{0ECB6EC7-3D3C-4E96-A6BB-253B07D4075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6E5BFA-4A00-4C6F-882F-22DD28899F9B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EA0E89-1A33-462C-B24D-EACFD34A58F1}">
      <dgm:prSet/>
      <dgm:spPr/>
      <dgm:t>
        <a:bodyPr/>
        <a:lstStyle/>
        <a:p>
          <a:pPr rtl="0"/>
          <a:r>
            <a:rPr lang="bn-BD" b="1" dirty="0" smtClean="0">
              <a:solidFill>
                <a:srgbClr val="00B050"/>
              </a:solidFill>
            </a:rPr>
            <a:t>দলীয় কাজ</a:t>
          </a:r>
          <a:endParaRPr lang="en-US" dirty="0">
            <a:solidFill>
              <a:srgbClr val="00B050"/>
            </a:solidFill>
          </a:endParaRPr>
        </a:p>
      </dgm:t>
    </dgm:pt>
    <dgm:pt modelId="{DB22E274-3618-41B6-A451-A6784E1A19AB}" type="parTrans" cxnId="{DC5D6B70-A68B-4388-A843-23DD8E2010DE}">
      <dgm:prSet/>
      <dgm:spPr/>
      <dgm:t>
        <a:bodyPr/>
        <a:lstStyle/>
        <a:p>
          <a:endParaRPr lang="en-US"/>
        </a:p>
      </dgm:t>
    </dgm:pt>
    <dgm:pt modelId="{8CDCA137-92A5-42C1-AD27-1D4AE6518CDA}" type="sibTrans" cxnId="{DC5D6B70-A68B-4388-A843-23DD8E2010DE}">
      <dgm:prSet/>
      <dgm:spPr/>
      <dgm:t>
        <a:bodyPr/>
        <a:lstStyle/>
        <a:p>
          <a:endParaRPr lang="en-US"/>
        </a:p>
      </dgm:t>
    </dgm:pt>
    <dgm:pt modelId="{378F89B1-BF51-4047-82B6-B04B6EB47F9C}" type="pres">
      <dgm:prSet presAssocID="{4C6E5BFA-4A00-4C6F-882F-22DD28899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3EDCB4-4718-4BB5-8436-744BC03E1774}" type="pres">
      <dgm:prSet presAssocID="{22EA0E89-1A33-462C-B24D-EACFD34A58F1}" presName="circle1" presStyleLbl="node1" presStyleIdx="0" presStyleCnt="1"/>
      <dgm:spPr/>
    </dgm:pt>
    <dgm:pt modelId="{67EEFF6F-FBC6-42E4-951F-F634C2E884D7}" type="pres">
      <dgm:prSet presAssocID="{22EA0E89-1A33-462C-B24D-EACFD34A58F1}" presName="space" presStyleCnt="0"/>
      <dgm:spPr/>
    </dgm:pt>
    <dgm:pt modelId="{6C75A20E-CAFB-4226-ACC7-CDFC8FAA8674}" type="pres">
      <dgm:prSet presAssocID="{22EA0E89-1A33-462C-B24D-EACFD34A58F1}" presName="rect1" presStyleLbl="alignAcc1" presStyleIdx="0" presStyleCnt="1"/>
      <dgm:spPr/>
      <dgm:t>
        <a:bodyPr/>
        <a:lstStyle/>
        <a:p>
          <a:endParaRPr lang="en-US"/>
        </a:p>
      </dgm:t>
    </dgm:pt>
    <dgm:pt modelId="{C665E7CC-A044-418E-9ECF-FA045E879C5B}" type="pres">
      <dgm:prSet presAssocID="{22EA0E89-1A33-462C-B24D-EACFD34A58F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D6B70-A68B-4388-A843-23DD8E2010DE}" srcId="{4C6E5BFA-4A00-4C6F-882F-22DD28899F9B}" destId="{22EA0E89-1A33-462C-B24D-EACFD34A58F1}" srcOrd="0" destOrd="0" parTransId="{DB22E274-3618-41B6-A451-A6784E1A19AB}" sibTransId="{8CDCA137-92A5-42C1-AD27-1D4AE6518CDA}"/>
    <dgm:cxn modelId="{98FD9A1E-AD62-4098-9B66-810614D1CDE4}" type="presOf" srcId="{22EA0E89-1A33-462C-B24D-EACFD34A58F1}" destId="{6C75A20E-CAFB-4226-ACC7-CDFC8FAA8674}" srcOrd="0" destOrd="0" presId="urn:microsoft.com/office/officeart/2005/8/layout/target3"/>
    <dgm:cxn modelId="{BA8EEC48-7F68-4414-8C16-EF3D79297D53}" type="presOf" srcId="{22EA0E89-1A33-462C-B24D-EACFD34A58F1}" destId="{C665E7CC-A044-418E-9ECF-FA045E879C5B}" srcOrd="1" destOrd="0" presId="urn:microsoft.com/office/officeart/2005/8/layout/target3"/>
    <dgm:cxn modelId="{3373985F-351D-4F3C-8A8A-63E39698C724}" type="presOf" srcId="{4C6E5BFA-4A00-4C6F-882F-22DD28899F9B}" destId="{378F89B1-BF51-4047-82B6-B04B6EB47F9C}" srcOrd="0" destOrd="0" presId="urn:microsoft.com/office/officeart/2005/8/layout/target3"/>
    <dgm:cxn modelId="{84F96E5C-9502-47CD-BA77-72294BF3D6DF}" type="presParOf" srcId="{378F89B1-BF51-4047-82B6-B04B6EB47F9C}" destId="{D43EDCB4-4718-4BB5-8436-744BC03E1774}" srcOrd="0" destOrd="0" presId="urn:microsoft.com/office/officeart/2005/8/layout/target3"/>
    <dgm:cxn modelId="{429DDF13-8861-4C47-92AF-C72D333D641B}" type="presParOf" srcId="{378F89B1-BF51-4047-82B6-B04B6EB47F9C}" destId="{67EEFF6F-FBC6-42E4-951F-F634C2E884D7}" srcOrd="1" destOrd="0" presId="urn:microsoft.com/office/officeart/2005/8/layout/target3"/>
    <dgm:cxn modelId="{C28680D8-1D34-40AF-8CD3-C42F503D73E0}" type="presParOf" srcId="{378F89B1-BF51-4047-82B6-B04B6EB47F9C}" destId="{6C75A20E-CAFB-4226-ACC7-CDFC8FAA8674}" srcOrd="2" destOrd="0" presId="urn:microsoft.com/office/officeart/2005/8/layout/target3"/>
    <dgm:cxn modelId="{92306F10-535F-44FE-9A6A-3F4BDD5904AA}" type="presParOf" srcId="{378F89B1-BF51-4047-82B6-B04B6EB47F9C}" destId="{C665E7CC-A044-418E-9ECF-FA045E879C5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276CBA-A4B7-4646-84E6-E4E69959AC3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39908F-4583-4E07-90D3-851AD4606F35}">
      <dgm:prSet custT="1"/>
      <dgm:spPr/>
      <dgm:t>
        <a:bodyPr/>
        <a:lstStyle/>
        <a:p>
          <a:pPr algn="ctr" rtl="0"/>
          <a:r>
            <a:rPr lang="bn-BD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বাড়ির কাজ</a:t>
          </a:r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992456-CE1E-488F-AEC7-8B6DB8F95093}" type="parTrans" cxnId="{97F20D16-EFF3-4897-B463-E4E579A8A6EF}">
      <dgm:prSet/>
      <dgm:spPr/>
      <dgm:t>
        <a:bodyPr/>
        <a:lstStyle/>
        <a:p>
          <a:endParaRPr lang="en-US"/>
        </a:p>
      </dgm:t>
    </dgm:pt>
    <dgm:pt modelId="{B30EE45A-0F87-43D8-8D48-9C8BB427FE9E}" type="sibTrans" cxnId="{97F20D16-EFF3-4897-B463-E4E579A8A6EF}">
      <dgm:prSet/>
      <dgm:spPr/>
      <dgm:t>
        <a:bodyPr/>
        <a:lstStyle/>
        <a:p>
          <a:endParaRPr lang="en-US"/>
        </a:p>
      </dgm:t>
    </dgm:pt>
    <dgm:pt modelId="{394CE66F-568D-4888-9370-4A8343278BE3}" type="pres">
      <dgm:prSet presAssocID="{CA276CBA-A4B7-4646-84E6-E4E69959AC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2EA93-B5F0-4A90-B584-F0C0CE0E5A33}" type="pres">
      <dgm:prSet presAssocID="{E139908F-4583-4E07-90D3-851AD4606F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97C91-7D93-409D-8791-7E4B28D95D89}" type="presOf" srcId="{CA276CBA-A4B7-4646-84E6-E4E69959AC3F}" destId="{394CE66F-568D-4888-9370-4A8343278BE3}" srcOrd="0" destOrd="0" presId="urn:microsoft.com/office/officeart/2005/8/layout/vList2"/>
    <dgm:cxn modelId="{97F20D16-EFF3-4897-B463-E4E579A8A6EF}" srcId="{CA276CBA-A4B7-4646-84E6-E4E69959AC3F}" destId="{E139908F-4583-4E07-90D3-851AD4606F35}" srcOrd="0" destOrd="0" parTransId="{37992456-CE1E-488F-AEC7-8B6DB8F95093}" sibTransId="{B30EE45A-0F87-43D8-8D48-9C8BB427FE9E}"/>
    <dgm:cxn modelId="{D288B348-904B-4285-BDAB-D5DE276FDF30}" type="presOf" srcId="{E139908F-4583-4E07-90D3-851AD4606F35}" destId="{3382EA93-B5F0-4A90-B584-F0C0CE0E5A33}" srcOrd="0" destOrd="0" presId="urn:microsoft.com/office/officeart/2005/8/layout/vList2"/>
    <dgm:cxn modelId="{2A05749B-8297-4AFB-A5CB-9526E2DE5CD1}" type="presParOf" srcId="{394CE66F-568D-4888-9370-4A8343278BE3}" destId="{3382EA93-B5F0-4A90-B584-F0C0CE0E5A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B1743-A0AC-4D47-A4A2-575C554B4D2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261873-1F3D-43FA-9C52-599ADD1A806D}">
      <dgm:prSet/>
      <dgm:spPr/>
      <dgm:t>
        <a:bodyPr/>
        <a:lstStyle/>
        <a:p>
          <a:pPr algn="ctr" rtl="0"/>
          <a:r>
            <a:rPr lang="bn-BD" b="1" dirty="0" smtClean="0"/>
            <a:t>সম্পাদ্য - ১৪</a:t>
          </a:r>
          <a:endParaRPr lang="en-US" dirty="0"/>
        </a:p>
      </dgm:t>
    </dgm:pt>
    <dgm:pt modelId="{03A3FC59-DE4C-4320-BFE2-94C41C6682CA}" type="parTrans" cxnId="{97781480-63C5-410F-96BC-BFB030B7EF41}">
      <dgm:prSet/>
      <dgm:spPr/>
      <dgm:t>
        <a:bodyPr/>
        <a:lstStyle/>
        <a:p>
          <a:endParaRPr lang="en-US"/>
        </a:p>
      </dgm:t>
    </dgm:pt>
    <dgm:pt modelId="{307E797B-86AD-4608-8C31-C46B57909C68}" type="sibTrans" cxnId="{97781480-63C5-410F-96BC-BFB030B7EF41}">
      <dgm:prSet/>
      <dgm:spPr/>
      <dgm:t>
        <a:bodyPr/>
        <a:lstStyle/>
        <a:p>
          <a:endParaRPr lang="en-US"/>
        </a:p>
      </dgm:t>
    </dgm:pt>
    <dgm:pt modelId="{E2C6AFA3-C5F6-489A-A63F-C4A8EFB9C7A2}" type="pres">
      <dgm:prSet presAssocID="{FB6B1743-A0AC-4D47-A4A2-575C554B4D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F458E-79C8-4B23-A8F6-2FF65DFAB1E4}" type="pres">
      <dgm:prSet presAssocID="{DF261873-1F3D-43FA-9C52-599ADD1A806D}" presName="parentText" presStyleLbl="node1" presStyleIdx="0" presStyleCnt="1" custLinFactX="30303" custLinFactNeighborX="100000" custLinFactNeighborY="-42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3D88D-2C28-447B-A834-7599319D5F01}" type="presOf" srcId="{FB6B1743-A0AC-4D47-A4A2-575C554B4D27}" destId="{E2C6AFA3-C5F6-489A-A63F-C4A8EFB9C7A2}" srcOrd="0" destOrd="0" presId="urn:microsoft.com/office/officeart/2005/8/layout/vList2"/>
    <dgm:cxn modelId="{8E100551-CB9C-4864-9E35-38DD3D7690B6}" type="presOf" srcId="{DF261873-1F3D-43FA-9C52-599ADD1A806D}" destId="{0B1F458E-79C8-4B23-A8F6-2FF65DFAB1E4}" srcOrd="0" destOrd="0" presId="urn:microsoft.com/office/officeart/2005/8/layout/vList2"/>
    <dgm:cxn modelId="{97781480-63C5-410F-96BC-BFB030B7EF41}" srcId="{FB6B1743-A0AC-4D47-A4A2-575C554B4D27}" destId="{DF261873-1F3D-43FA-9C52-599ADD1A806D}" srcOrd="0" destOrd="0" parTransId="{03A3FC59-DE4C-4320-BFE2-94C41C6682CA}" sibTransId="{307E797B-86AD-4608-8C31-C46B57909C68}"/>
    <dgm:cxn modelId="{AD5BB7C3-BDD6-4C9A-A307-B3D616CDA594}" type="presParOf" srcId="{E2C6AFA3-C5F6-489A-A63F-C4A8EFB9C7A2}" destId="{0B1F458E-79C8-4B23-A8F6-2FF65DFAB1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B29F2-61C4-4D11-A127-47AE7ED2DC7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5D35F6-89AE-41DC-963A-77017062061F}">
      <dgm:prSet/>
      <dgm:spPr/>
      <dgm:t>
        <a:bodyPr/>
        <a:lstStyle/>
        <a:p>
          <a:pPr algn="ctr" rtl="0"/>
          <a:r>
            <a:rPr lang="bn-BD" b="1" dirty="0" smtClean="0"/>
            <a:t>জ্যামিতি</a:t>
          </a:r>
          <a:endParaRPr lang="en-US" dirty="0"/>
        </a:p>
      </dgm:t>
    </dgm:pt>
    <dgm:pt modelId="{0CABF907-B6F7-4DED-A75F-DB37A8D7BD5C}" type="parTrans" cxnId="{7C55F7F4-0956-4D2E-B4AC-052E028E11D3}">
      <dgm:prSet/>
      <dgm:spPr/>
      <dgm:t>
        <a:bodyPr/>
        <a:lstStyle/>
        <a:p>
          <a:endParaRPr lang="en-US"/>
        </a:p>
      </dgm:t>
    </dgm:pt>
    <dgm:pt modelId="{615B6E27-3F7D-4F98-A963-12DA8F94521D}" type="sibTrans" cxnId="{7C55F7F4-0956-4D2E-B4AC-052E028E11D3}">
      <dgm:prSet/>
      <dgm:spPr/>
      <dgm:t>
        <a:bodyPr/>
        <a:lstStyle/>
        <a:p>
          <a:endParaRPr lang="en-US"/>
        </a:p>
      </dgm:t>
    </dgm:pt>
    <dgm:pt modelId="{16C72EBD-B2AB-4CF0-8A94-871D5A967FA6}" type="pres">
      <dgm:prSet presAssocID="{0BCB29F2-61C4-4D11-A127-47AE7ED2DC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AAA05-5B18-44CF-A7E1-F8A8F382EE13}" type="pres">
      <dgm:prSet presAssocID="{285D35F6-89AE-41DC-963A-77017062061F}" presName="parentText" presStyleLbl="node1" presStyleIdx="0" presStyleCnt="1" custLinFactY="-85287" custLinFactNeighborX="30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5F7F4-0956-4D2E-B4AC-052E028E11D3}" srcId="{0BCB29F2-61C4-4D11-A127-47AE7ED2DC75}" destId="{285D35F6-89AE-41DC-963A-77017062061F}" srcOrd="0" destOrd="0" parTransId="{0CABF907-B6F7-4DED-A75F-DB37A8D7BD5C}" sibTransId="{615B6E27-3F7D-4F98-A963-12DA8F94521D}"/>
    <dgm:cxn modelId="{BB980A34-01B9-4D72-9789-23C6BAD17CFF}" type="presOf" srcId="{285D35F6-89AE-41DC-963A-77017062061F}" destId="{678AAA05-5B18-44CF-A7E1-F8A8F382EE13}" srcOrd="0" destOrd="0" presId="urn:microsoft.com/office/officeart/2005/8/layout/vList2"/>
    <dgm:cxn modelId="{FA69FA15-022E-4F55-8E66-699D3F4CA3AA}" type="presOf" srcId="{0BCB29F2-61C4-4D11-A127-47AE7ED2DC75}" destId="{16C72EBD-B2AB-4CF0-8A94-871D5A967FA6}" srcOrd="0" destOrd="0" presId="urn:microsoft.com/office/officeart/2005/8/layout/vList2"/>
    <dgm:cxn modelId="{5FB5B97D-C8C8-426D-9612-32BAB5B4C538}" type="presParOf" srcId="{16C72EBD-B2AB-4CF0-8A94-871D5A967FA6}" destId="{678AAA05-5B18-44CF-A7E1-F8A8F382EE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06870-AEBA-439C-B740-381238BE4A1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B3B822-C890-46B1-8185-450EF54B7144}">
      <dgm:prSet/>
      <dgm:spPr/>
      <dgm:t>
        <a:bodyPr/>
        <a:lstStyle/>
        <a:p>
          <a:pPr algn="ctr" rtl="0"/>
          <a:r>
            <a:rPr lang="bn-BD" b="1" dirty="0" smtClean="0"/>
            <a:t>৫০ মিনিট</a:t>
          </a:r>
          <a:endParaRPr lang="en-US" dirty="0"/>
        </a:p>
      </dgm:t>
    </dgm:pt>
    <dgm:pt modelId="{CDC3B9DF-580A-4793-90D9-8D9A179E8B2B}" type="parTrans" cxnId="{660A20AD-9D83-40B7-A235-36F6D0C0D661}">
      <dgm:prSet/>
      <dgm:spPr/>
      <dgm:t>
        <a:bodyPr/>
        <a:lstStyle/>
        <a:p>
          <a:endParaRPr lang="en-US"/>
        </a:p>
      </dgm:t>
    </dgm:pt>
    <dgm:pt modelId="{6A379FEA-278F-4C77-9DF5-F92A743029C3}" type="sibTrans" cxnId="{660A20AD-9D83-40B7-A235-36F6D0C0D661}">
      <dgm:prSet/>
      <dgm:spPr/>
      <dgm:t>
        <a:bodyPr/>
        <a:lstStyle/>
        <a:p>
          <a:endParaRPr lang="en-US"/>
        </a:p>
      </dgm:t>
    </dgm:pt>
    <dgm:pt modelId="{EF8255B4-BA33-4A71-8860-80A1DC3C3100}" type="pres">
      <dgm:prSet presAssocID="{24706870-AEBA-439C-B740-381238BE4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544D8-F5B6-4600-BFB8-C5C50DB4C70D}" type="pres">
      <dgm:prSet presAssocID="{9BB3B822-C890-46B1-8185-450EF54B71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A20AD-9D83-40B7-A235-36F6D0C0D661}" srcId="{24706870-AEBA-439C-B740-381238BE4A17}" destId="{9BB3B822-C890-46B1-8185-450EF54B7144}" srcOrd="0" destOrd="0" parTransId="{CDC3B9DF-580A-4793-90D9-8D9A179E8B2B}" sibTransId="{6A379FEA-278F-4C77-9DF5-F92A743029C3}"/>
    <dgm:cxn modelId="{D9F81132-AAF7-48CE-9593-1E6A6D0DAAD9}" type="presOf" srcId="{9BB3B822-C890-46B1-8185-450EF54B7144}" destId="{BBD544D8-F5B6-4600-BFB8-C5C50DB4C70D}" srcOrd="0" destOrd="0" presId="urn:microsoft.com/office/officeart/2005/8/layout/vList2"/>
    <dgm:cxn modelId="{839288D7-C699-4137-A34E-DD95053628AB}" type="presOf" srcId="{24706870-AEBA-439C-B740-381238BE4A17}" destId="{EF8255B4-BA33-4A71-8860-80A1DC3C3100}" srcOrd="0" destOrd="0" presId="urn:microsoft.com/office/officeart/2005/8/layout/vList2"/>
    <dgm:cxn modelId="{E291CE89-D9E0-4484-9047-57313914683B}" type="presParOf" srcId="{EF8255B4-BA33-4A71-8860-80A1DC3C3100}" destId="{BBD544D8-F5B6-4600-BFB8-C5C50DB4C7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E5CAE4-1093-47D9-BAB6-59BBAF35978F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66AC1A-A025-4958-900D-693B6D6C93F2}">
      <dgm:prSet custT="1"/>
      <dgm:spPr/>
      <dgm:t>
        <a:bodyPr/>
        <a:lstStyle/>
        <a:p>
          <a:pPr rtl="0"/>
          <a:r>
            <a:rPr lang="bn-BD" sz="4800" b="1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72D1544-05C3-47F7-9258-E30D8C6B48CF}" type="parTrans" cxnId="{15D49540-27E4-4F0E-9869-5A71535985ED}">
      <dgm:prSet/>
      <dgm:spPr/>
      <dgm:t>
        <a:bodyPr/>
        <a:lstStyle/>
        <a:p>
          <a:endParaRPr lang="en-US"/>
        </a:p>
      </dgm:t>
    </dgm:pt>
    <dgm:pt modelId="{ECF45254-37DF-4609-9A8A-DC026F5F9024}" type="sibTrans" cxnId="{15D49540-27E4-4F0E-9869-5A71535985ED}">
      <dgm:prSet/>
      <dgm:spPr/>
      <dgm:t>
        <a:bodyPr/>
        <a:lstStyle/>
        <a:p>
          <a:endParaRPr lang="en-US"/>
        </a:p>
      </dgm:t>
    </dgm:pt>
    <dgm:pt modelId="{D399AA40-8208-4314-AEE8-513D28BFB996}" type="pres">
      <dgm:prSet presAssocID="{DEE5CAE4-1093-47D9-BAB6-59BBAF3597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DF2ED-6485-4A71-8F46-B453314EB8DA}" type="pres">
      <dgm:prSet presAssocID="{6266AC1A-A025-4958-900D-693B6D6C93F2}" presName="circle1" presStyleLbl="node1" presStyleIdx="0" presStyleCnt="1"/>
      <dgm:spPr/>
    </dgm:pt>
    <dgm:pt modelId="{F2825C24-B157-4F0B-A2F1-D25BDAC50AC4}" type="pres">
      <dgm:prSet presAssocID="{6266AC1A-A025-4958-900D-693B6D6C93F2}" presName="space" presStyleCnt="0"/>
      <dgm:spPr/>
    </dgm:pt>
    <dgm:pt modelId="{50BEFF48-1D14-4BC1-B591-BC182B796C0D}" type="pres">
      <dgm:prSet presAssocID="{6266AC1A-A025-4958-900D-693B6D6C93F2}" presName="rect1" presStyleLbl="alignAcc1" presStyleIdx="0" presStyleCnt="1" custLinFactNeighborX="68146" custLinFactNeighborY="9903"/>
      <dgm:spPr/>
      <dgm:t>
        <a:bodyPr/>
        <a:lstStyle/>
        <a:p>
          <a:endParaRPr lang="en-US"/>
        </a:p>
      </dgm:t>
    </dgm:pt>
    <dgm:pt modelId="{14E6B566-FB2C-4AF8-9DD3-4CBF9F526175}" type="pres">
      <dgm:prSet presAssocID="{6266AC1A-A025-4958-900D-693B6D6C93F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A3168-7E34-44C8-AFF3-833DB53A619B}" type="presOf" srcId="{DEE5CAE4-1093-47D9-BAB6-59BBAF35978F}" destId="{D399AA40-8208-4314-AEE8-513D28BFB996}" srcOrd="0" destOrd="0" presId="urn:microsoft.com/office/officeart/2005/8/layout/target3"/>
    <dgm:cxn modelId="{D8A3E8F8-34C6-4C87-8EF8-113421AA2DFA}" type="presOf" srcId="{6266AC1A-A025-4958-900D-693B6D6C93F2}" destId="{50BEFF48-1D14-4BC1-B591-BC182B796C0D}" srcOrd="0" destOrd="0" presId="urn:microsoft.com/office/officeart/2005/8/layout/target3"/>
    <dgm:cxn modelId="{4F3575A4-2976-457B-8869-6E7D5E194D32}" type="presOf" srcId="{6266AC1A-A025-4958-900D-693B6D6C93F2}" destId="{14E6B566-FB2C-4AF8-9DD3-4CBF9F526175}" srcOrd="1" destOrd="0" presId="urn:microsoft.com/office/officeart/2005/8/layout/target3"/>
    <dgm:cxn modelId="{15D49540-27E4-4F0E-9869-5A71535985ED}" srcId="{DEE5CAE4-1093-47D9-BAB6-59BBAF35978F}" destId="{6266AC1A-A025-4958-900D-693B6D6C93F2}" srcOrd="0" destOrd="0" parTransId="{B72D1544-05C3-47F7-9258-E30D8C6B48CF}" sibTransId="{ECF45254-37DF-4609-9A8A-DC026F5F9024}"/>
    <dgm:cxn modelId="{2B7BB6EB-37B6-43CC-8F7F-20B92288C495}" type="presParOf" srcId="{D399AA40-8208-4314-AEE8-513D28BFB996}" destId="{7A8DF2ED-6485-4A71-8F46-B453314EB8DA}" srcOrd="0" destOrd="0" presId="urn:microsoft.com/office/officeart/2005/8/layout/target3"/>
    <dgm:cxn modelId="{2A76DD86-0524-42D6-A6BD-6C0E068B07A0}" type="presParOf" srcId="{D399AA40-8208-4314-AEE8-513D28BFB996}" destId="{F2825C24-B157-4F0B-A2F1-D25BDAC50AC4}" srcOrd="1" destOrd="0" presId="urn:microsoft.com/office/officeart/2005/8/layout/target3"/>
    <dgm:cxn modelId="{BEAA6DC3-EA7C-485C-B3F7-635D72599E20}" type="presParOf" srcId="{D399AA40-8208-4314-AEE8-513D28BFB996}" destId="{50BEFF48-1D14-4BC1-B591-BC182B796C0D}" srcOrd="2" destOrd="0" presId="urn:microsoft.com/office/officeart/2005/8/layout/target3"/>
    <dgm:cxn modelId="{CBF3454C-2098-47B5-8C2A-C5D81918907C}" type="presParOf" srcId="{D399AA40-8208-4314-AEE8-513D28BFB996}" destId="{14E6B566-FB2C-4AF8-9DD3-4CBF9F5261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E5CAE4-1093-47D9-BAB6-59BBAF35978F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66AC1A-A025-4958-900D-693B6D6C93F2}">
      <dgm:prSet custT="1"/>
      <dgm:spPr/>
      <dgm:t>
        <a:bodyPr/>
        <a:lstStyle/>
        <a:p>
          <a:pPr rtl="0"/>
          <a:r>
            <a:rPr lang="bn-BD" sz="4800" b="1" dirty="0" smtClean="0">
              <a:latin typeface="NikoshBAN" pitchFamily="2" charset="0"/>
              <a:cs typeface="NikoshBAN" pitchFamily="2" charset="0"/>
            </a:rPr>
            <a:t>এসো দেখি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72D1544-05C3-47F7-9258-E30D8C6B48CF}" type="parTrans" cxnId="{15D49540-27E4-4F0E-9869-5A71535985ED}">
      <dgm:prSet/>
      <dgm:spPr/>
      <dgm:t>
        <a:bodyPr/>
        <a:lstStyle/>
        <a:p>
          <a:endParaRPr lang="en-US"/>
        </a:p>
      </dgm:t>
    </dgm:pt>
    <dgm:pt modelId="{ECF45254-37DF-4609-9A8A-DC026F5F9024}" type="sibTrans" cxnId="{15D49540-27E4-4F0E-9869-5A71535985ED}">
      <dgm:prSet/>
      <dgm:spPr/>
      <dgm:t>
        <a:bodyPr/>
        <a:lstStyle/>
        <a:p>
          <a:endParaRPr lang="en-US"/>
        </a:p>
      </dgm:t>
    </dgm:pt>
    <dgm:pt modelId="{D399AA40-8208-4314-AEE8-513D28BFB996}" type="pres">
      <dgm:prSet presAssocID="{DEE5CAE4-1093-47D9-BAB6-59BBAF3597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DF2ED-6485-4A71-8F46-B453314EB8DA}" type="pres">
      <dgm:prSet presAssocID="{6266AC1A-A025-4958-900D-693B6D6C93F2}" presName="circle1" presStyleLbl="node1" presStyleIdx="0" presStyleCnt="1"/>
      <dgm:spPr/>
    </dgm:pt>
    <dgm:pt modelId="{F2825C24-B157-4F0B-A2F1-D25BDAC50AC4}" type="pres">
      <dgm:prSet presAssocID="{6266AC1A-A025-4958-900D-693B6D6C93F2}" presName="space" presStyleCnt="0"/>
      <dgm:spPr/>
    </dgm:pt>
    <dgm:pt modelId="{50BEFF48-1D14-4BC1-B591-BC182B796C0D}" type="pres">
      <dgm:prSet presAssocID="{6266AC1A-A025-4958-900D-693B6D6C93F2}" presName="rect1" presStyleLbl="alignAcc1" presStyleIdx="0" presStyleCnt="1" custLinFactNeighborX="68146" custLinFactNeighborY="9903"/>
      <dgm:spPr/>
      <dgm:t>
        <a:bodyPr/>
        <a:lstStyle/>
        <a:p>
          <a:endParaRPr lang="en-US"/>
        </a:p>
      </dgm:t>
    </dgm:pt>
    <dgm:pt modelId="{14E6B566-FB2C-4AF8-9DD3-4CBF9F526175}" type="pres">
      <dgm:prSet presAssocID="{6266AC1A-A025-4958-900D-693B6D6C93F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CEBE2-B241-4575-AC02-41FA5320AC12}" type="presOf" srcId="{DEE5CAE4-1093-47D9-BAB6-59BBAF35978F}" destId="{D399AA40-8208-4314-AEE8-513D28BFB996}" srcOrd="0" destOrd="0" presId="urn:microsoft.com/office/officeart/2005/8/layout/target3"/>
    <dgm:cxn modelId="{F4CFA380-E106-4493-B128-4A3BA4A3BF01}" type="presOf" srcId="{6266AC1A-A025-4958-900D-693B6D6C93F2}" destId="{14E6B566-FB2C-4AF8-9DD3-4CBF9F526175}" srcOrd="1" destOrd="0" presId="urn:microsoft.com/office/officeart/2005/8/layout/target3"/>
    <dgm:cxn modelId="{57D152C1-39D2-461E-8941-6C1FE9E10DF8}" type="presOf" srcId="{6266AC1A-A025-4958-900D-693B6D6C93F2}" destId="{50BEFF48-1D14-4BC1-B591-BC182B796C0D}" srcOrd="0" destOrd="0" presId="urn:microsoft.com/office/officeart/2005/8/layout/target3"/>
    <dgm:cxn modelId="{15D49540-27E4-4F0E-9869-5A71535985ED}" srcId="{DEE5CAE4-1093-47D9-BAB6-59BBAF35978F}" destId="{6266AC1A-A025-4958-900D-693B6D6C93F2}" srcOrd="0" destOrd="0" parTransId="{B72D1544-05C3-47F7-9258-E30D8C6B48CF}" sibTransId="{ECF45254-37DF-4609-9A8A-DC026F5F9024}"/>
    <dgm:cxn modelId="{EBBAD481-E7C5-45A9-94B1-0060A2F87BB2}" type="presParOf" srcId="{D399AA40-8208-4314-AEE8-513D28BFB996}" destId="{7A8DF2ED-6485-4A71-8F46-B453314EB8DA}" srcOrd="0" destOrd="0" presId="urn:microsoft.com/office/officeart/2005/8/layout/target3"/>
    <dgm:cxn modelId="{5C00672F-816B-41B6-8083-0EEE94A14D8A}" type="presParOf" srcId="{D399AA40-8208-4314-AEE8-513D28BFB996}" destId="{F2825C24-B157-4F0B-A2F1-D25BDAC50AC4}" srcOrd="1" destOrd="0" presId="urn:microsoft.com/office/officeart/2005/8/layout/target3"/>
    <dgm:cxn modelId="{84B74689-F0E4-4FA7-A9FC-AA4C51397AC5}" type="presParOf" srcId="{D399AA40-8208-4314-AEE8-513D28BFB996}" destId="{50BEFF48-1D14-4BC1-B591-BC182B796C0D}" srcOrd="2" destOrd="0" presId="urn:microsoft.com/office/officeart/2005/8/layout/target3"/>
    <dgm:cxn modelId="{D1CB4037-4D3F-4B02-B2BD-4D69F7151E3E}" type="presParOf" srcId="{D399AA40-8208-4314-AEE8-513D28BFB996}" destId="{14E6B566-FB2C-4AF8-9DD3-4CBF9F5261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27FC9-8484-47DC-99FA-1A2F65D60D25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A1C42-8EDF-44B4-A987-93443D28E61C}">
      <dgm:prSet custT="1"/>
      <dgm:spPr/>
      <dgm:t>
        <a:bodyPr/>
        <a:lstStyle/>
        <a:p>
          <a:pPr algn="ctr" rtl="0"/>
          <a:r>
            <a:rPr lang="bn-BD" sz="4400" b="1" dirty="0" smtClean="0">
              <a:latin typeface="NikoshBAN" pitchFamily="2" charset="0"/>
              <a:cs typeface="NikoshBAN" pitchFamily="2" charset="0"/>
            </a:rPr>
            <a:t>সম্পাদ্য - ১৪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5D0B6F53-A9EF-4CC0-AB08-4254180AD690}" type="parTrans" cxnId="{123165F4-9A71-4C8B-9E4B-E594822239EC}">
      <dgm:prSet/>
      <dgm:spPr/>
      <dgm:t>
        <a:bodyPr/>
        <a:lstStyle/>
        <a:p>
          <a:pPr algn="ctr"/>
          <a:endParaRPr lang="en-US"/>
        </a:p>
      </dgm:t>
    </dgm:pt>
    <dgm:pt modelId="{44DF695F-0053-4296-90CE-AE8053AB94CA}" type="sibTrans" cxnId="{123165F4-9A71-4C8B-9E4B-E594822239EC}">
      <dgm:prSet/>
      <dgm:spPr/>
      <dgm:t>
        <a:bodyPr/>
        <a:lstStyle/>
        <a:p>
          <a:pPr algn="ctr"/>
          <a:endParaRPr lang="en-US"/>
        </a:p>
      </dgm:t>
    </dgm:pt>
    <dgm:pt modelId="{7DAEBBA8-5210-4331-A26C-E5547EED61AA}" type="pres">
      <dgm:prSet presAssocID="{BC027FC9-8484-47DC-99FA-1A2F65D60D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BEF66-BBAB-4CA4-8EE1-A6AEE8BF76D2}" type="pres">
      <dgm:prSet presAssocID="{B9FA1C42-8EDF-44B4-A987-93443D28E61C}" presName="circle1" presStyleLbl="node1" presStyleIdx="0" presStyleCnt="1" custScaleX="206530"/>
      <dgm:spPr/>
    </dgm:pt>
    <dgm:pt modelId="{F32C3B92-4208-42F3-8D37-96A5721F8B23}" type="pres">
      <dgm:prSet presAssocID="{B9FA1C42-8EDF-44B4-A987-93443D28E61C}" presName="space" presStyleCnt="0"/>
      <dgm:spPr/>
    </dgm:pt>
    <dgm:pt modelId="{E8CCCE0C-923F-4409-8A67-ED5983FBD471}" type="pres">
      <dgm:prSet presAssocID="{B9FA1C42-8EDF-44B4-A987-93443D28E61C}" presName="rect1" presStyleLbl="alignAcc1" presStyleIdx="0" presStyleCnt="1" custScaleX="100000"/>
      <dgm:spPr/>
      <dgm:t>
        <a:bodyPr/>
        <a:lstStyle/>
        <a:p>
          <a:endParaRPr lang="en-US"/>
        </a:p>
      </dgm:t>
    </dgm:pt>
    <dgm:pt modelId="{EE82310F-D3C8-41E0-886D-C1A4DFAF7F2D}" type="pres">
      <dgm:prSet presAssocID="{B9FA1C42-8EDF-44B4-A987-93443D28E61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165F4-9A71-4C8B-9E4B-E594822239EC}" srcId="{BC027FC9-8484-47DC-99FA-1A2F65D60D25}" destId="{B9FA1C42-8EDF-44B4-A987-93443D28E61C}" srcOrd="0" destOrd="0" parTransId="{5D0B6F53-A9EF-4CC0-AB08-4254180AD690}" sibTransId="{44DF695F-0053-4296-90CE-AE8053AB94CA}"/>
    <dgm:cxn modelId="{60AC17DA-7349-4622-847E-D1B8E13038A9}" type="presOf" srcId="{B9FA1C42-8EDF-44B4-A987-93443D28E61C}" destId="{E8CCCE0C-923F-4409-8A67-ED5983FBD471}" srcOrd="0" destOrd="0" presId="urn:microsoft.com/office/officeart/2005/8/layout/target3"/>
    <dgm:cxn modelId="{E5BBF0BF-458E-4829-96E8-39A310B5F482}" type="presOf" srcId="{B9FA1C42-8EDF-44B4-A987-93443D28E61C}" destId="{EE82310F-D3C8-41E0-886D-C1A4DFAF7F2D}" srcOrd="1" destOrd="0" presId="urn:microsoft.com/office/officeart/2005/8/layout/target3"/>
    <dgm:cxn modelId="{3EC7D66E-B929-46D4-91B6-5D9CD9F459A4}" type="presOf" srcId="{BC027FC9-8484-47DC-99FA-1A2F65D60D25}" destId="{7DAEBBA8-5210-4331-A26C-E5547EED61AA}" srcOrd="0" destOrd="0" presId="urn:microsoft.com/office/officeart/2005/8/layout/target3"/>
    <dgm:cxn modelId="{0E95A38E-51E0-4EEA-9BF8-A53A1D265879}" type="presParOf" srcId="{7DAEBBA8-5210-4331-A26C-E5547EED61AA}" destId="{5CABEF66-BBAB-4CA4-8EE1-A6AEE8BF76D2}" srcOrd="0" destOrd="0" presId="urn:microsoft.com/office/officeart/2005/8/layout/target3"/>
    <dgm:cxn modelId="{3DC42A12-7B6D-4DD2-AF31-74576953B29B}" type="presParOf" srcId="{7DAEBBA8-5210-4331-A26C-E5547EED61AA}" destId="{F32C3B92-4208-42F3-8D37-96A5721F8B23}" srcOrd="1" destOrd="0" presId="urn:microsoft.com/office/officeart/2005/8/layout/target3"/>
    <dgm:cxn modelId="{2EBAC056-0259-4962-8970-EDFF3CEA8FA1}" type="presParOf" srcId="{7DAEBBA8-5210-4331-A26C-E5547EED61AA}" destId="{E8CCCE0C-923F-4409-8A67-ED5983FBD471}" srcOrd="2" destOrd="0" presId="urn:microsoft.com/office/officeart/2005/8/layout/target3"/>
    <dgm:cxn modelId="{FE893FAE-9EE3-4454-816A-3B9A18061F98}" type="presParOf" srcId="{7DAEBBA8-5210-4331-A26C-E5547EED61AA}" destId="{EE82310F-D3C8-41E0-886D-C1A4DFAF7F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36DC2D-39E7-452E-A286-12166235A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763DD-4D33-458C-B275-AC5DA5C972E1}">
      <dgm:prSet/>
      <dgm:spPr>
        <a:solidFill>
          <a:srgbClr val="0070C0"/>
        </a:solidFill>
      </dgm:spPr>
      <dgm:t>
        <a:bodyPr/>
        <a:lstStyle/>
        <a:p>
          <a:pPr algn="just" rtl="0"/>
          <a:r>
            <a:rPr lang="bn-BD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প্রশ্নঃ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এমন এক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টি ত্রিভুজ আঁকতে হবে যা দ্বারা সীমাবদ্ধ ক্ষেত্রের ক্ষেত্রফল একটি নির্দিষ্ট চতুর্ভূজক্ষেত্রের </a:t>
          </a:r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ক্ষেত্রফলের </a:t>
          </a:r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সমান।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48D4CD8-398A-41EA-ABE2-6C7770A4B93B}" type="parTrans" cxnId="{F6BB2AFA-979C-4DB7-AC96-2AF0A4EF66BF}">
      <dgm:prSet/>
      <dgm:spPr/>
      <dgm:t>
        <a:bodyPr/>
        <a:lstStyle/>
        <a:p>
          <a:endParaRPr lang="en-US"/>
        </a:p>
      </dgm:t>
    </dgm:pt>
    <dgm:pt modelId="{0552B32C-595A-4C0A-9B44-8C3E3F2F4570}" type="sibTrans" cxnId="{F6BB2AFA-979C-4DB7-AC96-2AF0A4EF66BF}">
      <dgm:prSet/>
      <dgm:spPr/>
      <dgm:t>
        <a:bodyPr/>
        <a:lstStyle/>
        <a:p>
          <a:endParaRPr lang="en-US"/>
        </a:p>
      </dgm:t>
    </dgm:pt>
    <dgm:pt modelId="{55FE60DE-B637-49AC-AEAE-A6A4FD5395C0}" type="pres">
      <dgm:prSet presAssocID="{5C36DC2D-39E7-452E-A286-12166235A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3F9E3C-6F48-48C3-956F-118C822C6C48}" type="pres">
      <dgm:prSet presAssocID="{890763DD-4D33-458C-B275-AC5DA5C972E1}" presName="parentText" presStyleLbl="node1" presStyleIdx="0" presStyleCnt="1" custLinFactNeighborX="-3483" custLinFactNeighborY="-118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B2AFA-979C-4DB7-AC96-2AF0A4EF66BF}" srcId="{5C36DC2D-39E7-452E-A286-12166235AC70}" destId="{890763DD-4D33-458C-B275-AC5DA5C972E1}" srcOrd="0" destOrd="0" parTransId="{448D4CD8-398A-41EA-ABE2-6C7770A4B93B}" sibTransId="{0552B32C-595A-4C0A-9B44-8C3E3F2F4570}"/>
    <dgm:cxn modelId="{2B471D67-F9AD-4933-8403-AC6AC73BA4D9}" type="presOf" srcId="{5C36DC2D-39E7-452E-A286-12166235AC70}" destId="{55FE60DE-B637-49AC-AEAE-A6A4FD5395C0}" srcOrd="0" destOrd="0" presId="urn:microsoft.com/office/officeart/2005/8/layout/vList2"/>
    <dgm:cxn modelId="{CE86D59D-5CA0-43BE-B917-271B7D2EB70B}" type="presOf" srcId="{890763DD-4D33-458C-B275-AC5DA5C972E1}" destId="{3C3F9E3C-6F48-48C3-956F-118C822C6C48}" srcOrd="0" destOrd="0" presId="urn:microsoft.com/office/officeart/2005/8/layout/vList2"/>
    <dgm:cxn modelId="{43417448-0CAC-41D6-ABC4-FF85FB32DC3C}" type="presParOf" srcId="{55FE60DE-B637-49AC-AEAE-A6A4FD5395C0}" destId="{3C3F9E3C-6F48-48C3-956F-118C822C6C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42EBA2-E3A7-4DB8-8941-B77ABA1E854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9E22F26-293E-42E5-A9CC-820BC40C1654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 নির্বচনঃ </a:t>
          </a:r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মনে করি,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ABCD </a:t>
          </a:r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একটি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নির্দিষ্ট চতুর্ভূজক্ষেত্র । </a:t>
          </a:r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এমন এক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টি ত্রিভুজ আঁকতে হবে যা দ্বারা সীমাবদ্ধ ক্ষেত্রের ক্ষেত্রফল একটি নির্দিষ্ট চতুর্ভূজক্ষেত্রের ক্ষেত্রফলের সমান।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569B-BF1B-48D0-B69C-AEE03F4FE4B3}" type="parTrans" cxnId="{3B73A066-855A-47B3-AFAE-AE0326329174}">
      <dgm:prSet/>
      <dgm:spPr/>
      <dgm:t>
        <a:bodyPr/>
        <a:lstStyle/>
        <a:p>
          <a:endParaRPr lang="en-US">
            <a:effectLst/>
          </a:endParaRPr>
        </a:p>
      </dgm:t>
    </dgm:pt>
    <dgm:pt modelId="{31BA9DE1-9F04-464A-8349-170358E49F88}" type="sibTrans" cxnId="{3B73A066-855A-47B3-AFAE-AE0326329174}">
      <dgm:prSet/>
      <dgm:spPr/>
      <dgm:t>
        <a:bodyPr/>
        <a:lstStyle/>
        <a:p>
          <a:endParaRPr lang="en-US">
            <a:effectLst/>
          </a:endParaRPr>
        </a:p>
      </dgm:t>
    </dgm:pt>
    <dgm:pt modelId="{D1A34453-A673-467A-831E-7A4E181C659D}" type="pres">
      <dgm:prSet presAssocID="{3E42EBA2-E3A7-4DB8-8941-B77ABA1E8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6DEF0-E0E6-458F-A5F5-6E872AB5314C}" type="pres">
      <dgm:prSet presAssocID="{79E22F26-293E-42E5-A9CC-820BC40C1654}" presName="parentText" presStyleLbl="node1" presStyleIdx="0" presStyleCnt="1" custLinFactNeighborX="-1463" custLinFactNeighborY="-2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3A066-855A-47B3-AFAE-AE0326329174}" srcId="{3E42EBA2-E3A7-4DB8-8941-B77ABA1E854E}" destId="{79E22F26-293E-42E5-A9CC-820BC40C1654}" srcOrd="0" destOrd="0" parTransId="{803F569B-BF1B-48D0-B69C-AEE03F4FE4B3}" sibTransId="{31BA9DE1-9F04-464A-8349-170358E49F88}"/>
    <dgm:cxn modelId="{BFA53EA7-3011-48B1-ADFD-14E81BBCEB7E}" type="presOf" srcId="{79E22F26-293E-42E5-A9CC-820BC40C1654}" destId="{B8B6DEF0-E0E6-458F-A5F5-6E872AB5314C}" srcOrd="0" destOrd="0" presId="urn:microsoft.com/office/officeart/2005/8/layout/vList2"/>
    <dgm:cxn modelId="{042ACD77-5C38-4788-BDED-2B22B0224D7B}" type="presOf" srcId="{3E42EBA2-E3A7-4DB8-8941-B77ABA1E854E}" destId="{D1A34453-A673-467A-831E-7A4E181C659D}" srcOrd="0" destOrd="0" presId="urn:microsoft.com/office/officeart/2005/8/layout/vList2"/>
    <dgm:cxn modelId="{B73D7927-384E-4C25-BACB-8FC95730BD23}" type="presParOf" srcId="{D1A34453-A673-467A-831E-7A4E181C659D}" destId="{B8B6DEF0-E0E6-458F-A5F5-6E872AB531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F2ED-6485-4A71-8F46-B453314EB8DA}">
      <dsp:nvSpPr>
        <dsp:cNvPr id="0" name=""/>
        <dsp:cNvSpPr/>
      </dsp:nvSpPr>
      <dsp:spPr>
        <a:xfrm>
          <a:off x="0" y="0"/>
          <a:ext cx="769441" cy="7694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EFF48-1D14-4BC1-B591-BC182B796C0D}">
      <dsp:nvSpPr>
        <dsp:cNvPr id="0" name=""/>
        <dsp:cNvSpPr/>
      </dsp:nvSpPr>
      <dsp:spPr>
        <a:xfrm>
          <a:off x="384720" y="0"/>
          <a:ext cx="3349079" cy="769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84720" y="0"/>
        <a:ext cx="3349079" cy="7694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9AF2-DED2-421A-87A0-A24F2BD56F7E}">
      <dsp:nvSpPr>
        <dsp:cNvPr id="0" name=""/>
        <dsp:cNvSpPr/>
      </dsp:nvSpPr>
      <dsp:spPr>
        <a:xfrm>
          <a:off x="0" y="24084"/>
          <a:ext cx="914400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অঙ্কনঃ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61" y="45445"/>
        <a:ext cx="871678" cy="394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9AF2-DED2-421A-87A0-A24F2BD56F7E}">
      <dsp:nvSpPr>
        <dsp:cNvPr id="0" name=""/>
        <dsp:cNvSpPr/>
      </dsp:nvSpPr>
      <dsp:spPr>
        <a:xfrm>
          <a:off x="0" y="0"/>
          <a:ext cx="1066800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বিবরণঃ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0" y="23760"/>
        <a:ext cx="1019280" cy="439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8B62-0FB2-452D-AD06-66087CAD3EA6}">
      <dsp:nvSpPr>
        <dsp:cNvPr id="0" name=""/>
        <dsp:cNvSpPr/>
      </dsp:nvSpPr>
      <dsp:spPr>
        <a:xfrm>
          <a:off x="0" y="0"/>
          <a:ext cx="762000" cy="762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12634-1CB3-4EB0-A00D-D8B149F31D85}">
      <dsp:nvSpPr>
        <dsp:cNvPr id="0" name=""/>
        <dsp:cNvSpPr/>
      </dsp:nvSpPr>
      <dsp:spPr>
        <a:xfrm>
          <a:off x="381000" y="0"/>
          <a:ext cx="2667000" cy="7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smtClean="0"/>
            <a:t>একক কাজ</a:t>
          </a:r>
          <a:endParaRPr lang="en-US" sz="3200" kern="1200"/>
        </a:p>
      </dsp:txBody>
      <dsp:txXfrm>
        <a:off x="381000" y="0"/>
        <a:ext cx="2667000" cy="762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EDCB4-4718-4BB5-8436-744BC03E1774}">
      <dsp:nvSpPr>
        <dsp:cNvPr id="0" name=""/>
        <dsp:cNvSpPr/>
      </dsp:nvSpPr>
      <dsp:spPr>
        <a:xfrm>
          <a:off x="0" y="0"/>
          <a:ext cx="769441" cy="7694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5A20E-CAFB-4226-ACC7-CDFC8FAA8674}">
      <dsp:nvSpPr>
        <dsp:cNvPr id="0" name=""/>
        <dsp:cNvSpPr/>
      </dsp:nvSpPr>
      <dsp:spPr>
        <a:xfrm>
          <a:off x="384720" y="0"/>
          <a:ext cx="2206079" cy="769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1" kern="1200" dirty="0" smtClean="0">
              <a:solidFill>
                <a:srgbClr val="00B050"/>
              </a:solidFill>
            </a:rPr>
            <a:t>দলীয় কাজ</a:t>
          </a:r>
          <a:endParaRPr lang="en-US" sz="3000" kern="1200" dirty="0">
            <a:solidFill>
              <a:srgbClr val="00B050"/>
            </a:solidFill>
          </a:endParaRPr>
        </a:p>
      </dsp:txBody>
      <dsp:txXfrm>
        <a:off x="384720" y="0"/>
        <a:ext cx="2206079" cy="7694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EA93-B5F0-4A90-B584-F0C0CE0E5A33}">
      <dsp:nvSpPr>
        <dsp:cNvPr id="0" name=""/>
        <dsp:cNvSpPr/>
      </dsp:nvSpPr>
      <dsp:spPr>
        <a:xfrm>
          <a:off x="0" y="173"/>
          <a:ext cx="2514599" cy="5844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বাড়ির কাজ</a:t>
          </a: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29" y="28702"/>
        <a:ext cx="2457541" cy="527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F458E-79C8-4B23-A8F6-2FF65DFAB1E4}">
      <dsp:nvSpPr>
        <dsp:cNvPr id="0" name=""/>
        <dsp:cNvSpPr/>
      </dsp:nvSpPr>
      <dsp:spPr>
        <a:xfrm>
          <a:off x="0" y="0"/>
          <a:ext cx="2514599" cy="746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/>
            <a:t>সম্পাদ্য - ১৪</a:t>
          </a:r>
          <a:endParaRPr lang="en-US" sz="2900" kern="1200" dirty="0"/>
        </a:p>
      </dsp:txBody>
      <dsp:txXfrm>
        <a:off x="36439" y="36439"/>
        <a:ext cx="2441721" cy="673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AA05-5B18-44CF-A7E1-F8A8F382EE13}">
      <dsp:nvSpPr>
        <dsp:cNvPr id="0" name=""/>
        <dsp:cNvSpPr/>
      </dsp:nvSpPr>
      <dsp:spPr>
        <a:xfrm>
          <a:off x="0" y="0"/>
          <a:ext cx="2514599" cy="746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/>
            <a:t>জ্যামিতি</a:t>
          </a:r>
          <a:endParaRPr lang="en-US" sz="2900" kern="1200" dirty="0"/>
        </a:p>
      </dsp:txBody>
      <dsp:txXfrm>
        <a:off x="36439" y="36439"/>
        <a:ext cx="2441721" cy="673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544D8-F5B6-4600-BFB8-C5C50DB4C70D}">
      <dsp:nvSpPr>
        <dsp:cNvPr id="0" name=""/>
        <dsp:cNvSpPr/>
      </dsp:nvSpPr>
      <dsp:spPr>
        <a:xfrm>
          <a:off x="0" y="11490"/>
          <a:ext cx="2514599" cy="746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1" kern="1200" dirty="0" smtClean="0"/>
            <a:t>৫০ মিনিট</a:t>
          </a:r>
          <a:endParaRPr lang="en-US" sz="2900" kern="1200" dirty="0"/>
        </a:p>
      </dsp:txBody>
      <dsp:txXfrm>
        <a:off x="36439" y="47929"/>
        <a:ext cx="2441721" cy="673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F2ED-6485-4A71-8F46-B453314EB8DA}">
      <dsp:nvSpPr>
        <dsp:cNvPr id="0" name=""/>
        <dsp:cNvSpPr/>
      </dsp:nvSpPr>
      <dsp:spPr>
        <a:xfrm>
          <a:off x="0" y="0"/>
          <a:ext cx="769441" cy="7694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EFF48-1D14-4BC1-B591-BC182B796C0D}">
      <dsp:nvSpPr>
        <dsp:cNvPr id="0" name=""/>
        <dsp:cNvSpPr/>
      </dsp:nvSpPr>
      <dsp:spPr>
        <a:xfrm>
          <a:off x="384720" y="0"/>
          <a:ext cx="3349079" cy="769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84720" y="0"/>
        <a:ext cx="3349079" cy="7694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F2ED-6485-4A71-8F46-B453314EB8DA}">
      <dsp:nvSpPr>
        <dsp:cNvPr id="0" name=""/>
        <dsp:cNvSpPr/>
      </dsp:nvSpPr>
      <dsp:spPr>
        <a:xfrm>
          <a:off x="0" y="0"/>
          <a:ext cx="769441" cy="7694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EFF48-1D14-4BC1-B591-BC182B796C0D}">
      <dsp:nvSpPr>
        <dsp:cNvPr id="0" name=""/>
        <dsp:cNvSpPr/>
      </dsp:nvSpPr>
      <dsp:spPr>
        <a:xfrm>
          <a:off x="384720" y="0"/>
          <a:ext cx="3349079" cy="769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atin typeface="NikoshBAN" pitchFamily="2" charset="0"/>
              <a:cs typeface="NikoshBAN" pitchFamily="2" charset="0"/>
            </a:rPr>
            <a:t>এসো দেখি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84720" y="0"/>
        <a:ext cx="3349079" cy="769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BEF66-BBAB-4CA4-8EE1-A6AEE8BF76D2}">
      <dsp:nvSpPr>
        <dsp:cNvPr id="0" name=""/>
        <dsp:cNvSpPr/>
      </dsp:nvSpPr>
      <dsp:spPr>
        <a:xfrm>
          <a:off x="-172134" y="0"/>
          <a:ext cx="1334867" cy="6463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CCE0C-923F-4409-8A67-ED5983FBD471}">
      <dsp:nvSpPr>
        <dsp:cNvPr id="0" name=""/>
        <dsp:cNvSpPr/>
      </dsp:nvSpPr>
      <dsp:spPr>
        <a:xfrm>
          <a:off x="495299" y="0"/>
          <a:ext cx="2648634" cy="646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সম্পাদ্য - ১৪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95299" y="0"/>
        <a:ext cx="2648634" cy="646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F9E3C-6F48-48C3-956F-118C822C6C48}">
      <dsp:nvSpPr>
        <dsp:cNvPr id="0" name=""/>
        <dsp:cNvSpPr/>
      </dsp:nvSpPr>
      <dsp:spPr>
        <a:xfrm>
          <a:off x="0" y="0"/>
          <a:ext cx="7658100" cy="81080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প্রশ্নঃ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এমন এক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টি ত্রিভুজ আঁকতে হবে যা দ্বারা সীমাবদ্ধ ক্ষেত্রের ক্ষেত্রফল একটি নির্দিষ্ট চতুর্ভূজক্ষেত্রের </a:t>
          </a:r>
          <a:r>
            <a:rPr lang="bn-BD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ক্ষেত্রফলের </a:t>
          </a:r>
          <a:r>
            <a:rPr lang="bn-BD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সমান।</a:t>
          </a:r>
          <a:endParaRPr lang="en-US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9580" y="39580"/>
        <a:ext cx="7578940" cy="7316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6DEF0-E0E6-458F-A5F5-6E872AB5314C}">
      <dsp:nvSpPr>
        <dsp:cNvPr id="0" name=""/>
        <dsp:cNvSpPr/>
      </dsp:nvSpPr>
      <dsp:spPr>
        <a:xfrm>
          <a:off x="0" y="3"/>
          <a:ext cx="7505700" cy="1193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 নির্বচনঃ 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মনে করি,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ABCD 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একটি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নির্দিষ্ট চতুর্ভূজক্ষেত্র । 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এমন এক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টি ত্রিভুজ আঁকতে হবে যা দ্বারা সীমাবদ্ধ ক্ষেত্রের ক্ষেত্রফল একটি নির্দিষ্ট চতুর্ভূজক্ষেত্রের ক্ষেত্রফলের সমান।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57" y="58260"/>
        <a:ext cx="7389186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7.gif"/><Relationship Id="rId7" Type="http://schemas.openxmlformats.org/officeDocument/2006/relationships/image" Target="../media/image1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1.pptx#-1,12,PowerPoint Presentation" TargetMode="External"/><Relationship Id="rId2" Type="http://schemas.openxmlformats.org/officeDocument/2006/relationships/hyperlink" Target="Presentation1.pptx#-1,2,PowerPoint 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19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7.gif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microsoft.com/office/2007/relationships/diagramDrawing" Target="../diagrams/drawing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diagramData" Target="../diagrams/data13.xml"/><Relationship Id="rId7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0000"/>
            </a:gs>
            <a:gs pos="100000">
              <a:srgbClr val="006600"/>
            </a:gs>
            <a:gs pos="71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81000" y="171450"/>
            <a:ext cx="4336473" cy="4800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4631" y="742950"/>
            <a:ext cx="431569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631" y="1784501"/>
            <a:ext cx="431569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083" y="2826052"/>
            <a:ext cx="527511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ক্লাসে</a:t>
            </a:r>
            <a:endParaRPr lang="en-US" sz="7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5845" y="2073151"/>
            <a:ext cx="3657600" cy="2991582"/>
          </a:xfrm>
          <a:prstGeom prst="rect">
            <a:avLst/>
          </a:prstGeom>
          <a:solidFill>
            <a:srgbClr val="C00000"/>
          </a:solidFill>
          <a:scene3d>
            <a:camera prst="perspectiveRelaxed">
              <a:rot lat="18873603" lon="0" rev="0"/>
            </a:camera>
            <a:lightRig rig="sunrise" dir="t"/>
          </a:scene3d>
          <a:sp3d extrusionH="76200" contourW="12700" prstMaterial="powder">
            <a:bevelT w="82550" prst="cross"/>
            <a:bevelB prst="relaxedInset"/>
            <a:extrusionClr>
              <a:schemeClr val="tx1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4445" y="742950"/>
            <a:ext cx="3429000" cy="3854958"/>
          </a:xfrm>
          <a:prstGeom prst="rect">
            <a:avLst/>
          </a:prstGeom>
          <a:noFill/>
          <a:ln>
            <a:noFill/>
          </a:ln>
          <a:effectLst>
            <a:outerShdw blurRad="76200" dir="420000" sx="93000" sy="93000" kx="1200000" algn="br" rotWithShape="0">
              <a:prstClr val="black">
                <a:alpha val="53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5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-8659"/>
            <a:ext cx="9144000" cy="51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052984852"/>
              </p:ext>
            </p:extLst>
          </p:nvPr>
        </p:nvGraphicFramePr>
        <p:xfrm>
          <a:off x="6019800" y="209550"/>
          <a:ext cx="25146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0" y="997527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  <a:tabLst>
                <a:tab pos="4514850" algn="l"/>
              </a:tabLst>
            </a:pP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নিজে নিজে চিত্র অংকন 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রে আনতে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হবে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ea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0000"/>
            </a:gs>
            <a:gs pos="100000">
              <a:srgbClr val="006600"/>
            </a:gs>
            <a:gs pos="7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90550"/>
            <a:ext cx="6887570" cy="2215991"/>
          </a:xfrm>
          <a:prstGeom prst="rect">
            <a:avLst/>
          </a:prstGeom>
          <a:noFill/>
          <a:ln>
            <a:noFill/>
          </a:ln>
          <a:effectLst>
            <a:outerShdw dist="88900" dir="10800000" algn="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2694">
            <a:off x="-43397" y="20970"/>
            <a:ext cx="2234249" cy="2136978"/>
          </a:xfrm>
          <a:prstGeom prst="rect">
            <a:avLst/>
          </a:prstGeom>
        </p:spPr>
      </p:pic>
      <p:pic>
        <p:nvPicPr>
          <p:cNvPr id="6" name="Content Placeholder 3" descr="animated picture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14550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7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0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8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8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8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8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ocuments and Settings\Administrator\My Documents\flower\BO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45" y="-15306"/>
            <a:ext cx="1109330" cy="596265"/>
          </a:xfrm>
          <a:prstGeom prst="rect">
            <a:avLst/>
          </a:prstGeom>
          <a:noFill/>
        </p:spPr>
      </p:pic>
      <p:pic>
        <p:nvPicPr>
          <p:cNvPr id="3" name="Content Placeholder 5" descr="Animated-applause-hand-clap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5" y="1537234"/>
            <a:ext cx="3352800" cy="2255293"/>
          </a:xfrm>
          <a:prstGeom prst="rect">
            <a:avLst/>
          </a:prstGeom>
        </p:spPr>
      </p:pic>
      <p:pic>
        <p:nvPicPr>
          <p:cNvPr id="4" name="Picture 3" descr="eyesr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25" y="348127"/>
            <a:ext cx="1524000" cy="1447799"/>
          </a:xfrm>
          <a:prstGeom prst="rect">
            <a:avLst/>
          </a:prstGeom>
        </p:spPr>
      </p:pic>
      <p:pic>
        <p:nvPicPr>
          <p:cNvPr id="5" name="Picture 18" descr="165121_192553837422834_150059948338890_697622_8173461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125" y="2419350"/>
            <a:ext cx="2476500" cy="21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 Pink 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5994"/>
            <a:ext cx="1815290" cy="17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225847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591"/>
            <a:ext cx="1213844" cy="10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2694">
            <a:off x="1685065" y="239923"/>
            <a:ext cx="1092002" cy="10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57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412688">
            <a:off x="371074" y="1733113"/>
            <a:ext cx="3890963" cy="13406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মো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ইউনুছ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3333CC"/>
                    </a:gs>
                  </a:gsLst>
                  <a:lin ang="498731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মিয়া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3333CC"/>
                  </a:gs>
                </a:gsLst>
                <a:lin ang="4987312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  <a:p>
            <a:r>
              <a:rPr lang="as-IN" sz="3600" dirty="0" smtClean="0"/>
              <a:t>পাঁচ শতকুড়া স্বতন্ত্র ইবতেদায়ি মাদ্রাসা।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3333CC"/>
                  </a:gs>
                </a:gsLst>
                <a:lin ang="4987312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  <a:p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3333CC"/>
                  </a:gs>
                </a:gsLst>
                <a:lin ang="4987312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175" y="4191732"/>
            <a:ext cx="9140825" cy="968164"/>
          </a:xfrm>
          <a:prstGeom prst="rect">
            <a:avLst/>
          </a:prstGeom>
          <a:noFill/>
          <a:ln w="28575">
            <a:noFill/>
          </a:ln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as-IN" sz="3600" dirty="0" smtClean="0"/>
              <a:t> </a:t>
            </a:r>
            <a:r>
              <a:rPr lang="as-IN" sz="3600" dirty="0" smtClean="0"/>
              <a:t>পাঁচ শতকুড়া স্বতন্ত্র ইবতেদায়ি মাদ্রাসা </a:t>
            </a:r>
            <a:endParaRPr lang="en-US" sz="3600" kern="10" dirty="0">
              <a:ln w="38100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3333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WordArt 2"/>
          <p:cNvSpPr>
            <a:spLocks noChangeArrowheads="1" noChangeShapeType="1"/>
          </p:cNvSpPr>
          <p:nvPr/>
        </p:nvSpPr>
        <p:spPr bwMode="auto">
          <a:xfrm>
            <a:off x="3175" y="-28081"/>
            <a:ext cx="6059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76200" y="88530"/>
            <a:ext cx="8991600" cy="10354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200" i="1" kern="10" spc="0" dirty="0" smtClean="0">
                <a:ln w="38100">
                  <a:solidFill>
                    <a:srgbClr val="53813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Teacher Information</a:t>
            </a:r>
            <a:endParaRPr lang="en-US" sz="3200" i="1" kern="10" spc="0" dirty="0">
              <a:ln w="38100">
                <a:solidFill>
                  <a:srgbClr val="538135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hlinkClick r:id="rId2" action="ppaction://hlinkpres?slideindex=2&amp;slidetitle=PowerPoint Presentation"/>
          </p:cNvPr>
          <p:cNvSpPr/>
          <p:nvPr/>
        </p:nvSpPr>
        <p:spPr>
          <a:xfrm>
            <a:off x="10576557" y="35531"/>
            <a:ext cx="746975" cy="22216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3" action="ppaction://hlinkpres?slideindex=12&amp;slidetitle=PowerPoint Presentation"/>
          </p:cNvPr>
          <p:cNvSpPr/>
          <p:nvPr/>
        </p:nvSpPr>
        <p:spPr>
          <a:xfrm>
            <a:off x="11452321" y="31964"/>
            <a:ext cx="736188" cy="22216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EXIT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092" y="2453054"/>
            <a:ext cx="269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শিক্ষক</a:t>
            </a:r>
            <a:endParaRPr lang="en-AU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638550"/>
            <a:ext cx="370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B050"/>
                </a:solidFill>
              </a:rPr>
              <a:t>mdyounusmia1975@gmail.com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1" y="2889872"/>
            <a:ext cx="410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en-US" b="1" dirty="0" smtClean="0">
                <a:solidFill>
                  <a:srgbClr val="006600"/>
                </a:solidFill>
              </a:rPr>
              <a:t>b</a:t>
            </a:r>
            <a:r>
              <a:rPr lang="bn-BD" b="1" dirty="0" smtClean="0">
                <a:solidFill>
                  <a:srgbClr val="7030A0"/>
                </a:solidFill>
              </a:rPr>
              <a:t>i</a:t>
            </a:r>
            <a:r>
              <a:rPr lang="bn-BD" b="1" dirty="0" smtClean="0">
                <a:solidFill>
                  <a:srgbClr val="FFC000"/>
                </a:solidFill>
              </a:rPr>
              <a:t>l</a:t>
            </a:r>
            <a:r>
              <a:rPr lang="bn-BD" b="1" dirty="0" smtClean="0"/>
              <a:t>e</a:t>
            </a:r>
            <a:r>
              <a:rPr lang="en-US" b="1" dirty="0" smtClean="0">
                <a:solidFill>
                  <a:srgbClr val="C00000"/>
                </a:solidFill>
              </a:rPr>
              <a:t>:   </a:t>
            </a:r>
            <a:r>
              <a:rPr lang="bn-BD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01740993325</a:t>
            </a: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s-IN" smtClean="0"/>
              <a:t>উপজেলা: মঠবাড়িয়া, জেলা: পিরোজপুর।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             </a:t>
            </a:r>
            <a:r>
              <a:rPr lang="bn-BD" b="1" dirty="0" smtClean="0">
                <a:solidFill>
                  <a:srgbClr val="C00000"/>
                </a:solidFill>
              </a:rPr>
              <a:t>   </a:t>
            </a:r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F:\Only For IT\Desktop\115927739_991103031339753_190642295344505813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33550"/>
            <a:ext cx="28194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70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02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3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06479759"/>
              </p:ext>
            </p:extLst>
          </p:nvPr>
        </p:nvGraphicFramePr>
        <p:xfrm>
          <a:off x="2743200" y="209550"/>
          <a:ext cx="37338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35627436"/>
              </p:ext>
            </p:extLst>
          </p:nvPr>
        </p:nvGraphicFramePr>
        <p:xfrm>
          <a:off x="5600700" y="2669341"/>
          <a:ext cx="25146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4098629280"/>
              </p:ext>
            </p:extLst>
          </p:nvPr>
        </p:nvGraphicFramePr>
        <p:xfrm>
          <a:off x="5638800" y="1733550"/>
          <a:ext cx="25146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127128092"/>
              </p:ext>
            </p:extLst>
          </p:nvPr>
        </p:nvGraphicFramePr>
        <p:xfrm>
          <a:off x="5600700" y="3638550"/>
          <a:ext cx="25146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82" y="1428750"/>
            <a:ext cx="3809129" cy="3048000"/>
          </a:xfrm>
          <a:prstGeom prst="rect">
            <a:avLst/>
          </a:prstGeom>
        </p:spPr>
      </p:pic>
      <p:pic>
        <p:nvPicPr>
          <p:cNvPr id="7" name="Picture 6" descr="eyesreading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3463"/>
            <a:ext cx="1295400" cy="12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5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66814853"/>
              </p:ext>
            </p:extLst>
          </p:nvPr>
        </p:nvGraphicFramePr>
        <p:xfrm>
          <a:off x="2895600" y="285750"/>
          <a:ext cx="37338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nimated dandilion big butterfl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254" y="3353237"/>
            <a:ext cx="2126428" cy="1788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2100" y="168217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প্রশ্নানুসারে </a:t>
            </a:r>
            <a:r>
              <a:rPr lang="bn-BD" sz="3200" b="1" dirty="0"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 নির্বচন লেখতে পারবে </a:t>
            </a:r>
            <a:r>
              <a:rPr lang="bn-BD" sz="3200" b="1" dirty="0" smtClean="0"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2311256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চিত্র অংকন 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2940337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অংকানুসারে বিব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 লেখতে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49783536"/>
              </p:ext>
            </p:extLst>
          </p:nvPr>
        </p:nvGraphicFramePr>
        <p:xfrm>
          <a:off x="2895600" y="285750"/>
          <a:ext cx="37338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00400" y="2114549"/>
            <a:ext cx="2438400" cy="15084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6248400" y="2114549"/>
            <a:ext cx="2362200" cy="1508415"/>
          </a:xfrm>
          <a:prstGeom prst="triangle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79" y="1099705"/>
            <a:ext cx="2154371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868882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ত্রিভুজ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386715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চতুর্ভূজ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72319906"/>
              </p:ext>
            </p:extLst>
          </p:nvPr>
        </p:nvGraphicFramePr>
        <p:xfrm>
          <a:off x="2514600" y="285750"/>
          <a:ext cx="29718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06299335"/>
              </p:ext>
            </p:extLst>
          </p:nvPr>
        </p:nvGraphicFramePr>
        <p:xfrm>
          <a:off x="1104900" y="1522268"/>
          <a:ext cx="765810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781973490"/>
              </p:ext>
            </p:extLst>
          </p:nvPr>
        </p:nvGraphicFramePr>
        <p:xfrm>
          <a:off x="1181100" y="2800350"/>
          <a:ext cx="75057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21953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xmlns="" val="2023123579"/>
              </p:ext>
            </p:extLst>
          </p:nvPr>
        </p:nvGraphicFramePr>
        <p:xfrm>
          <a:off x="242454" y="514350"/>
          <a:ext cx="91440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819400" y="590550"/>
            <a:ext cx="12954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165735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590550"/>
            <a:ext cx="38100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514350"/>
            <a:ext cx="15240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14800" y="514350"/>
            <a:ext cx="228600" cy="114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50502" y="1661309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923972">
            <a:off x="3761808" y="1037425"/>
            <a:ext cx="886682" cy="1241983"/>
          </a:xfrm>
          <a:prstGeom prst="arc">
            <a:avLst>
              <a:gd name="adj1" fmla="val 17131789"/>
              <a:gd name="adj2" fmla="val 21234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723409" y="127635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5675853">
            <a:off x="3795009" y="-15691"/>
            <a:ext cx="859144" cy="1089383"/>
          </a:xfrm>
          <a:prstGeom prst="arc">
            <a:avLst>
              <a:gd name="adj1" fmla="val 17131789"/>
              <a:gd name="adj2" fmla="val 21234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1325905" flipV="1">
            <a:off x="4659812" y="74383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514350"/>
            <a:ext cx="1371600" cy="1144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0" y="590550"/>
            <a:ext cx="2895600" cy="1067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73433" y="1624222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62400" y="1623596"/>
            <a:ext cx="26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255754" y="228600"/>
            <a:ext cx="29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76945" y="3281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24500" y="164629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69181" y="152104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</a:t>
            </a:r>
            <a:endParaRPr lang="en-US" sz="1600" b="1" dirty="0"/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xmlns="" val="3198742188"/>
              </p:ext>
            </p:extLst>
          </p:nvPr>
        </p:nvGraphicFramePr>
        <p:xfrm>
          <a:off x="228600" y="2495551"/>
          <a:ext cx="1066800" cy="49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447800" y="2571750"/>
            <a:ext cx="335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বাহুকে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পর্যন্ত বর্ধিত করি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200" y="2556164"/>
            <a:ext cx="248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D, B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যোগ করি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400" y="255616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বিন্দু 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3181350"/>
            <a:ext cx="282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BD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রেখার সমান্তরাল করে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95600" y="3181350"/>
            <a:ext cx="193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রেখা আঁকি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8200" y="3203863"/>
            <a:ext cx="476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রেখা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AH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রেখাকে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বিন্দুতে ছেদ করে।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7481" y="3662614"/>
            <a:ext cx="19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 করি।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9439" y="4140570"/>
            <a:ext cx="96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তাহলে,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1099074" y="4292076"/>
            <a:ext cx="144669" cy="152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43806" y="4160652"/>
            <a:ext cx="275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ADE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 উদ্দিষ্ট ত্রিভুজ।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Content Placeholder 5" descr="Animated-applause-hand-clapping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0799" y="3714750"/>
            <a:ext cx="2151401" cy="14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1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01"/>
                            </p:stCondLst>
                            <p:childTnLst>
                              <p:par>
                                <p:cTn id="2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2"/>
      <p:bldP spid="36" grpId="3"/>
      <p:bldP spid="37" grpId="0"/>
      <p:bldP spid="37" grpId="1"/>
      <p:bldP spid="37" grpId="2"/>
      <p:bldP spid="38" grpId="0"/>
      <p:bldP spid="38" grpId="1"/>
      <p:bldP spid="38" grpId="2"/>
      <p:bldP spid="38" grpId="3"/>
      <p:bldP spid="39" grpId="0"/>
      <p:bldP spid="39" grpId="1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499"/>
            <a:ext cx="1060524" cy="11747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5382" y="1688999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  <a:tabLst>
                <a:tab pos="4514850" algn="l"/>
              </a:tabLst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কয়েকবার প্রশ্নটি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পড়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0791" y="2357738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  <a:tabLst>
                <a:tab pos="4514850" algn="l"/>
              </a:tabLst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প্রশ্নানুসারে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বিশেষ নির্বচন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লেখ।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1805521"/>
            <a:ext cx="1981199" cy="333797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974734076"/>
              </p:ext>
            </p:extLst>
          </p:nvPr>
        </p:nvGraphicFramePr>
        <p:xfrm>
          <a:off x="3124200" y="285751"/>
          <a:ext cx="3048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 descr=" Pink 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70300"/>
            <a:ext cx="2008396" cy="18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89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ocuments and Settings\Administrator\My Documents\flower\BO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45" y="-15306"/>
            <a:ext cx="1109330" cy="596265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27029243"/>
              </p:ext>
            </p:extLst>
          </p:nvPr>
        </p:nvGraphicFramePr>
        <p:xfrm>
          <a:off x="2895600" y="282826"/>
          <a:ext cx="25908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245" y="1352551"/>
            <a:ext cx="3758045" cy="3806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8859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অংকানুসারে বিব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ণ 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2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212</Words>
  <Application>Microsoft Office PowerPoint</Application>
  <PresentationFormat>On-screen Show (16:9)</PresentationFormat>
  <Paragraphs>53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53</cp:revision>
  <dcterms:created xsi:type="dcterms:W3CDTF">2006-08-16T00:00:00Z</dcterms:created>
  <dcterms:modified xsi:type="dcterms:W3CDTF">2020-07-28T04:45:57Z</dcterms:modified>
</cp:coreProperties>
</file>