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B360C-F4E7-4796-8E9C-7A099706FA9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D3FC42-E47A-44B6-8FD4-06AF720E70C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জাত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6438ABEA-70A7-4D92-9CA7-DC466AAB535D}" type="parTrans" cxnId="{3674CD4A-DD4D-46BD-81D8-356AADC4572F}">
      <dgm:prSet/>
      <dgm:spPr/>
      <dgm:t>
        <a:bodyPr/>
        <a:lstStyle/>
        <a:p>
          <a:endParaRPr lang="en-US"/>
        </a:p>
      </dgm:t>
    </dgm:pt>
    <dgm:pt modelId="{4CDF9E79-878F-4D28-9885-5A516234D533}" type="sibTrans" cxnId="{3674CD4A-DD4D-46BD-81D8-356AADC4572F}">
      <dgm:prSet/>
      <dgm:spPr/>
      <dgm:t>
        <a:bodyPr/>
        <a:lstStyle/>
        <a:p>
          <a:endParaRPr lang="en-US"/>
        </a:p>
      </dgm:t>
    </dgm:pt>
    <dgm:pt modelId="{67CBD054-AE84-4FC4-A8F9-1393F87EAD3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১) </a:t>
          </a: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হলেস্টেইন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ফ্রিজিয়ান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713B286-3AC3-45FA-BF03-C48031AE9502}" type="parTrans" cxnId="{8D2BEBBE-7D96-454A-9DAF-9F825EBBAA33}">
      <dgm:prSet/>
      <dgm:spPr/>
      <dgm:t>
        <a:bodyPr/>
        <a:lstStyle/>
        <a:p>
          <a:endParaRPr lang="en-US"/>
        </a:p>
      </dgm:t>
    </dgm:pt>
    <dgm:pt modelId="{BF6F35BB-AA7D-4B3D-B48B-5FED8214A170}" type="sibTrans" cxnId="{8D2BEBBE-7D96-454A-9DAF-9F825EBBAA33}">
      <dgm:prSet/>
      <dgm:spPr/>
      <dgm:t>
        <a:bodyPr/>
        <a:lstStyle/>
        <a:p>
          <a:endParaRPr lang="en-US"/>
        </a:p>
      </dgm:t>
    </dgm:pt>
    <dgm:pt modelId="{E3F60D1A-CC2B-4E63-8265-7B99659F2A4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২)    </a:t>
          </a:r>
        </a:p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জার্সি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dirty="0" smtClean="0"/>
            <a:t>	</a:t>
          </a:r>
          <a:endParaRPr lang="en-US" sz="2500" dirty="0"/>
        </a:p>
      </dgm:t>
    </dgm:pt>
    <dgm:pt modelId="{2022CB9B-4D4B-483A-A073-C7E8CA0A5375}" type="parTrans" cxnId="{E7CB3AA7-9FE3-4E51-BAEC-B0E737AD9212}">
      <dgm:prSet/>
      <dgm:spPr/>
      <dgm:t>
        <a:bodyPr/>
        <a:lstStyle/>
        <a:p>
          <a:endParaRPr lang="en-US"/>
        </a:p>
      </dgm:t>
    </dgm:pt>
    <dgm:pt modelId="{11E1585B-E625-41FE-8182-DC84289E9E59}" type="sibTrans" cxnId="{E7CB3AA7-9FE3-4E51-BAEC-B0E737AD9212}">
      <dgm:prSet/>
      <dgm:spPr/>
      <dgm:t>
        <a:bodyPr/>
        <a:lstStyle/>
        <a:p>
          <a:endParaRPr lang="en-US"/>
        </a:p>
      </dgm:t>
    </dgm:pt>
    <dgm:pt modelId="{85C9451C-A51C-4E7E-9D77-4A159A35CDB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৩)</a:t>
          </a:r>
        </a:p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শাহিওয়াল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9118FF4D-4E8B-4988-9AF7-FE72086F6DEC}" type="parTrans" cxnId="{D5D29ACC-69A2-4133-ACBD-EA8076A5019B}">
      <dgm:prSet/>
      <dgm:spPr/>
      <dgm:t>
        <a:bodyPr/>
        <a:lstStyle/>
        <a:p>
          <a:endParaRPr lang="en-US"/>
        </a:p>
      </dgm:t>
    </dgm:pt>
    <dgm:pt modelId="{2D60D856-718B-4741-B7F7-9E8EADDC2EE0}" type="sibTrans" cxnId="{D5D29ACC-69A2-4133-ACBD-EA8076A5019B}">
      <dgm:prSet/>
      <dgm:spPr/>
      <dgm:t>
        <a:bodyPr/>
        <a:lstStyle/>
        <a:p>
          <a:endParaRPr lang="en-US"/>
        </a:p>
      </dgm:t>
    </dgm:pt>
    <dgm:pt modelId="{D909DA9F-73CA-4242-9FF3-52CBC50A69B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৪) </a:t>
          </a: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সিন্ধি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6A253FB-E45D-46C6-A703-A02C9CD4E593}" type="parTrans" cxnId="{B24143F8-E290-4FA4-9A3E-58FDA32E7700}">
      <dgm:prSet/>
      <dgm:spPr/>
      <dgm:t>
        <a:bodyPr/>
        <a:lstStyle/>
        <a:p>
          <a:endParaRPr lang="en-US"/>
        </a:p>
      </dgm:t>
    </dgm:pt>
    <dgm:pt modelId="{3DD286F2-24B8-4CAC-B798-81E24960DC4C}" type="sibTrans" cxnId="{B24143F8-E290-4FA4-9A3E-58FDA32E7700}">
      <dgm:prSet/>
      <dgm:spPr/>
      <dgm:t>
        <a:bodyPr/>
        <a:lstStyle/>
        <a:p>
          <a:endParaRPr lang="en-US"/>
        </a:p>
      </dgm:t>
    </dgm:pt>
    <dgm:pt modelId="{FA389B99-2F88-4554-8CFE-65FC6B1D01BE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effectLst>
          <a:softEdge rad="63500"/>
        </a:effectLst>
      </dgm:spPr>
      <dgm:t>
        <a:bodyPr/>
        <a:lstStyle/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৫)</a:t>
          </a:r>
        </a:p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রেড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চিটাগাং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CD2D130E-57A1-48BA-91E2-E58733ECFE5C}" type="parTrans" cxnId="{AB999DF8-E2D8-44EF-BC79-EBA6E948F197}">
      <dgm:prSet/>
      <dgm:spPr/>
      <dgm:t>
        <a:bodyPr/>
        <a:lstStyle/>
        <a:p>
          <a:endParaRPr lang="en-US"/>
        </a:p>
      </dgm:t>
    </dgm:pt>
    <dgm:pt modelId="{39BF0B19-3F87-4D6D-BEB3-7DEE20F37575}" type="sibTrans" cxnId="{AB999DF8-E2D8-44EF-BC79-EBA6E948F197}">
      <dgm:prSet/>
      <dgm:spPr/>
      <dgm:t>
        <a:bodyPr/>
        <a:lstStyle/>
        <a:p>
          <a:endParaRPr lang="en-US"/>
        </a:p>
      </dgm:t>
    </dgm:pt>
    <dgm:pt modelId="{CEF05C24-DE4C-4461-A14E-D0F36409E6CA}" type="pres">
      <dgm:prSet presAssocID="{ABEB360C-F4E7-4796-8E9C-7A099706FA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10392-036D-4A98-92DE-8673B5D29A59}" type="pres">
      <dgm:prSet presAssocID="{3BD3FC42-E47A-44B6-8FD4-06AF720E70C6}" presName="centerShape" presStyleLbl="node0" presStyleIdx="0" presStyleCnt="1" custScaleX="65151" custScaleY="43432" custLinFactNeighborX="-1169" custLinFactNeighborY="698"/>
      <dgm:spPr/>
      <dgm:t>
        <a:bodyPr/>
        <a:lstStyle/>
        <a:p>
          <a:endParaRPr lang="en-US"/>
        </a:p>
      </dgm:t>
    </dgm:pt>
    <dgm:pt modelId="{812CBD8E-1BAB-49D2-92C9-E12D7B71C8EB}" type="pres">
      <dgm:prSet presAssocID="{6713B286-3AC3-45FA-BF03-C48031AE9502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9740A86A-8817-45E4-9786-9068EBB13630}" type="pres">
      <dgm:prSet presAssocID="{67CBD054-AE84-4FC4-A8F9-1393F87EAD3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7E11B6-36D5-4225-BCC1-8779559F12C5}" type="pres">
      <dgm:prSet presAssocID="{2022CB9B-4D4B-483A-A073-C7E8CA0A5375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1B372FC1-0D30-46BA-849C-5048EE1BFA8C}" type="pres">
      <dgm:prSet presAssocID="{E3F60D1A-CC2B-4E63-8265-7B99659F2A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D2F0B-E0D8-44DA-9707-E655DCF504BD}" type="pres">
      <dgm:prSet presAssocID="{9118FF4D-4E8B-4988-9AF7-FE72086F6DEC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514E6253-ED5D-451F-81CE-72A9D89AD0A4}" type="pres">
      <dgm:prSet presAssocID="{85C9451C-A51C-4E7E-9D77-4A159A35CDB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DB6EB-F441-4CAA-BBEA-CEE25D240458}" type="pres">
      <dgm:prSet presAssocID="{D6A253FB-E45D-46C6-A703-A02C9CD4E593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73389991-D3C5-4C07-807E-C235FD47E4AC}" type="pres">
      <dgm:prSet presAssocID="{D909DA9F-73CA-4242-9FF3-52CBC50A69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CD24A6-611B-4C8F-9188-0075D55A5F93}" type="pres">
      <dgm:prSet presAssocID="{CD2D130E-57A1-48BA-91E2-E58733ECFE5C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BDBE10E3-2CEF-4C6F-88CB-AD028FE9AD46}" type="pres">
      <dgm:prSet presAssocID="{FA389B99-2F88-4554-8CFE-65FC6B1D01B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D010F6-4EAC-4F7F-8218-6943026C4485}" type="presOf" srcId="{D6A253FB-E45D-46C6-A703-A02C9CD4E593}" destId="{954DB6EB-F441-4CAA-BBEA-CEE25D240458}" srcOrd="0" destOrd="0" presId="urn:microsoft.com/office/officeart/2005/8/layout/radial4"/>
    <dgm:cxn modelId="{DC0A9D3C-147F-4C5D-958F-940220A53403}" type="presOf" srcId="{D909DA9F-73CA-4242-9FF3-52CBC50A69B0}" destId="{73389991-D3C5-4C07-807E-C235FD47E4AC}" srcOrd="0" destOrd="0" presId="urn:microsoft.com/office/officeart/2005/8/layout/radial4"/>
    <dgm:cxn modelId="{4CF4D39E-EDF1-482F-8C92-59B496671BE5}" type="presOf" srcId="{3BD3FC42-E47A-44B6-8FD4-06AF720E70C6}" destId="{AA410392-036D-4A98-92DE-8673B5D29A59}" srcOrd="0" destOrd="0" presId="urn:microsoft.com/office/officeart/2005/8/layout/radial4"/>
    <dgm:cxn modelId="{623F00AC-E0D0-422C-96B6-190C842AEB46}" type="presOf" srcId="{E3F60D1A-CC2B-4E63-8265-7B99659F2A41}" destId="{1B372FC1-0D30-46BA-849C-5048EE1BFA8C}" srcOrd="0" destOrd="0" presId="urn:microsoft.com/office/officeart/2005/8/layout/radial4"/>
    <dgm:cxn modelId="{9F9B9545-256F-4797-9D37-5B2381E977E7}" type="presOf" srcId="{67CBD054-AE84-4FC4-A8F9-1393F87EAD3B}" destId="{9740A86A-8817-45E4-9786-9068EBB13630}" srcOrd="0" destOrd="0" presId="urn:microsoft.com/office/officeart/2005/8/layout/radial4"/>
    <dgm:cxn modelId="{ED14056D-88DA-4487-AFD2-C9EFDDC8B47D}" type="presOf" srcId="{6713B286-3AC3-45FA-BF03-C48031AE9502}" destId="{812CBD8E-1BAB-49D2-92C9-E12D7B71C8EB}" srcOrd="0" destOrd="0" presId="urn:microsoft.com/office/officeart/2005/8/layout/radial4"/>
    <dgm:cxn modelId="{AB999DF8-E2D8-44EF-BC79-EBA6E948F197}" srcId="{3BD3FC42-E47A-44B6-8FD4-06AF720E70C6}" destId="{FA389B99-2F88-4554-8CFE-65FC6B1D01BE}" srcOrd="4" destOrd="0" parTransId="{CD2D130E-57A1-48BA-91E2-E58733ECFE5C}" sibTransId="{39BF0B19-3F87-4D6D-BEB3-7DEE20F37575}"/>
    <dgm:cxn modelId="{38F74F71-2C16-4C8C-95C8-FCF7549A1BB3}" type="presOf" srcId="{ABEB360C-F4E7-4796-8E9C-7A099706FA96}" destId="{CEF05C24-DE4C-4461-A14E-D0F36409E6CA}" srcOrd="0" destOrd="0" presId="urn:microsoft.com/office/officeart/2005/8/layout/radial4"/>
    <dgm:cxn modelId="{2F3B04AB-DD04-42CA-B8C3-B9140720390C}" type="presOf" srcId="{85C9451C-A51C-4E7E-9D77-4A159A35CDBF}" destId="{514E6253-ED5D-451F-81CE-72A9D89AD0A4}" srcOrd="0" destOrd="0" presId="urn:microsoft.com/office/officeart/2005/8/layout/radial4"/>
    <dgm:cxn modelId="{B24143F8-E290-4FA4-9A3E-58FDA32E7700}" srcId="{3BD3FC42-E47A-44B6-8FD4-06AF720E70C6}" destId="{D909DA9F-73CA-4242-9FF3-52CBC50A69B0}" srcOrd="3" destOrd="0" parTransId="{D6A253FB-E45D-46C6-A703-A02C9CD4E593}" sibTransId="{3DD286F2-24B8-4CAC-B798-81E24960DC4C}"/>
    <dgm:cxn modelId="{A678B07F-C5A2-4A29-B070-D55D3302CF48}" type="presOf" srcId="{CD2D130E-57A1-48BA-91E2-E58733ECFE5C}" destId="{ABCD24A6-611B-4C8F-9188-0075D55A5F93}" srcOrd="0" destOrd="0" presId="urn:microsoft.com/office/officeart/2005/8/layout/radial4"/>
    <dgm:cxn modelId="{E7CB3AA7-9FE3-4E51-BAEC-B0E737AD9212}" srcId="{3BD3FC42-E47A-44B6-8FD4-06AF720E70C6}" destId="{E3F60D1A-CC2B-4E63-8265-7B99659F2A41}" srcOrd="1" destOrd="0" parTransId="{2022CB9B-4D4B-483A-A073-C7E8CA0A5375}" sibTransId="{11E1585B-E625-41FE-8182-DC84289E9E59}"/>
    <dgm:cxn modelId="{9EF7C2FB-5F8F-4C4B-983B-E2EA96E5F54A}" type="presOf" srcId="{9118FF4D-4E8B-4988-9AF7-FE72086F6DEC}" destId="{423D2F0B-E0D8-44DA-9707-E655DCF504BD}" srcOrd="0" destOrd="0" presId="urn:microsoft.com/office/officeart/2005/8/layout/radial4"/>
    <dgm:cxn modelId="{FA2737E4-91CA-42A5-BEE3-2BA4665F88D8}" type="presOf" srcId="{2022CB9B-4D4B-483A-A073-C7E8CA0A5375}" destId="{0B7E11B6-36D5-4225-BCC1-8779559F12C5}" srcOrd="0" destOrd="0" presId="urn:microsoft.com/office/officeart/2005/8/layout/radial4"/>
    <dgm:cxn modelId="{B34B531F-5D15-41E7-9641-9CBFCEF6BB06}" type="presOf" srcId="{FA389B99-2F88-4554-8CFE-65FC6B1D01BE}" destId="{BDBE10E3-2CEF-4C6F-88CB-AD028FE9AD46}" srcOrd="0" destOrd="0" presId="urn:microsoft.com/office/officeart/2005/8/layout/radial4"/>
    <dgm:cxn modelId="{3674CD4A-DD4D-46BD-81D8-356AADC4572F}" srcId="{ABEB360C-F4E7-4796-8E9C-7A099706FA96}" destId="{3BD3FC42-E47A-44B6-8FD4-06AF720E70C6}" srcOrd="0" destOrd="0" parTransId="{6438ABEA-70A7-4D92-9CA7-DC466AAB535D}" sibTransId="{4CDF9E79-878F-4D28-9885-5A516234D533}"/>
    <dgm:cxn modelId="{D5D29ACC-69A2-4133-ACBD-EA8076A5019B}" srcId="{3BD3FC42-E47A-44B6-8FD4-06AF720E70C6}" destId="{85C9451C-A51C-4E7E-9D77-4A159A35CDBF}" srcOrd="2" destOrd="0" parTransId="{9118FF4D-4E8B-4988-9AF7-FE72086F6DEC}" sibTransId="{2D60D856-718B-4741-B7F7-9E8EADDC2EE0}"/>
    <dgm:cxn modelId="{8D2BEBBE-7D96-454A-9DAF-9F825EBBAA33}" srcId="{3BD3FC42-E47A-44B6-8FD4-06AF720E70C6}" destId="{67CBD054-AE84-4FC4-A8F9-1393F87EAD3B}" srcOrd="0" destOrd="0" parTransId="{6713B286-3AC3-45FA-BF03-C48031AE9502}" sibTransId="{BF6F35BB-AA7D-4B3D-B48B-5FED8214A170}"/>
    <dgm:cxn modelId="{776E8043-6BE2-4ACE-81ED-585CF03261B7}" type="presParOf" srcId="{CEF05C24-DE4C-4461-A14E-D0F36409E6CA}" destId="{AA410392-036D-4A98-92DE-8673B5D29A59}" srcOrd="0" destOrd="0" presId="urn:microsoft.com/office/officeart/2005/8/layout/radial4"/>
    <dgm:cxn modelId="{ECF31E14-9CB7-4677-9DDA-A5B674EDB99B}" type="presParOf" srcId="{CEF05C24-DE4C-4461-A14E-D0F36409E6CA}" destId="{812CBD8E-1BAB-49D2-92C9-E12D7B71C8EB}" srcOrd="1" destOrd="0" presId="urn:microsoft.com/office/officeart/2005/8/layout/radial4"/>
    <dgm:cxn modelId="{15E4F025-2D09-4384-BBFE-783A40C14FF6}" type="presParOf" srcId="{CEF05C24-DE4C-4461-A14E-D0F36409E6CA}" destId="{9740A86A-8817-45E4-9786-9068EBB13630}" srcOrd="2" destOrd="0" presId="urn:microsoft.com/office/officeart/2005/8/layout/radial4"/>
    <dgm:cxn modelId="{CBCCE4D7-C368-49B7-852F-ED4EA5276DDA}" type="presParOf" srcId="{CEF05C24-DE4C-4461-A14E-D0F36409E6CA}" destId="{0B7E11B6-36D5-4225-BCC1-8779559F12C5}" srcOrd="3" destOrd="0" presId="urn:microsoft.com/office/officeart/2005/8/layout/radial4"/>
    <dgm:cxn modelId="{EC46EADE-E655-46DB-9160-243D73779C06}" type="presParOf" srcId="{CEF05C24-DE4C-4461-A14E-D0F36409E6CA}" destId="{1B372FC1-0D30-46BA-849C-5048EE1BFA8C}" srcOrd="4" destOrd="0" presId="urn:microsoft.com/office/officeart/2005/8/layout/radial4"/>
    <dgm:cxn modelId="{64420918-373D-4070-B044-837DCE386447}" type="presParOf" srcId="{CEF05C24-DE4C-4461-A14E-D0F36409E6CA}" destId="{423D2F0B-E0D8-44DA-9707-E655DCF504BD}" srcOrd="5" destOrd="0" presId="urn:microsoft.com/office/officeart/2005/8/layout/radial4"/>
    <dgm:cxn modelId="{FE6D0B44-1F83-4722-A7B9-30F3E6AFF2B9}" type="presParOf" srcId="{CEF05C24-DE4C-4461-A14E-D0F36409E6CA}" destId="{514E6253-ED5D-451F-81CE-72A9D89AD0A4}" srcOrd="6" destOrd="0" presId="urn:microsoft.com/office/officeart/2005/8/layout/radial4"/>
    <dgm:cxn modelId="{E4E67139-04B6-4027-AC67-9E7FC18CEA7B}" type="presParOf" srcId="{CEF05C24-DE4C-4461-A14E-D0F36409E6CA}" destId="{954DB6EB-F441-4CAA-BBEA-CEE25D240458}" srcOrd="7" destOrd="0" presId="urn:microsoft.com/office/officeart/2005/8/layout/radial4"/>
    <dgm:cxn modelId="{E4DA2B55-AC97-4D24-81A9-D40C0D2B6A1B}" type="presParOf" srcId="{CEF05C24-DE4C-4461-A14E-D0F36409E6CA}" destId="{73389991-D3C5-4C07-807E-C235FD47E4AC}" srcOrd="8" destOrd="0" presId="urn:microsoft.com/office/officeart/2005/8/layout/radial4"/>
    <dgm:cxn modelId="{797E9FA9-BA3B-4877-8D9A-2B6EC15C08CA}" type="presParOf" srcId="{CEF05C24-DE4C-4461-A14E-D0F36409E6CA}" destId="{ABCD24A6-611B-4C8F-9188-0075D55A5F93}" srcOrd="9" destOrd="0" presId="urn:microsoft.com/office/officeart/2005/8/layout/radial4"/>
    <dgm:cxn modelId="{E06665FF-184D-41F1-BE00-01E5BC6909FE}" type="presParOf" srcId="{CEF05C24-DE4C-4461-A14E-D0F36409E6CA}" destId="{BDBE10E3-2CEF-4C6F-88CB-AD028FE9AD46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4E6F9-E1AA-4264-96E8-F0F70F448A3D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16945-0D9E-4584-B00E-0F4BCB4066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16945-0D9E-4584-B00E-0F4BCB4066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28-Jul-20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04800"/>
            <a:ext cx="3733800" cy="12192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2ff7_2e200a8abe_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572500" cy="482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48831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প্রসবের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বাছুরকে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খাওয়াতে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উঠতে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গাভী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প্রসবের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৫-৭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গাভী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পরিচর্যার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গাভীকে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পোকামাকড়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মশামাছি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দূরত্বে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0"/>
            <a:ext cx="3200400" cy="9144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990600"/>
            <a:ext cx="861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ফিউ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অ্যাডিটিবস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গাভীকে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পরিবেশন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একধরনের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থাম্বরুল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নিরুপন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গাভী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আঁশ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খড়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রক্ষনাবেক্ষনের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১.৫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১.০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লিটার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গাভীকে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খড়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ঘাসের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০.৫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গাভীকে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৪০-৫০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হাড়ের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গুঁড়া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১০০-১২০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দুগ্ধবতী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গাভীকে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প্রর্যাপ্ত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077200" cy="6096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লালন-পালন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লালন-পালন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স্বাস্থ্যগত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বিধিব্যবস্থাকে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যাবতকাল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আলো-বাতাসের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দুর্যোগ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নিবারন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পচা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সর্বাদা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নির্জীবানু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পদ্ধতি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মলমুত্র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পৃথকীকরণ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সৎকার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কৃমিনাষক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ব্যাধির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প্রতিষেধক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04800"/>
            <a:ext cx="7772400" cy="6858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গাভীকে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গাভী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তড়কা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ক্ষুরারোগ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গলাফোলা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রিন্ডারপেস্ট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ম্যাস্টাইটিস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পরজীবি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52400"/>
            <a:ext cx="3505200" cy="6096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গাভী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দানাদার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নিয়োমিত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কৃমিনাষক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মিথ্যা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457200" y="2895600"/>
            <a:ext cx="4114800" cy="9144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457200" y="4038600"/>
            <a:ext cx="4800600" cy="9144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০.৫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edefined Process 5"/>
          <p:cNvSpPr/>
          <p:nvPr/>
        </p:nvSpPr>
        <p:spPr>
          <a:xfrm>
            <a:off x="457200" y="5257800"/>
            <a:ext cx="5257800" cy="9144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8600"/>
            <a:ext cx="3657600" cy="9144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স্বাস্থ্যগত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ধারাবাহিক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8600"/>
            <a:ext cx="4267200" cy="12192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95600"/>
            <a:ext cx="8534400" cy="156966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ollogo_com-27296719-removebg-pre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066800"/>
            <a:ext cx="4342810" cy="1752600"/>
          </a:xfrm>
          <a:prstGeom prst="rect">
            <a:avLst/>
          </a:prstGeom>
        </p:spPr>
      </p:pic>
      <p:pic>
        <p:nvPicPr>
          <p:cNvPr id="4" name="Picture 3" descr="b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514600"/>
            <a:ext cx="51816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Horizontal Scroll 4"/>
          <p:cNvSpPr/>
          <p:nvPr/>
        </p:nvSpPr>
        <p:spPr>
          <a:xfrm>
            <a:off x="1828800" y="228600"/>
            <a:ext cx="6096000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আবারো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………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7585151">
            <a:off x="4795983" y="3733056"/>
            <a:ext cx="5410200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সমাপ্ত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8645" y="838200"/>
            <a:ext cx="475635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0" y="3429000"/>
            <a:ext cx="9144000" cy="3429000"/>
          </a:xfrm>
          <a:prstGeom prst="flowChartPredefined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মোঃকামরুজ্জামান ভূঁইয়া</a:t>
            </a:r>
          </a:p>
          <a:p>
            <a:pPr algn="ctr"/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(কৃষি)</a:t>
            </a:r>
          </a:p>
          <a:p>
            <a:pPr algn="ctr"/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হযরত খাদি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 কোবরা (রাঃ) দাখিল বালিকা মাদ্রাসা।</a:t>
            </a:r>
          </a:p>
          <a:p>
            <a:pPr algn="ctr"/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থানা-বেগমগঞ্জ, জেলা- নোয়াখালী।</a:t>
            </a:r>
          </a:p>
          <a:p>
            <a:pPr algn="ctr"/>
            <a:r>
              <a:rPr lang="en-AU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AU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sumonsir</a:t>
            </a:r>
            <a:r>
              <a:rPr lang="en-AU" sz="3000" dirty="0" smtClean="0">
                <a:cs typeface="NikoshBAN" panose="02000000000000000000" pitchFamily="2" charset="0"/>
              </a:rPr>
              <a:t>1989@gmail.com</a:t>
            </a:r>
            <a:endParaRPr lang="bn-BD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 descr="20200106_124031-removebg-preview.png"/>
          <p:cNvPicPr>
            <a:picLocks noChangeAspect="1"/>
          </p:cNvPicPr>
          <p:nvPr/>
        </p:nvPicPr>
        <p:blipFill>
          <a:blip r:embed="rId2"/>
          <a:srcRect b="31250"/>
          <a:stretch>
            <a:fillRect/>
          </a:stretch>
        </p:blipFill>
        <p:spPr>
          <a:xfrm>
            <a:off x="6248400" y="0"/>
            <a:ext cx="2614424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4953000" cy="83820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2" y="2457"/>
            <a:ext cx="2543661" cy="441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evel 3"/>
          <p:cNvSpPr/>
          <p:nvPr/>
        </p:nvSpPr>
        <p:spPr>
          <a:xfrm>
            <a:off x="0" y="1447800"/>
            <a:ext cx="6629400" cy="5410200"/>
          </a:xfrm>
          <a:prstGeom prst="bevel">
            <a:avLst>
              <a:gd name="adj" fmla="val 7613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FF00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590800"/>
            <a:ext cx="5562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	: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‌	: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: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৪৫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: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০০/০০/০০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46662fc473027ef14a3ff230b94c6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53000" cy="3957091"/>
          </a:xfrm>
          <a:prstGeom prst="rect">
            <a:avLst/>
          </a:prstGeom>
        </p:spPr>
      </p:pic>
      <p:pic>
        <p:nvPicPr>
          <p:cNvPr id="3" name="Picture 2" descr="lg_121522246239501842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429000"/>
            <a:ext cx="4953000" cy="3429000"/>
          </a:xfrm>
          <a:prstGeom prst="rect">
            <a:avLst/>
          </a:prstGeo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-1"/>
            <a:ext cx="4191000" cy="3956538"/>
          </a:xfrm>
          <a:prstGeom prst="rect">
            <a:avLst/>
          </a:prstGeom>
        </p:spPr>
      </p:pic>
      <p:pic>
        <p:nvPicPr>
          <p:cNvPr id="6" name="Picture 5" descr="unname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429000"/>
            <a:ext cx="4191000" cy="3429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7800" y="2133600"/>
            <a:ext cx="6553200" cy="13716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প্রিয়ো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বুজতে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4800"/>
            <a:ext cx="4876800" cy="9144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838200" y="2133600"/>
            <a:ext cx="7848600" cy="2895600"/>
          </a:xfrm>
          <a:prstGeom prst="horizontalScroll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গাভী পালন পদ্ধতি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524000"/>
            <a:ext cx="4191000" cy="510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48200" y="1524000"/>
            <a:ext cx="4114800" cy="5105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12581E-6 L 0.50833 -4.125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457E-6 L -0.54584 0.027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28600"/>
            <a:ext cx="36576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38400"/>
            <a:ext cx="8458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♣ গাভী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♣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♣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♣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লালন-পালন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♣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গাভীকে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1219200"/>
            <a:ext cx="4419600" cy="990600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…..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153400" cy="50292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গাভী পালন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অঙ্গাঅঙ্গি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মেধার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যেখানেই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মোটামুটি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গাভী পালন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8600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</a:t>
            </a:r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76200"/>
            <a:ext cx="2590800" cy="7620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গাভী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295400" y="1524000"/>
          <a:ext cx="7162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244405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মোটামুটি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পালন ও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76200"/>
            <a:ext cx="4038600" cy="76200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পরিচর্যা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পরিচর্যার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গাভী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গর্ভকালীন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প্রসবকালীন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দুগ্ধদোহন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পরিচর্যার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গাভীকে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নিয়োমিত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শিং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গাভীর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প্রসবের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দিলেই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গাভীকে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শান্ত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২-৩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1363</TotalTime>
  <Words>716</Words>
  <Application>Microsoft Office PowerPoint</Application>
  <PresentationFormat>On-screen Show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Sumon</dc:creator>
  <cp:lastModifiedBy>salim computer</cp:lastModifiedBy>
  <cp:revision>128</cp:revision>
  <dcterms:created xsi:type="dcterms:W3CDTF">2006-08-16T00:00:00Z</dcterms:created>
  <dcterms:modified xsi:type="dcterms:W3CDTF">2020-07-28T17:58:52Z</dcterms:modified>
</cp:coreProperties>
</file>