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5" r:id="rId2"/>
    <p:sldId id="28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9" r:id="rId21"/>
    <p:sldId id="280" r:id="rId22"/>
    <p:sldId id="281" r:id="rId23"/>
    <p:sldId id="282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A92E-7D1B-4AE4-A5EF-80E1A326F393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C9D58-6AF9-4D10-98C4-23E60FEF9A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9059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93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59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59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59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798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631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3015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576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426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45" y="1"/>
            <a:ext cx="9189045" cy="685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587501"/>
            <a:ext cx="3708400" cy="1359973"/>
          </a:xfrm>
          <a:prstGeom prst="rect">
            <a:avLst/>
          </a:prstGeom>
          <a:noFill/>
          <a:ln>
            <a:noFill/>
          </a:ln>
        </p:spPr>
        <p:txBody>
          <a:bodyPr wrap="square" lIns="66662" tIns="33330" rIns="66662" bIns="3333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572001" y="3463"/>
            <a:ext cx="4572001" cy="685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13854" y="0"/>
            <a:ext cx="463665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4321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29771"/>
            <a:ext cx="2874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199" y="5181600"/>
            <a:ext cx="6629401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‘শিল্পকলা, পুরাকাল, গুহা-মানুষ, স্থাপত্য’- শব্দগুলো দিয়ে একটি করে বাক্য তৈরি কর।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419600" cy="331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7096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80" y="1143000"/>
            <a:ext cx="1610644" cy="1402581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8" y="228600"/>
            <a:ext cx="1664177" cy="1412556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3197545"/>
            <a:ext cx="1664177" cy="1412556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1146271"/>
            <a:ext cx="1635770" cy="1420092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06" y="2071815"/>
            <a:ext cx="1644039" cy="1560828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193777"/>
            <a:ext cx="1644039" cy="1420092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147708" y="3665754"/>
            <a:ext cx="982546" cy="4050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আনন্দ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94" y="4661792"/>
            <a:ext cx="982546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1965" y="2663123"/>
            <a:ext cx="629003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রস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1034" y="1672613"/>
            <a:ext cx="982546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9829" y="2655588"/>
            <a:ext cx="982546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স্পর্শ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2120" y="4664842"/>
            <a:ext cx="982546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05670" y="5597234"/>
            <a:ext cx="962377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607" y="6095999"/>
            <a:ext cx="815340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রূপ-রস-শব্দ-স্পর্শ-গন্ধ ইত্যাদির সাহায্যে, সকল ইন্দ্রিয়ের সাহায্যে আনন্দের উপলব্ধি ।</a:t>
            </a:r>
            <a:endParaRPr lang="en-US" sz="2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39450" y="1565313"/>
            <a:ext cx="0" cy="4065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478345" y="2071815"/>
            <a:ext cx="617435" cy="2903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331915" y="3362758"/>
            <a:ext cx="617434" cy="1424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035840" y="3665754"/>
            <a:ext cx="0" cy="601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132759" y="3323719"/>
            <a:ext cx="701547" cy="3007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971800" y="2272593"/>
            <a:ext cx="814608" cy="272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8" y="4138626"/>
            <a:ext cx="1604338" cy="1419839"/>
          </a:xfrm>
          <a:prstGeom prst="ellipse">
            <a:avLst/>
          </a:prstGeom>
          <a:ln w="381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073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3626422"/>
            <a:ext cx="1828800" cy="121512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546695"/>
            <a:ext cx="2286000" cy="1646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1600252"/>
            <a:ext cx="2078181" cy="15396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471053"/>
            <a:ext cx="23622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শিল্পকলা</a:t>
            </a:r>
            <a:endParaRPr lang="en-US" sz="4400" b="1" cap="none" spc="0" dirty="0">
              <a:ln w="1143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334000"/>
            <a:ext cx="65532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মানুষের আনন্দকে সুন্দরকে অন্য মানুষের মধ্যে বিস্তার করার মাধ্যম হলো শিল্পকলা।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91" y="3481433"/>
            <a:ext cx="2265218" cy="150510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1821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9583 -0.26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7917 -0.26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7" y="297873"/>
            <a:ext cx="6172203" cy="4629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8601" y="5029200"/>
            <a:ext cx="868680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 যেমন একই বিন্দু থেকে সকল পাপড়ি বিন্দুর চারিদিকে ছড়িয়ে দিয়ে প্রস্ফুটিত হয় মানুষও তার 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রকম সৃষ্টি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সকলের মাঝে শিল্পকলার মাধ্যমে স্বাধীনভাবে বিতরণ করে নিজের প্রতিভার সৃজনশীলতা বিকশিত করে।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9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63235"/>
            <a:ext cx="323503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কয়েকজন বিখ্যাত শিল্পী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2338703" cy="2043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0600"/>
            <a:ext cx="2209800" cy="2043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8" y="990599"/>
            <a:ext cx="2251362" cy="2043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810000"/>
            <a:ext cx="2338703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09999"/>
            <a:ext cx="2209800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8" y="3809999"/>
            <a:ext cx="2251362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38200" y="3126860"/>
            <a:ext cx="2338702" cy="53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যামিনী রায়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১৮৮৭-১৯৭২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3126860"/>
            <a:ext cx="2209800" cy="53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পাবলো পিকাসো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১৮৮১-১৯৭৩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819" y="3126860"/>
            <a:ext cx="2209800" cy="53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ভিনসেন্ট ভ্যানগগ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১৮৫৩-১৮৯০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2651" y="6019800"/>
            <a:ext cx="2209800" cy="53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নন্দলাল বসু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১৮৮২-১৯৬৬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5942270"/>
            <a:ext cx="22098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শিল্পাচার্য জয়নুল আবেদিন 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(১৯১৪-১৯৭৬)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03819" y="5963052"/>
            <a:ext cx="2209800" cy="53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শিল্পী এস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এম সুলতান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১৯২৩-১৯৯৪</a:t>
            </a:r>
          </a:p>
        </p:txBody>
      </p:sp>
    </p:spTree>
    <p:extLst>
      <p:ext uri="{BB962C8B-B14F-4D97-AF65-F5344CB8AC3E}">
        <p14:creationId xmlns="" xmlns:p14="http://schemas.microsoft.com/office/powerpoint/2010/main" val="1887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0999"/>
            <a:ext cx="8650629" cy="464820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55702" y="5333998"/>
            <a:ext cx="6796423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 সুলতানের আঁকা গোলা ভরা ধান, গোয়াল ভরা গরু আর পুকুর ভরা মাছের বাংলার একটি চিত্র।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7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334000"/>
            <a:ext cx="6415423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 উপস্থাপন করা হয়েছে এমন শিল্পী ছাড়া পাঁচজন শিল্পীর নাম জোড়ায় আলোচনা করে লেখ।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29771"/>
            <a:ext cx="2209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4729595" cy="3547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115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588" y="5334000"/>
            <a:ext cx="767465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শিল্পী তাঁর শিল্পকলার মাধ্যমে আমাদের অন্তর্দৃষ্টিকে সম্প্রসারিত করে এবং কল্পনার পরিধি বাড়িয়ে দেয়।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8" y="533399"/>
            <a:ext cx="7674650" cy="4164589"/>
          </a:xfrm>
          <a:prstGeom prst="rect">
            <a:avLst/>
          </a:prstGeom>
          <a:ln w="38100" cap="sq">
            <a:solidFill>
              <a:srgbClr val="00407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77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299" y="5638800"/>
            <a:ext cx="8229601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 সুন্দরই সরাসরি প্রয়োজনের বাইরে। প্রয়োজনের কাজ মিটল তো শরীরকে তৃপ্ত করল, আর প্রয়োজনের বাইরে যে সুন্দর তা মনকে তৃপ্ত করল।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91" y="297872"/>
            <a:ext cx="2667123" cy="1937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14" y="304800"/>
            <a:ext cx="2646986" cy="1937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505200" y="2272656"/>
            <a:ext cx="2209800" cy="4108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 বস্তু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90" y="2840821"/>
            <a:ext cx="2678291" cy="199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14" y="2819400"/>
            <a:ext cx="2631116" cy="199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4" y="287763"/>
            <a:ext cx="2894662" cy="1947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359611" y="4952999"/>
            <a:ext cx="4704448" cy="4108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 বস্তু এবং এর বাইরে সুন্দর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3" y="2854677"/>
            <a:ext cx="2894663" cy="1982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121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9265" y="5486398"/>
            <a:ext cx="586009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শিল্পচর্চার ধারা দেখে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দেশকে জানা, দেশের মানুষকে জানা এবং দেশের ঐতিহ্যকে জানা যায় 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1" y="381000"/>
            <a:ext cx="7524558" cy="48482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203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/>
          <p:cNvSpPr txBox="1">
            <a:spLocks/>
          </p:cNvSpPr>
          <p:nvPr/>
        </p:nvSpPr>
        <p:spPr>
          <a:xfrm>
            <a:off x="4751222" y="457200"/>
            <a:ext cx="3325978" cy="5638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বিষয় : বাংলা ১ম পত্র</a:t>
            </a:r>
          </a:p>
          <a:p>
            <a:pPr algn="just"/>
            <a:r>
              <a:rPr lang="bn-BD" sz="32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 গদ্য  : শিল্পকলা</a:t>
            </a:r>
            <a:r>
              <a:rPr lang="en-US" sz="32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পাঠ 2)</a:t>
            </a:r>
          </a:p>
          <a:p>
            <a:pPr algn="just"/>
            <a:r>
              <a:rPr lang="bn-BD" sz="32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 সময়    </a:t>
            </a:r>
            <a:r>
              <a:rPr lang="en-AU" sz="32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02/06/2020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533400" y="381000"/>
            <a:ext cx="3810000" cy="5715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075" y="3802274"/>
            <a:ext cx="3934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মোঃ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রাজ্জাক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গোলাপগঞ্জ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 smtClean="0">
                <a:latin typeface="+mj-lt"/>
                <a:cs typeface="NikoshBAN" pitchFamily="2" charset="0"/>
              </a:rPr>
              <a:t>01738-277128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E-mail-razzict@gmail.com</a:t>
            </a:r>
          </a:p>
          <a:p>
            <a:pPr algn="ctr">
              <a:defRPr/>
            </a:pP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7" name="Picture 1" descr="D:\desktop\New folder (4)\New folder (3)\New folder (3)\M-A Razzak\01738277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044" y="990600"/>
            <a:ext cx="2514600" cy="2712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0"/>
            <a:ext cx="2133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45" y="1385455"/>
            <a:ext cx="4923692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38300" y="5105399"/>
            <a:ext cx="55626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‘সৌন্দর্যবোধ থেকেই শিল্পকলার সৃষ্টি’- বিষয়টির তাৎপর্য দলে আলোচনা করে উপস্থাপন কর । </a:t>
            </a:r>
            <a:endParaRPr lang="en-US" sz="28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9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160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055" y="1551709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সব সুন্দরের সৃষ্টির রূপের নাম-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055" y="25146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স্বাধীনতা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2055" y="25146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আনুষ্ঠানিকতা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055" y="31242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প্রফুল্লতা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2055" y="31242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উদারতা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3886200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শিল্পকলার মূল সত্য কোনটি?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128" y="4876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ঐতিহ্য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5128" y="48768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আনন্দ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5128" y="54864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কারুকাল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20691" y="763304"/>
            <a:ext cx="2292928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8596" y="25146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128" y="5486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সংস্কৃতি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62055" y="48768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424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381000"/>
            <a:ext cx="160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20691" y="763304"/>
            <a:ext cx="2292928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036" y="1371600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সৃষ্টিশীলতা ও সৌন্দর্যবোধ প্রকাশ করার মাধ্যম হলো-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036" y="21336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চিত্রকলা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109" y="26670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ভাস্কর্য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036" y="3200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সংগীতকলা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4963" y="3733800"/>
            <a:ext cx="8077200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4963" y="4343400"/>
            <a:ext cx="1870364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02727" y="4357255"/>
            <a:ext cx="200544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21527" y="4357255"/>
            <a:ext cx="192924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60127" y="4343400"/>
            <a:ext cx="209203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87836" y="4357255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4963" y="4876800"/>
            <a:ext cx="8077200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নন্দনতত্ত্বে সুন্দরকে কী করা হয় 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182" y="5486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বিশ্লেষণ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45182" y="54864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উপলব্ধি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182" y="60960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বিশ্লেষণ ও উপলব্ধি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45182" y="60960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ধবংস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74963" y="60960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1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671327"/>
            <a:ext cx="2209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685800" y="1551709"/>
            <a:ext cx="7848600" cy="4876800"/>
          </a:xfrm>
          <a:prstGeom prst="irregularSeal2">
            <a:avLst/>
          </a:prstGeom>
          <a:solidFill>
            <a:srgbClr val="FAE2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লোকশিল্পগুলো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বাঙালির মনের সৌন্দর্যবো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ধের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পরিচায়ক’-ব্যাখ্যা কর।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814"/>
            <a:ext cx="2463800" cy="1874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162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45" y="0"/>
            <a:ext cx="9189045" cy="685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587500"/>
            <a:ext cx="3708400" cy="1359981"/>
          </a:xfrm>
          <a:prstGeom prst="rect">
            <a:avLst/>
          </a:prstGeom>
          <a:noFill/>
          <a:ln>
            <a:noFill/>
          </a:ln>
        </p:spPr>
        <p:txBody>
          <a:bodyPr wrap="square" lIns="66669" tIns="33334" rIns="66669" bIns="33334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572000" y="3463"/>
            <a:ext cx="4572001" cy="685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13855" y="0"/>
            <a:ext cx="463665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3724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3" y="1066800"/>
            <a:ext cx="3585218" cy="22149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3657599" cy="220851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3657599" cy="20768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3" y="3962399"/>
            <a:ext cx="3585218" cy="20768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81200" y="235529"/>
            <a:ext cx="535305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ছবিতে আমরা কী কী শিল্প দেখছি?</a:t>
            </a:r>
            <a:endParaRPr lang="en-US" sz="36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699" y="6088651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কারুশিল্প</a:t>
            </a:r>
            <a:endParaRPr lang="en-US" sz="28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7018" y="3281797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চারুশিল্প</a:t>
            </a:r>
            <a:endParaRPr lang="en-US" sz="28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5892" y="3332232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28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892" y="61061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ভাস্কর্য</a:t>
            </a:r>
            <a:endParaRPr lang="en-US" sz="28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0325" y="235528"/>
            <a:ext cx="41148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নানান আঙ্গিকে শিল্প</a:t>
            </a:r>
            <a:endParaRPr lang="en-US" sz="36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7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9" grpId="0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35528"/>
            <a:ext cx="411480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শিল্পকলার নানা দিক</a:t>
            </a:r>
            <a:endParaRPr lang="en-US" sz="36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0690" y="762000"/>
            <a:ext cx="4114801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মুস্তাফা মনোয়ার</a:t>
            </a:r>
            <a:endParaRPr lang="en-US" sz="28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84" y="1600200"/>
            <a:ext cx="6390611" cy="470837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788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61293"/>
            <a:ext cx="18288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500" y="1570581"/>
            <a:ext cx="6045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শিক্ষার্থীরা....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210" y="4191000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শিল্পকলার স্বরূপ ব্যাখ্যা  করতে পারবে।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018" y="4953000"/>
            <a:ext cx="7945582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‘শিল্পকলার নানা দিক’ প্রবন্ধের আলোকে সৌন্দর্যবোধের ধারণা বিশ্লেষণ করতে পারবে। 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18" y="2231538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500" y="29718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শিল্পকলার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৪৯)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48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3300" y="424295"/>
            <a:ext cx="2057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80" y="1590368"/>
            <a:ext cx="6472156" cy="4479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248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55618"/>
            <a:ext cx="62992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52800" y="381000"/>
            <a:ext cx="20574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</p:spTree>
    <p:extLst>
      <p:ext uri="{BB962C8B-B14F-4D97-AF65-F5344CB8AC3E}">
        <p14:creationId xmlns="" xmlns:p14="http://schemas.microsoft.com/office/powerpoint/2010/main" val="40325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257299"/>
            <a:ext cx="3352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8636" y="1828800"/>
            <a:ext cx="3352800" cy="646331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পৃথিবী, জগৎ, ভূমন্ডল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04099"/>
            <a:ext cx="1905000" cy="1515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entagon 7"/>
          <p:cNvSpPr/>
          <p:nvPr/>
        </p:nvSpPr>
        <p:spPr>
          <a:xfrm>
            <a:off x="533400" y="1828800"/>
            <a:ext cx="2505023" cy="72326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ভুবন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19545" y="3505200"/>
            <a:ext cx="2505023" cy="72326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শিল্পকলা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1709" y="3266666"/>
            <a:ext cx="3352800" cy="1200329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চিত্রকলা, ভাস্কর্য, নাচ, গান প্রভৃতি এর অন্তর্ভুক্ত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14390"/>
            <a:ext cx="1905000" cy="1504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Pentagon 11"/>
          <p:cNvSpPr/>
          <p:nvPr/>
        </p:nvSpPr>
        <p:spPr>
          <a:xfrm>
            <a:off x="519545" y="5237237"/>
            <a:ext cx="2505023" cy="72326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পুরাকাল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18" y="4876800"/>
            <a:ext cx="1914982" cy="1444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361709" y="4998705"/>
            <a:ext cx="3352800" cy="1200329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প্রাচীনকাল, অনেক আগেকার সময়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1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519545" y="502814"/>
            <a:ext cx="2505023" cy="64576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গুহা-মানুষ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1709" y="264281"/>
            <a:ext cx="3352800" cy="1077218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প্রাচীনকালে গুহায় বসবাসকারী মানুষ</a:t>
            </a:r>
            <a:endParaRPr lang="en-US" sz="32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55" y="246138"/>
            <a:ext cx="2004633" cy="1335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entagon 4"/>
          <p:cNvSpPr/>
          <p:nvPr/>
        </p:nvSpPr>
        <p:spPr>
          <a:xfrm>
            <a:off x="519545" y="1991133"/>
            <a:ext cx="2505023" cy="64576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1709" y="1734457"/>
            <a:ext cx="3352800" cy="1569660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 খোদাই করে বা মাটি দিয়ে আকার বা গড়ন নির্মাণের কাজ                                                                      </a:t>
            </a:r>
            <a:endParaRPr lang="en-US" sz="32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55" y="1734457"/>
            <a:ext cx="2004633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entagon 7"/>
          <p:cNvSpPr/>
          <p:nvPr/>
        </p:nvSpPr>
        <p:spPr>
          <a:xfrm>
            <a:off x="519545" y="3667533"/>
            <a:ext cx="2505023" cy="64576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1709" y="3429000"/>
            <a:ext cx="3352800" cy="1077218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 বা ভবনাদি নির্মাণের কাজ                                                                     </a:t>
            </a:r>
            <a:endParaRPr lang="en-US" sz="32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57" y="3341814"/>
            <a:ext cx="2004632" cy="1458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entagon 10"/>
          <p:cNvSpPr/>
          <p:nvPr/>
        </p:nvSpPr>
        <p:spPr>
          <a:xfrm>
            <a:off x="515916" y="5267733"/>
            <a:ext cx="2505023" cy="64576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নকশি কাঁথা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8080" y="5029200"/>
            <a:ext cx="3352800" cy="1077218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 নকশা সৃষ্টি করে তৈরি কাঁথা                                                                    </a:t>
            </a:r>
            <a:endParaRPr lang="en-US" sz="32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56" y="4953000"/>
            <a:ext cx="2004631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702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</TotalTime>
  <Words>590</Words>
  <Application>Microsoft Office PowerPoint</Application>
  <PresentationFormat>On-screen Show (4:3)</PresentationFormat>
  <Paragraphs>125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5</cp:revision>
  <dcterms:created xsi:type="dcterms:W3CDTF">2006-08-16T00:00:00Z</dcterms:created>
  <dcterms:modified xsi:type="dcterms:W3CDTF">2020-07-29T08:27:57Z</dcterms:modified>
</cp:coreProperties>
</file>