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24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ower Beauty Bloom Free Download Wallpaper HD | Me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0412" y="3200400"/>
            <a:ext cx="6858000" cy="132343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530" name="AutoShape 2" descr="Saying goodbye to Windows 7 isn't easy, but you must | Computer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1" name="Picture 3" descr="D:\my jproject 8\pic 8\win7pro_logo_3x2-100798937-large.jpg"/>
          <p:cNvPicPr>
            <a:picLocks noChangeAspect="1" noChangeArrowheads="1"/>
          </p:cNvPicPr>
          <p:nvPr/>
        </p:nvPicPr>
        <p:blipFill>
          <a:blip r:embed="rId2"/>
          <a:srcRect l="11712" r="10811"/>
          <a:stretch>
            <a:fillRect/>
          </a:stretch>
        </p:blipFill>
        <p:spPr bwMode="auto">
          <a:xfrm>
            <a:off x="7008812" y="1143000"/>
            <a:ext cx="3429000" cy="2950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3" name="Picture 5" descr="Windows XP ISO: Windows XP free download (32 &amp; 64 bit) - ISORI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412" y="1066800"/>
            <a:ext cx="299174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9412" y="4063425"/>
            <a:ext cx="4599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উইন্ডোজ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5412" y="4038600"/>
            <a:ext cx="4572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উইন্ডোজ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সেভেন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1212" y="4648200"/>
            <a:ext cx="46482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চিত্র-ভিত্তিক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0"/>
            <a:ext cx="12188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চিত্র-ভিত্তিক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ফরমেটিং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এপ্লিকেশন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আইকন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ডাউন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967" y="1222451"/>
            <a:ext cx="3392872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617" y="2006179"/>
            <a:ext cx="7402920" cy="126278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7812" y="2667000"/>
            <a:ext cx="781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ইন্টারফেজ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412" y="877669"/>
            <a:ext cx="11043408" cy="64633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চালানো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1612" y="2362200"/>
            <a:ext cx="7620000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1612" y="3048000"/>
            <a:ext cx="76200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0412" y="1676400"/>
            <a:ext cx="11428413" cy="76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1612" y="3733800"/>
            <a:ext cx="7620000" cy="64633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1612" y="4419600"/>
            <a:ext cx="7620000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1612" y="5105400"/>
            <a:ext cx="7620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শেয়ারিং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1612" y="5791200"/>
            <a:ext cx="7620000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রিয়েল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ypes of operating sy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2" y="990600"/>
            <a:ext cx="10896600" cy="2514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2212" y="3544669"/>
            <a:ext cx="4724400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34000"/>
            <a:ext cx="12188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পর্যাক্রমে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ব্যাচ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মাল্টিপ্রোগ্রামিং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টাইমশেয়ারিং-এর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626" name="AutoShape 2" descr="Multiprogramming vs Multiprocessing vs Multitasking vs Multithreading -  Javat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3612" y="4114800"/>
            <a:ext cx="49530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igi Classroom: Multiprocess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612" y="1066800"/>
            <a:ext cx="10591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5334000"/>
            <a:ext cx="12188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মাল্টিপ্রসেসিং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সমন্তরালভাবে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সিপিইউ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কর্তক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ifference Between Multitasking, Multithreading and Multiprocessing -  Tutorialw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0012" y="990600"/>
            <a:ext cx="99060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7412" y="3733800"/>
            <a:ext cx="5029200" cy="64633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34000"/>
            <a:ext cx="12188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মাল্টিপ্রোগ্রামিং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OSLab: An Interactive Operating System Laborat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7812" y="990600"/>
            <a:ext cx="6493213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2212" y="3962400"/>
            <a:ext cx="4114800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5400"/>
            <a:ext cx="12188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মুলত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সংস্করণ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ভার্চুয়ালি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ব্যবহাকারী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ypes of Operating System (OS) in Hindi - NayaSeekh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0212" y="990600"/>
            <a:ext cx="5791200" cy="2909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8812" y="4038600"/>
            <a:ext cx="50292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শেয়ারিং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57800"/>
            <a:ext cx="12188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টাইম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শেয়ারিং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ব্যবহাকারী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টার্মিনালের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পর্যায়ক্রমিক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ardware-Accelerated RTOS: µC/OS-III HW-RTOS and the R-IN32M3 | Micr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9212" y="990600"/>
            <a:ext cx="6781800" cy="3087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4612" y="4191000"/>
            <a:ext cx="4648200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রিয়েল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57800"/>
            <a:ext cx="12188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রিয়েলটাইম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সুর্নিদিষ্ট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5643" y="881693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0380" y="2123361"/>
            <a:ext cx="6727494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ইন্টারফেজ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5879" y="2123361"/>
            <a:ext cx="214154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শপলা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1535" y="3416121"/>
            <a:ext cx="2141548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6036" y="3416121"/>
            <a:ext cx="6727494" cy="646331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রিয়েল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টাইম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5879" y="4534679"/>
            <a:ext cx="2092860" cy="64633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6035" y="4534679"/>
            <a:ext cx="6727495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1412" y="1905000"/>
            <a:ext cx="6781800" cy="30729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6000" spc="11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সুজন শীল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 (কম্পিউটার)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 আর্যমৈত্রেয় ইনস্টিটিউশন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০১৭১৫৯৬৪৭০১</a:t>
            </a:r>
          </a:p>
          <a:p>
            <a:pPr algn="ctr"/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sujan.eng</a:t>
            </a:r>
            <a:r>
              <a:rPr 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@yahoo.com</a:t>
            </a:r>
            <a:endParaRPr lang="en-US" sz="2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SA CITZ\Desktop\15724750_1072777796181609_139613510933617599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2" y="1600200"/>
            <a:ext cx="3853815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" y="0"/>
            <a:ext cx="121888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685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12" y="1371600"/>
            <a:ext cx="112776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79612" y="2590800"/>
            <a:ext cx="7324454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বর্ণভিত্তিক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চিত্রভিত্তিক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ব্যাচ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411" y="152400"/>
            <a:ext cx="10439401" cy="83099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612" y="5867400"/>
            <a:ext cx="741100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iring for homework assistance expert, Tutor Job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8812" y="1676400"/>
            <a:ext cx="4876800" cy="3657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Thank you ! | Al Arqam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19" name="Picture 3" descr="D:\my project8\pic 8\thank_you_card_maker_app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he Very First Microsoft Windows Operating System (Windows 1.0)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2" y="1066800"/>
            <a:ext cx="5147732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98612" y="4048780"/>
            <a:ext cx="3438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বর্ণ-ভিত্তিক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38" name="AutoShape 2" descr="Evolution of Microsoft operating systems | SUPINFO, École Supérieure  d'Informat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9" name="Picture 3" descr="D:\my jproject 8\pic 8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2" y="1066800"/>
            <a:ext cx="52578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715422" y="4038600"/>
            <a:ext cx="3560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চিত্র-ভিত্তিক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354" y="5435025"/>
            <a:ext cx="4023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2740" y="5496580"/>
            <a:ext cx="392447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2612" y="76200"/>
            <a:ext cx="5943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684212" y="1752600"/>
            <a:ext cx="4376961" cy="19812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সিস্টমের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0172" y="4495800"/>
            <a:ext cx="4309839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কম্পিউটার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প্রযুক্তি-১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ভোকেশনাল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5" name="Picture 2" descr="D:\well come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3321" y="1523999"/>
            <a:ext cx="3929891" cy="5121631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6341300" y="1434101"/>
            <a:ext cx="438912" cy="5042899"/>
            <a:chOff x="5699973" y="1199281"/>
            <a:chExt cx="438912" cy="504289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919429" y="1199281"/>
              <a:ext cx="0" cy="5042899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38885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699973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412" y="2797076"/>
            <a:ext cx="1082040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ইন্টারফেস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0655" y="838200"/>
            <a:ext cx="4121483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231" y="1635651"/>
            <a:ext cx="8159194" cy="16457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TBD Channel: What is Operating System? অপারেটিং সিস্টেম কি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1" y="1219200"/>
            <a:ext cx="4321969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my project7\pic7\operating-sy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9212" y="1143000"/>
            <a:ext cx="5257800" cy="2670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utoShape 4" descr="Family Mother Child Watching Television Stock Photo (Edit Now) 1972137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42176" y="3886200"/>
            <a:ext cx="390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9025" y="3810000"/>
            <a:ext cx="217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012" y="48768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12" y="4648200"/>
            <a:ext cx="6928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হার্ডওয়্যারকে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কর্মক্ষম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2212" y="4648200"/>
            <a:ext cx="3975768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88" y="5599093"/>
            <a:ext cx="121222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নিয়ন্ত্রন,তত্ত্বাবধায়ন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9867" y="2538913"/>
            <a:ext cx="742954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3289149" y="2607086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3166" y="1084037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3289149" y="3691660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1812" y="3622540"/>
            <a:ext cx="7808957" cy="63094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নিয়ন্ত্রনের</a:t>
            </a:r>
            <a:r>
              <a:rPr lang="en-US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5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518" y="1823866"/>
            <a:ext cx="8159194" cy="164574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612" y="877669"/>
            <a:ext cx="6622326" cy="64633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ইন্টারফেস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1612" y="2630269"/>
            <a:ext cx="7620000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বর্ণ-ভিত্তিক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1612" y="3316069"/>
            <a:ext cx="76200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চিত্র-ভিত্তিক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612" y="1676400"/>
            <a:ext cx="9525000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Download FreeDOS 1.1 / 1.2 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7812" y="990600"/>
            <a:ext cx="5028754" cy="2819400"/>
          </a:xfrm>
          <a:prstGeom prst="rect">
            <a:avLst/>
          </a:prstGeom>
          <a:noFill/>
        </p:spPr>
      </p:pic>
      <p:pic>
        <p:nvPicPr>
          <p:cNvPr id="16388" name="Picture 4" descr="Microsoft puts MS-DOS up on GitHub (for reference purposes only) | IT P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1" y="990600"/>
            <a:ext cx="5034641" cy="281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2812" y="3810000"/>
            <a:ext cx="401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এম,এস-ডস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4660" y="3810000"/>
            <a:ext cx="3776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পি,সি-ডস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9412" y="4382869"/>
            <a:ext cx="4343400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বর্ণ-ভিত্তিক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934" y="5399782"/>
            <a:ext cx="11400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বর্ণ-ভিত্তিক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কী-বোর্ডের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কী-বোর্ডের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587</Words>
  <Application>Microsoft Office PowerPoint</Application>
  <PresentationFormat>Custom</PresentationFormat>
  <Paragraphs>88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 CITZ</dc:creator>
  <cp:lastModifiedBy>SA CITZ</cp:lastModifiedBy>
  <cp:revision>34</cp:revision>
  <dcterms:created xsi:type="dcterms:W3CDTF">2006-08-16T00:00:00Z</dcterms:created>
  <dcterms:modified xsi:type="dcterms:W3CDTF">2020-07-29T05:53:48Z</dcterms:modified>
</cp:coreProperties>
</file>