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7" r:id="rId2"/>
    <p:sldId id="258" r:id="rId3"/>
    <p:sldId id="284" r:id="rId4"/>
    <p:sldId id="285" r:id="rId5"/>
    <p:sldId id="263" r:id="rId6"/>
    <p:sldId id="268" r:id="rId7"/>
    <p:sldId id="286" r:id="rId8"/>
    <p:sldId id="288" r:id="rId9"/>
    <p:sldId id="287" r:id="rId10"/>
    <p:sldId id="275" r:id="rId11"/>
    <p:sldId id="27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C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7137" autoAdjust="0"/>
  </p:normalViewPr>
  <p:slideViewPr>
    <p:cSldViewPr>
      <p:cViewPr varScale="1">
        <p:scale>
          <a:sx n="66" d="100"/>
          <a:sy n="66" d="100"/>
        </p:scale>
        <p:origin x="15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B8550-8B41-4A28-806F-155B4568508E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586B-4628-46EA-8A3D-4CB82B0124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1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D586B-4628-46EA-8A3D-4CB82B0124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04800" y="35257"/>
            <a:ext cx="9448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200"/>
            <a:ext cx="9182761" cy="4953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9182761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18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9144000" cy="1828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" y="1524000"/>
            <a:ext cx="9144000" cy="5334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পৌষ্টিক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তন্ত্র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>
                <a:latin typeface="NikoshBAN" pitchFamily="2" charset="0"/>
                <a:cs typeface="NikoshBAN" pitchFamily="2" charset="0"/>
              </a:rPr>
              <a:t>পৌষ্টিক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তন্ত্রের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প্রধান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 </a:t>
            </a:r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মানবদেহের সবচেয়ে শক্ত অংশে নাম কি?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82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288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9937"/>
            <a:ext cx="9144000" cy="502806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IN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পৌষ্টিক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তন্ত্রের</a:t>
            </a:r>
            <a:r>
              <a:rPr lang="bn-IN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চিহ্নিত </a:t>
            </a:r>
            <a:r>
              <a:rPr lang="bn-IN" sz="6000" dirty="0">
                <a:latin typeface="NikoshBAN" pitchFamily="2" charset="0"/>
                <a:cs typeface="NikoshBAN" pitchFamily="2" charset="0"/>
              </a:rPr>
              <a:t>চিত্র অঙ্কন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করবে ।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9042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4468" y="-2063"/>
            <a:ext cx="9144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362200"/>
            <a:ext cx="8947132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28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64053" cy="70326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115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15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3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13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হান্নান</a:t>
            </a:r>
            <a:endParaRPr lang="en-US" sz="13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6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ফুলহরি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শৈলকুপা,ঝিনাইদহ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599" y="4355558"/>
            <a:ext cx="1341009" cy="78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29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" y="0"/>
            <a:ext cx="9107714" cy="23622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8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8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8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54886" cy="464820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জীববিজ্ঞান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অধ্যায়:প</a:t>
            </a:r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ঞ্চম </a:t>
            </a:r>
          </a:p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বিষয়বস্তু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6600" dirty="0">
                <a:latin typeface="NikoshBAN" pitchFamily="2" charset="0"/>
                <a:cs typeface="NikoshBAN" pitchFamily="2" charset="0"/>
              </a:rPr>
              <a:t> * </a:t>
            </a:r>
            <a:r>
              <a:rPr lang="bn-IN" sz="6600" dirty="0">
                <a:latin typeface="NikoshBAN" pitchFamily="2" charset="0"/>
                <a:cs typeface="NikoshBAN" pitchFamily="2" charset="0"/>
              </a:rPr>
              <a:t>পৌষ্টিক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তন্ত্র</a:t>
            </a:r>
            <a:endParaRPr lang="bn-IN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029"/>
            <a:ext cx="9144000" cy="1828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96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829"/>
            <a:ext cx="9144000" cy="487793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6000" dirty="0">
                <a:latin typeface="NikoshBAN" pitchFamily="2" charset="0"/>
                <a:cs typeface="NikoshBAN" pitchFamily="2" charset="0"/>
              </a:rPr>
              <a:t>*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পৌষ্টিক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তন্ত্রের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কী তা বলতে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 algn="just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*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পৌষ্টিক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তন্ত্রের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প্রধান অংশ ও সহায়তাকারী অঙ্গের গঠন ও কাজ বর্ণনা করতে পারবে 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marL="0" indent="0" algn="just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*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পৌষ্টিক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তন্ত্রের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 প্রধান অংশের চিহ্নিত চিত্র অঙ্কন করতে পারবে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31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800"/>
            <a:ext cx="7315200" cy="608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6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0" y="0"/>
            <a:ext cx="9144000" cy="6863417"/>
          </a:xfrm>
          <a:prstGeom prst="rect">
            <a:avLst/>
          </a:prstGeom>
          <a:solidFill>
            <a:srgbClr val="4FC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আজ়কের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আলোচ্য</a:t>
            </a:r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1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পৌষ্টিক</a:t>
            </a:r>
            <a:r>
              <a:rPr lang="en-US" sz="16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তন্ত্র</a:t>
            </a:r>
            <a:endParaRPr lang="en-US" sz="16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21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533400"/>
            <a:ext cx="59436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8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494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>
            <a:norm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পৌষ্টিক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তন্ত্রের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 প্রধান অংশ ও সহায়তাকারী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অঙ্গ।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00200"/>
            <a:ext cx="8686800" cy="5105400"/>
          </a:xfrm>
        </p:spPr>
      </p:pic>
    </p:spTree>
    <p:extLst>
      <p:ext uri="{BB962C8B-B14F-4D97-AF65-F5344CB8AC3E}">
        <p14:creationId xmlns:p14="http://schemas.microsoft.com/office/powerpoint/2010/main" val="223313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111</Words>
  <Application>Microsoft Office PowerPoint</Application>
  <PresentationFormat>On-screen Show (4:3)</PresentationFormat>
  <Paragraphs>33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পাঠ পরিচিতি </vt:lpstr>
      <vt:lpstr>শিখনফল </vt:lpstr>
      <vt:lpstr>PowerPoint Presentation</vt:lpstr>
      <vt:lpstr>PowerPoint Presentation</vt:lpstr>
      <vt:lpstr>PowerPoint Presentation</vt:lpstr>
      <vt:lpstr>PowerPoint Presentation</vt:lpstr>
      <vt:lpstr>পৌষ্টিকতন্ত্রের প্রধান অংশ ও সহায়তাকারী অঙ্গ। </vt:lpstr>
      <vt:lpstr>মূল্যায়নঃ</vt:lpstr>
      <vt:lpstr>বাড়ির কাজ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ICT_LAB</cp:lastModifiedBy>
  <cp:revision>212</cp:revision>
  <dcterms:created xsi:type="dcterms:W3CDTF">2006-08-16T00:00:00Z</dcterms:created>
  <dcterms:modified xsi:type="dcterms:W3CDTF">2019-11-25T07:04:06Z</dcterms:modified>
</cp:coreProperties>
</file>