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2" r:id="rId3"/>
    <p:sldId id="257" r:id="rId4"/>
    <p:sldId id="279" r:id="rId5"/>
    <p:sldId id="258" r:id="rId6"/>
    <p:sldId id="265" r:id="rId7"/>
    <p:sldId id="261" r:id="rId8"/>
    <p:sldId id="276" r:id="rId9"/>
    <p:sldId id="274" r:id="rId10"/>
    <p:sldId id="275" r:id="rId11"/>
    <p:sldId id="280" r:id="rId12"/>
    <p:sldId id="263" r:id="rId13"/>
    <p:sldId id="284" r:id="rId14"/>
    <p:sldId id="288" r:id="rId15"/>
    <p:sldId id="266" r:id="rId16"/>
    <p:sldId id="273" r:id="rId17"/>
    <p:sldId id="268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86343" autoAdjust="0"/>
  </p:normalViewPr>
  <p:slideViewPr>
    <p:cSldViewPr>
      <p:cViewPr varScale="1">
        <p:scale>
          <a:sx n="73" d="100"/>
          <a:sy n="73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2D515-4040-4BFE-BE94-92CF12392B7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46392-70B0-4BB5-AABA-7ECBFF7871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7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46392-70B0-4BB5-AABA-7ECBFF7871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3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46392-70B0-4BB5-AABA-7ECBFF7871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46392-70B0-4BB5-AABA-7ECBFF7871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8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93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7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8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3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60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08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0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80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23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449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93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650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76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54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9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134696A-B76D-42B9-BB43-E69A46D0C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/>
            <a:fld id="{EC64826C-2736-47D0-B39B-5CF003E68D20}" type="slidenum">
              <a:rPr lang="en-US" smtClean="0">
                <a:solidFill>
                  <a:srgbClr val="90C226"/>
                </a:solidFill>
              </a:rPr>
              <a:pPr defTabSz="6858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6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-65222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349842">
            <a:off x="1417325" y="1732563"/>
            <a:ext cx="501953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endParaRPr lang="bn-BD" sz="1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6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8661" y="370814"/>
            <a:ext cx="6429421" cy="557216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ণ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2857496"/>
            <a:ext cx="621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নিউক্লিয়াস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44190" y="2500305"/>
            <a:ext cx="3357586" cy="22369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43174" y="642918"/>
            <a:ext cx="2571768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প্রোট্রন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HIN\Desktop\scatter1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6920824" cy="6019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noFill/>
          </a:ln>
        </p:spPr>
      </p:pic>
      <p:sp>
        <p:nvSpPr>
          <p:cNvPr id="3" name="Oval 2"/>
          <p:cNvSpPr/>
          <p:nvPr/>
        </p:nvSpPr>
        <p:spPr>
          <a:xfrm rot="492278">
            <a:off x="5029200" y="1"/>
            <a:ext cx="3429000" cy="838199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সোনার  পাত </a:t>
            </a: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ভেদ করে </a:t>
            </a:r>
          </a:p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সোজা চলে আসে</a:t>
            </a:r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3200400" cy="1143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ZnS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86200" y="4191000"/>
            <a:ext cx="2895600" cy="22098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সোনার পাত ভেদ না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 ফিরে  আসে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10800000" flipV="1">
            <a:off x="2362200" y="1905000"/>
            <a:ext cx="2209800" cy="10668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4391" y="5049982"/>
            <a:ext cx="2057400" cy="18288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আলফা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861101"/>
              </p:ext>
            </p:extLst>
          </p:nvPr>
        </p:nvGraphicFramePr>
        <p:xfrm>
          <a:off x="3276600" y="3200400"/>
          <a:ext cx="25923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ackager Shell Object" showAsIcon="1" r:id="rId3" imgW="2592720" imgH="488520" progId="Package">
                  <p:embed/>
                </p:oleObj>
              </mc:Choice>
              <mc:Fallback>
                <p:oleObj name="Packager Shell Object" showAsIcon="1" r:id="rId3" imgW="25927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3200400"/>
                        <a:ext cx="259238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5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ructure of the Atom - Rutherford's Atomic model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0225" y="2477691"/>
            <a:ext cx="3864769" cy="2911078"/>
          </a:xfr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13172" y="1143000"/>
            <a:ext cx="6448425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 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α</a:t>
            </a:r>
            <a:r>
              <a:rPr lang="bn-BD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-কণা বিচ্ছুরণ পরীক্ষা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 সংখ্যক আলফা কণা সামান্য বেঁকে যায় কেন  তা যুক্তিসহলিখে দেখাও ।</a:t>
            </a:r>
          </a:p>
          <a:p>
            <a:pPr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(প্রতি দলে তিন জন করে শিক্ষার্থী থাকবে )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১)আলফা কণা কি তা ব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্যাখা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)রাদারফোর্ডের পরীক্ষটি সংক্ষেপে বর্ণনা কর ।</a:t>
            </a:r>
          </a:p>
          <a:p>
            <a:pPr>
              <a:buNone/>
            </a:pPr>
            <a:r>
              <a:rPr lang="en-US" sz="6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)রাদাফোর্ডের পরমাণু মডেল সংক্ষেপে ব্যাখা কর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blipFill>
            <a:blip r:embed="rId5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অধিকাংশ আলফা কণা সোজাসুজি সোনার পাত ভেদ করে চলে যায় কেন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bn-BD" sz="72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8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44000" cy="7086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 rot="1003166">
            <a:off x="25935" y="2133600"/>
            <a:ext cx="9144000" cy="1524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86400"/>
          </a:xfrm>
          <a:blipFill>
            <a:blip r:embed="rId4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মোঃআবুল হাশেম 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বাবুল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প্রভাষক:রসায়ন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বিভাগ</a:t>
            </a:r>
          </a:p>
          <a:p>
            <a:pPr>
              <a:buNone/>
            </a:pPr>
            <a:r>
              <a:rPr lang="bn-BD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600" smtClean="0">
                <a:latin typeface="NikoshBAN" pitchFamily="2" charset="0"/>
                <a:cs typeface="NikoshBAN" pitchFamily="2" charset="0"/>
              </a:rPr>
              <a:t>বওলা কলেজ</a:t>
            </a:r>
            <a:endParaRPr lang="bn-BD" sz="8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5800" dirty="0" smtClean="0">
                <a:latin typeface="NikoshBAN" pitchFamily="2" charset="0"/>
                <a:cs typeface="NikoshBAN" pitchFamily="2" charset="0"/>
              </a:rPr>
              <a:t>ফুলপুর, ময়মনসিংহ</a:t>
            </a:r>
            <a:endParaRPr lang="en-US" sz="5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01718363977</a:t>
            </a:r>
            <a:r>
              <a:rPr lang="bn-BD" sz="5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724400" cy="5486400"/>
          </a:xfr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n-BD" sz="8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শ্রেণি ও বিষয়    </a:t>
            </a:r>
            <a:r>
              <a:rPr lang="bn-BD" sz="7100" dirty="0" smtClean="0">
                <a:latin typeface="NikoshBAN" pitchFamily="2" charset="0"/>
                <a:cs typeface="NikoshBAN" pitchFamily="2" charset="0"/>
              </a:rPr>
              <a:t>শ্রেণিঃএকাদশ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dirty="0" smtClean="0">
                <a:latin typeface="NikoshBAN" pitchFamily="2" charset="0"/>
                <a:cs typeface="NikoshBAN" pitchFamily="2" charset="0"/>
              </a:rPr>
              <a:t>বিষয়ঃ রসায়ন প্রথম পএ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71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   ২য়</a:t>
            </a:r>
            <a:endParaRPr lang="bn-BD" sz="71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গুনগত রসায়ন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HIN\Desktop\babu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54356"/>
            <a:ext cx="7189520" cy="526923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000100" y="428604"/>
            <a:ext cx="192882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ইইইইইই</a:t>
            </a:r>
            <a:endParaRPr lang="en-US" dirty="0">
              <a:solidFill>
                <a:srgbClr val="FFFF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08508" y="802463"/>
            <a:ext cx="1714512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95312" y="5054942"/>
            <a:ext cx="1857388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78619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4304" y="5285385"/>
            <a:ext cx="1714512" cy="8572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23160" y="90728"/>
            <a:ext cx="4876800" cy="914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কি দেখতে  পাচ্ছি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>
            <a:noAutofit/>
          </a:bodyPr>
          <a:lstStyle/>
          <a:p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399"/>
          </a:xfrm>
          <a:solidFill>
            <a:srgbClr val="00B050"/>
          </a:solidFill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1828800"/>
            <a:ext cx="2438400" cy="1981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2057400"/>
            <a:ext cx="2590800" cy="1676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</a:p>
        </p:txBody>
      </p:sp>
      <p:sp>
        <p:nvSpPr>
          <p:cNvPr id="6" name="Oval 5"/>
          <p:cNvSpPr/>
          <p:nvPr/>
        </p:nvSpPr>
        <p:spPr>
          <a:xfrm>
            <a:off x="3429000" y="4419600"/>
            <a:ext cx="3048000" cy="1676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প্রোট্রন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1981200"/>
            <a:ext cx="2133600" cy="22098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3" animBg="1"/>
      <p:bldP spid="5" grpId="1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HIN\Desktop\Agency_Roster_Atomic_Stru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4648200" y="609600"/>
            <a:ext cx="33528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0" y="0"/>
            <a:ext cx="23622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4102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রাদারফোর্ডের আলফা কণা বিচ্ছুরণ পরীক্ষা-নিউক্লিয়াস আবিস্কার।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" y="0"/>
            <a:ext cx="9144000" cy="106182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১)আলফা কণা,আলফা রশ্মি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নিউক্লিয়াস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তা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লতে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২)রাদারফোর্ড়ের পরীক্ষার বর্ণনা করতে পারবে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৩)রাদারফোর্ড়ের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 ম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3094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আলফা রশ্মি     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আলফা রশ্মি 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প্রকার তেজস্ক্রিয় রশ্মি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দ্বিধনাত্মক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অবশিস্ট থাকে,তাকে আলফা কণা 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রশ্মি প্রচণ্ড গতি সম্পন্ন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bn-BD" sz="4800" dirty="0" smtClean="0">
                <a:solidFill>
                  <a:srgbClr val="FF0000"/>
                </a:solidFill>
              </a:rPr>
              <a:t>নিউক্লিয়াস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bn-BD" sz="4800" dirty="0" smtClean="0">
              <a:solidFill>
                <a:srgbClr val="FF0000"/>
              </a:solidFill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পরমাণুর  কেন্দ্রে অবস্থিত ধনাত্বক                           ভারী অংশ কে নিউক্লিয়াস বলে ।                  নিউক্লিয়াস এর ভিতরে  প্রোট্রন ও নিউট্রন থাকে ।</a:t>
            </a:r>
            <a:r>
              <a:rPr lang="bn-BD" sz="3200" dirty="0" smtClean="0">
                <a:solidFill>
                  <a:srgbClr val="002060"/>
                </a:solidFill>
              </a:rPr>
              <a:t> </a:t>
            </a:r>
          </a:p>
          <a:p>
            <a:endParaRPr lang="bn-BD" sz="3200" dirty="0" smtClean="0">
              <a:solidFill>
                <a:srgbClr val="002060"/>
              </a:solidFill>
            </a:endParaRPr>
          </a:p>
          <a:p>
            <a:endParaRPr lang="bn-BD" sz="3600" dirty="0" smtClean="0">
              <a:solidFill>
                <a:srgbClr val="002060"/>
              </a:solidFill>
            </a:endParaRPr>
          </a:p>
          <a:p>
            <a:endParaRPr lang="bn-BD" sz="5400" dirty="0" smtClean="0">
              <a:solidFill>
                <a:schemeClr val="bg1"/>
              </a:solidFill>
            </a:endParaRPr>
          </a:p>
          <a:p>
            <a:endParaRPr lang="bn-BD" sz="5400" dirty="0" smtClean="0">
              <a:solidFill>
                <a:schemeClr val="bg1"/>
              </a:solidFill>
            </a:endParaRPr>
          </a:p>
          <a:p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267</Words>
  <Application>Microsoft Office PowerPoint</Application>
  <PresentationFormat>On-screen Show (4:3)</PresentationFormat>
  <Paragraphs>84</Paragraphs>
  <Slides>17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Narkisim</vt:lpstr>
      <vt:lpstr>NikoshBAN</vt:lpstr>
      <vt:lpstr>Trebuchet MS</vt:lpstr>
      <vt:lpstr>Vrinda</vt:lpstr>
      <vt:lpstr>Wingdings 3</vt:lpstr>
      <vt:lpstr>Office Theme</vt:lpstr>
      <vt:lpstr>Facet</vt:lpstr>
      <vt:lpstr>Packager Shell Object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রাদারফোর্ডের α-কণা বিচ্ছুরণ পরীক্ষার ভিডিও চিত্র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SHAHIN</dc:creator>
  <cp:lastModifiedBy>4WFDN72</cp:lastModifiedBy>
  <cp:revision>346</cp:revision>
  <dcterms:created xsi:type="dcterms:W3CDTF">2006-08-16T00:00:00Z</dcterms:created>
  <dcterms:modified xsi:type="dcterms:W3CDTF">2020-07-28T02:48:02Z</dcterms:modified>
</cp:coreProperties>
</file>