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90" r:id="rId9"/>
    <p:sldId id="291" r:id="rId10"/>
    <p:sldId id="288" r:id="rId11"/>
    <p:sldId id="292" r:id="rId12"/>
    <p:sldId id="293" r:id="rId13"/>
    <p:sldId id="284" r:id="rId14"/>
    <p:sldId id="28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20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1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9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5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5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217C77-E831-4B86-A7F1-E2246F050472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691" y="3048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6" y="1524000"/>
            <a:ext cx="6463665" cy="43124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498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153400" cy="64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523182" cy="2438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8400"/>
            <a:ext cx="5475182" cy="43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575221" cy="14478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0" y="1600199"/>
            <a:ext cx="8650161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0778" y="228600"/>
            <a:ext cx="2916281" cy="685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মূল্যায়ন</a:t>
            </a: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604" y="1967346"/>
            <a:ext cx="832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</a:rPr>
              <a:t>আর্ক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রশ্নি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চর্মের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উপর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ক্ষতি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</a:rPr>
              <a:t> 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50573"/>
            <a:ext cx="6984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২। </a:t>
            </a:r>
            <a:r>
              <a:rPr lang="en-US" sz="3600" dirty="0" err="1" smtClean="0">
                <a:solidFill>
                  <a:srgbClr val="FF0000"/>
                </a:solidFill>
              </a:rPr>
              <a:t>আর্ক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আই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হলে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</a:rPr>
              <a:t>।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71800" y="448968"/>
            <a:ext cx="2916281" cy="685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বাড়ীর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কাজ</a:t>
            </a:r>
            <a:r>
              <a:rPr lang="en-US" sz="3200" dirty="0" smtClean="0">
                <a:solidFill>
                  <a:schemeClr val="bg1"/>
                </a:solidFill>
              </a:rPr>
              <a:t>  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140" y="1828800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</a:rPr>
              <a:t>শ্বাস</a:t>
            </a:r>
            <a:r>
              <a:rPr lang="en-US" sz="3600" dirty="0" smtClean="0">
                <a:solidFill>
                  <a:srgbClr val="FF0000"/>
                </a:solidFill>
              </a:rPr>
              <a:t> -</a:t>
            </a:r>
            <a:r>
              <a:rPr lang="en-US" sz="3600" dirty="0" err="1" smtClean="0">
                <a:solidFill>
                  <a:srgbClr val="FF0000"/>
                </a:solidFill>
              </a:rPr>
              <a:t>প্রশ্বাস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জনিত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শারিরিক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বিপর্যয়ের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কারণ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ব্যাখ্যা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9" y="105964"/>
            <a:ext cx="2230582" cy="13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0668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783708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খোদা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হাফেজ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201550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পরবর্তী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ক্লাস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আমন্ত্রন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72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29213"/>
            <a:ext cx="4406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18856"/>
            <a:ext cx="85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পদবী</a:t>
            </a:r>
            <a:r>
              <a:rPr lang="en-US" sz="2800" dirty="0" smtClean="0">
                <a:solidFill>
                  <a:srgbClr val="C00000"/>
                </a:solidFill>
              </a:rPr>
              <a:t> :</a:t>
            </a:r>
            <a:r>
              <a:rPr lang="en-US" sz="2800" dirty="0" err="1" smtClean="0">
                <a:solidFill>
                  <a:srgbClr val="C00000"/>
                </a:solidFill>
              </a:rPr>
              <a:t>সিনিয়র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ইন্সট্রাকটর</a:t>
            </a:r>
            <a:r>
              <a:rPr lang="en-US" sz="2800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ওয়েল্ডিং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এন্ড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ফেব্রিকেশন</a:t>
            </a:r>
            <a:r>
              <a:rPr lang="en-US" sz="2800" dirty="0" smtClean="0">
                <a:solidFill>
                  <a:srgbClr val="C00000"/>
                </a:solidFill>
              </a:rPr>
              <a:t> 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76" y="1088835"/>
            <a:ext cx="2197677" cy="2760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28550"/>
            <a:ext cx="493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নাম</a:t>
            </a:r>
            <a:r>
              <a:rPr lang="en-US" sz="2800" b="1" dirty="0"/>
              <a:t>  : </a:t>
            </a:r>
            <a:r>
              <a:rPr lang="en-US" sz="2800" b="1" dirty="0" err="1"/>
              <a:t>জনাব</a:t>
            </a:r>
            <a:r>
              <a:rPr lang="en-US" sz="2800" b="1" dirty="0"/>
              <a:t>  </a:t>
            </a:r>
            <a:r>
              <a:rPr lang="en-US" sz="2800" b="1" dirty="0" err="1"/>
              <a:t>রাসেদুল</a:t>
            </a:r>
            <a:r>
              <a:rPr lang="en-US" sz="2800" b="1" dirty="0"/>
              <a:t> </a:t>
            </a:r>
            <a:r>
              <a:rPr lang="en-US" sz="2800" b="1" dirty="0" err="1" smtClean="0"/>
              <a:t>ইসলাম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978615"/>
            <a:ext cx="400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প্রতিষ্ঠান</a:t>
            </a:r>
            <a:r>
              <a:rPr lang="en-US" sz="2800" dirty="0">
                <a:solidFill>
                  <a:srgbClr val="002060"/>
                </a:solidFill>
              </a:rPr>
              <a:t> : </a:t>
            </a:r>
            <a:r>
              <a:rPr lang="en-US" sz="2800" dirty="0" err="1">
                <a:solidFill>
                  <a:srgbClr val="002060"/>
                </a:solidFill>
              </a:rPr>
              <a:t>টাঙ্গাইল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টিটিসি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8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57400" y="228600"/>
            <a:ext cx="4249866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নবম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শ্রেণি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229600" cy="3886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ট্রেড</a:t>
            </a:r>
            <a:r>
              <a:rPr lang="en-US" sz="4000" dirty="0" smtClean="0"/>
              <a:t>: </a:t>
            </a:r>
            <a:r>
              <a:rPr lang="en-US" sz="4000" dirty="0" err="1" smtClean="0">
                <a:solidFill>
                  <a:srgbClr val="002060"/>
                </a:solidFill>
              </a:rPr>
              <a:t>ওয়েল্ডিং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এন্ড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ফেব্রিকেশন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বিষয়</a:t>
            </a:r>
            <a:r>
              <a:rPr lang="en-US" sz="40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ওয়েল্ডিং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এন্ড</a:t>
            </a:r>
            <a:r>
              <a:rPr lang="en-US" sz="4000" b="1" dirty="0" smtClean="0">
                <a:solidFill>
                  <a:schemeClr val="bg1"/>
                </a:solidFill>
              </a:rPr>
              <a:t> ফেব্রিকেশন-১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(১ম </a:t>
            </a:r>
            <a:r>
              <a:rPr lang="en-US" sz="4000" dirty="0" err="1" smtClean="0">
                <a:solidFill>
                  <a:srgbClr val="002060"/>
                </a:solidFill>
              </a:rPr>
              <a:t>পত্র</a:t>
            </a:r>
            <a:r>
              <a:rPr lang="en-US" sz="40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অধ্যায়</a:t>
            </a:r>
            <a:r>
              <a:rPr lang="en-US" sz="4000" dirty="0" smtClean="0">
                <a:solidFill>
                  <a:srgbClr val="002060"/>
                </a:solidFill>
              </a:rPr>
              <a:t> :৩য়  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9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৩য় </a:t>
            </a:r>
            <a:r>
              <a:rPr lang="en-US" sz="3600" b="1" dirty="0" err="1" smtClean="0">
                <a:solidFill>
                  <a:srgbClr val="FF0000"/>
                </a:solidFill>
              </a:rPr>
              <a:t>অধ্যায়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আর্ক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ওয়েল্ডিং-এর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সম্ভাব্য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বিপদসমূহ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7253353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"/>
            <a:ext cx="3505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/>
              <a:t>শিখন</a:t>
            </a:r>
            <a:r>
              <a:rPr lang="en-US" sz="4200" dirty="0" smtClean="0"/>
              <a:t> </a:t>
            </a:r>
            <a:r>
              <a:rPr lang="en-US" sz="4200" b="1" dirty="0" err="1" smtClean="0"/>
              <a:t>ফল</a:t>
            </a:r>
            <a:r>
              <a:rPr lang="en-US" sz="4200" dirty="0" smtClean="0"/>
              <a:t> </a:t>
            </a: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900545" y="3947038"/>
            <a:ext cx="7772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২।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চোখের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উপর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আর্ক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রশ্মির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প্রতিক্রিয়া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ব্যাখ্যা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করতে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পারবে</a:t>
            </a:r>
            <a:r>
              <a:rPr lang="en-US" sz="2800" dirty="0">
                <a:solidFill>
                  <a:srgbClr val="002060"/>
                </a:solidFill>
              </a:rPr>
              <a:t>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2109" y="1777424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এই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অধ্যায়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শেষে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শিক্ষার্থীরাঃ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109" y="2686734"/>
            <a:ext cx="7439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১</a:t>
            </a:r>
            <a:r>
              <a:rPr lang="en-US" sz="3000" dirty="0" smtClean="0">
                <a:solidFill>
                  <a:srgbClr val="002060"/>
                </a:solidFill>
              </a:rPr>
              <a:t>। </a:t>
            </a:r>
            <a:r>
              <a:rPr lang="en-US" sz="3000" dirty="0" err="1" smtClean="0">
                <a:solidFill>
                  <a:srgbClr val="002060"/>
                </a:solidFill>
              </a:rPr>
              <a:t>বৈদ্যুতিক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শক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এর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ক্ষয়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ক্ষতি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বর্ণনা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করতে</a:t>
            </a:r>
            <a:r>
              <a:rPr lang="en-US" sz="3000" dirty="0" smtClean="0">
                <a:solidFill>
                  <a:srgbClr val="002060"/>
                </a:solidFill>
              </a:rPr>
              <a:t>  </a:t>
            </a:r>
            <a:r>
              <a:rPr lang="en-US" sz="3000" dirty="0" err="1" smtClean="0">
                <a:solidFill>
                  <a:srgbClr val="002060"/>
                </a:solidFill>
              </a:rPr>
              <a:t>পারবে</a:t>
            </a:r>
            <a:r>
              <a:rPr lang="en-US" sz="3000" dirty="0">
                <a:solidFill>
                  <a:srgbClr val="002060"/>
                </a:solidFill>
              </a:rPr>
              <a:t>।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35" y="5176564"/>
            <a:ext cx="783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৩।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দাহ্য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বস্তুর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নিকটে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আর্ক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ওয়েল্ডিং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কালে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সম্ভাব্য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বিপদ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সমূহ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বর্ণনা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en-US" sz="2800" dirty="0" err="1">
                <a:solidFill>
                  <a:srgbClr val="7030A0"/>
                </a:solidFill>
              </a:rPr>
              <a:t>করতে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পারবে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04800"/>
            <a:ext cx="7924800" cy="762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আর্ক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ওয়েল্ডিং-এর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সম্ভাব্য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বিপদসমূহ</a:t>
            </a:r>
            <a:endParaRPr lang="en-US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62200"/>
            <a:ext cx="7391400" cy="1295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1600200"/>
            <a:ext cx="467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আর্ক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রশ্মির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ক্ষতিকর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প্রভাব</a:t>
            </a:r>
            <a:endParaRPr lang="en-US" sz="2400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1" y="4114800"/>
            <a:ext cx="85105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04800"/>
            <a:ext cx="7924800" cy="762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আর্ক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ওয়েল্ডিং-এর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সম্ভাব্য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বিপদসমূহ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5954426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562600"/>
            <a:ext cx="3066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চামড়া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যাওয়া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58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04800"/>
            <a:ext cx="7924800" cy="762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আর্ক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ওয়েল্ডিং-এর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সম্ভাব্য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বিপদসমূহ</a:t>
            </a:r>
            <a:endParaRPr lang="en-US" sz="32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0655"/>
            <a:ext cx="8120584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53691"/>
            <a:ext cx="2579668" cy="2516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1400"/>
            <a:ext cx="3630880" cy="2606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4146" y="6069699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চোখের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প্রতিক্রিয়া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55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0709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755</TotalTime>
  <Words>154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103</cp:revision>
  <dcterms:created xsi:type="dcterms:W3CDTF">2020-06-21T15:20:32Z</dcterms:created>
  <dcterms:modified xsi:type="dcterms:W3CDTF">2020-07-29T11:09:44Z</dcterms:modified>
</cp:coreProperties>
</file>