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8" r:id="rId4"/>
    <p:sldId id="312" r:id="rId5"/>
    <p:sldId id="259" r:id="rId6"/>
    <p:sldId id="273" r:id="rId7"/>
    <p:sldId id="309" r:id="rId8"/>
    <p:sldId id="313" r:id="rId9"/>
    <p:sldId id="298" r:id="rId10"/>
    <p:sldId id="299" r:id="rId11"/>
    <p:sldId id="297" r:id="rId12"/>
    <p:sldId id="301" r:id="rId13"/>
    <p:sldId id="308" r:id="rId14"/>
    <p:sldId id="316" r:id="rId15"/>
    <p:sldId id="314" r:id="rId16"/>
    <p:sldId id="315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F54"/>
    <a:srgbClr val="FF00FF"/>
    <a:srgbClr val="FF9900"/>
    <a:srgbClr val="46E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4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742D-105C-4BD0-B60D-CBC2453B727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0D31-DE5F-4094-B3FA-B8BEDF4B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PpTNftdwa2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3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5151" y="222442"/>
            <a:ext cx="9966145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সংখ্যার ছড়াটি পড়ি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4368" y="1050395"/>
            <a:ext cx="10522855" cy="5494327"/>
            <a:chOff x="840353" y="977286"/>
            <a:chExt cx="10522855" cy="549432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53" y="977286"/>
              <a:ext cx="10522855" cy="54943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31418" y="5827363"/>
              <a:ext cx="2696705" cy="3564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5614" y="5778285"/>
              <a:ext cx="818828" cy="4055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191070" y="5001208"/>
            <a:ext cx="6523470" cy="122881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নাচব তা ধিন ধিন।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0326" y="2337590"/>
            <a:ext cx="3438468" cy="988502"/>
            <a:chOff x="7633095" y="2902857"/>
            <a:chExt cx="3904344" cy="1156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095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4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493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2114581" y="3842139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2949" y="2293009"/>
            <a:ext cx="4662768" cy="995761"/>
            <a:chOff x="6069807" y="2927490"/>
            <a:chExt cx="4662768" cy="995761"/>
          </a:xfrm>
        </p:grpSpPr>
        <p:grpSp>
          <p:nvGrpSpPr>
            <p:cNvPr id="8" name="Group 7"/>
            <p:cNvGrpSpPr/>
            <p:nvPr/>
          </p:nvGrpSpPr>
          <p:grpSpPr>
            <a:xfrm>
              <a:off x="6069807" y="2934749"/>
              <a:ext cx="3438468" cy="988502"/>
              <a:chOff x="7633095" y="2902857"/>
              <a:chExt cx="3904344" cy="115694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3095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6794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0493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679" y="2927490"/>
              <a:ext cx="1018896" cy="9885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5" name="Rectangle 14"/>
          <p:cNvSpPr/>
          <p:nvPr/>
        </p:nvSpPr>
        <p:spPr>
          <a:xfrm>
            <a:off x="8124943" y="3748833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8240" y="303096"/>
            <a:ext cx="10188837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ও সংখ্যার ছড়াটি পড়ি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6342" y="5318449"/>
            <a:ext cx="5478441" cy="855593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13824" y="2301907"/>
            <a:ext cx="4180684" cy="981242"/>
            <a:chOff x="6069807" y="2927490"/>
            <a:chExt cx="4662768" cy="995761"/>
          </a:xfrm>
        </p:grpSpPr>
        <p:grpSp>
          <p:nvGrpSpPr>
            <p:cNvPr id="19" name="Group 18"/>
            <p:cNvGrpSpPr/>
            <p:nvPr/>
          </p:nvGrpSpPr>
          <p:grpSpPr>
            <a:xfrm>
              <a:off x="6069807" y="2934749"/>
              <a:ext cx="3438468" cy="988502"/>
              <a:chOff x="7633095" y="2902857"/>
              <a:chExt cx="3904344" cy="115694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3095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6794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0493" y="2902857"/>
                <a:ext cx="1156946" cy="11569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679" y="2927490"/>
              <a:ext cx="1018896" cy="9885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4" name="Rectangle 23"/>
          <p:cNvSpPr/>
          <p:nvPr/>
        </p:nvSpPr>
        <p:spPr>
          <a:xfrm>
            <a:off x="2133242" y="3636866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38330" y="3623213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20639" y="2298832"/>
            <a:ext cx="5716146" cy="974088"/>
            <a:chOff x="6222207" y="3072633"/>
            <a:chExt cx="5876516" cy="1003018"/>
          </a:xfrm>
        </p:grpSpPr>
        <p:grpSp>
          <p:nvGrpSpPr>
            <p:cNvPr id="27" name="Group 26"/>
            <p:cNvGrpSpPr/>
            <p:nvPr/>
          </p:nvGrpSpPr>
          <p:grpSpPr>
            <a:xfrm>
              <a:off x="6222207" y="3079890"/>
              <a:ext cx="4662768" cy="995761"/>
              <a:chOff x="6069807" y="2927490"/>
              <a:chExt cx="4662768" cy="99576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69807" y="2934749"/>
                <a:ext cx="3438468" cy="988502"/>
                <a:chOff x="7633095" y="2902857"/>
                <a:chExt cx="3904344" cy="1156946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3095" y="2902857"/>
                  <a:ext cx="1156946" cy="11569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rnd">
                  <a:solidFill>
                    <a:srgbClr val="FFFFFF"/>
                  </a:solidFill>
                </a:ln>
                <a:effectLst>
                  <a:outerShdw blurRad="50000" algn="tl" rotWithShape="0">
                    <a:srgbClr val="000000">
                      <a:alpha val="41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6794" y="2902857"/>
                  <a:ext cx="1156946" cy="11569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rnd">
                  <a:solidFill>
                    <a:srgbClr val="FFFFFF"/>
                  </a:solidFill>
                </a:ln>
                <a:effectLst>
                  <a:outerShdw blurRad="50000" algn="tl" rotWithShape="0">
                    <a:srgbClr val="000000">
                      <a:alpha val="41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0493" y="2902857"/>
                  <a:ext cx="1156946" cy="11569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rnd">
                  <a:solidFill>
                    <a:srgbClr val="FFFFFF"/>
                  </a:solidFill>
                </a:ln>
                <a:effectLst>
                  <a:outerShdw blurRad="50000" algn="tl" rotWithShape="0">
                    <a:srgbClr val="000000">
                      <a:alpha val="41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679" y="2927490"/>
                <a:ext cx="1018896" cy="98850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827" y="3072633"/>
              <a:ext cx="1018896" cy="9885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4" name="Rectangle 33"/>
          <p:cNvSpPr/>
          <p:nvPr/>
        </p:nvSpPr>
        <p:spPr>
          <a:xfrm>
            <a:off x="3359019" y="5131836"/>
            <a:ext cx="5421773" cy="69046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5031" y="321758"/>
            <a:ext cx="9966145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 ও সংখ্যার ছড়াটি পড়ি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0" y="1282589"/>
            <a:ext cx="11413167" cy="5258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212" y="346429"/>
            <a:ext cx="9966145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সংখ্যার ছড়াটি পড়ি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5958" y="5131837"/>
            <a:ext cx="7212301" cy="1183535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গুনতে পারি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ফুল, পাখি আর গাছ।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426" y="3244334"/>
            <a:ext cx="49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https://www.youtube.com/watch?v=PpTNftdwa2w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212" y="346429"/>
            <a:ext cx="9966145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8209" y="2817843"/>
            <a:ext cx="1342625" cy="995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5012" y="298578"/>
            <a:ext cx="1342625" cy="995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9980" y="5489510"/>
            <a:ext cx="1342625" cy="995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2768" y="4127240"/>
            <a:ext cx="1342625" cy="995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2658" y="1551989"/>
            <a:ext cx="1342625" cy="995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7299" y="261259"/>
            <a:ext cx="6053588" cy="1387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উল্টাপাল্টা অবস্থায় আছে, এসো মেলাই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79883 0.1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80365 0.51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2" y="2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80338 -0.3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69" y="-18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80677 -0.034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39" y="-17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80821 -0.4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1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9310" y="1035277"/>
            <a:ext cx="4317001" cy="69739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4269" y="1660849"/>
            <a:ext cx="4434308" cy="69739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পরে তিন,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549" y="2351315"/>
            <a:ext cx="6523470" cy="122881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নাচব তা ধিন ধিন।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028" y="3564294"/>
            <a:ext cx="5478441" cy="855593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2350" y="4422709"/>
            <a:ext cx="5421773" cy="69046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5469" y="5131837"/>
            <a:ext cx="7212301" cy="1183535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গুনতে পারি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ফুল, পাখি আর গাছ।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192" y="235955"/>
            <a:ext cx="11196734" cy="69739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ছড়াটির প্রথম লাইন বলব, এরপর তোমরা পর্যায়ক্রমে বলবে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5608" y="640690"/>
            <a:ext cx="5792332" cy="1119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7627" y="2232770"/>
            <a:ext cx="3941378" cy="4099034"/>
            <a:chOff x="94593" y="200416"/>
            <a:chExt cx="3224805" cy="3267997"/>
          </a:xfrm>
        </p:grpSpPr>
        <p:sp>
          <p:nvSpPr>
            <p:cNvPr id="5" name="Diagonal Stripe 4"/>
            <p:cNvSpPr/>
            <p:nvPr/>
          </p:nvSpPr>
          <p:spPr>
            <a:xfrm rot="2268230">
              <a:off x="311114" y="1162316"/>
              <a:ext cx="2790892" cy="214084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53800" y="2024174"/>
            <a:ext cx="5683602" cy="4358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আজ আমরা গণনার জন্য বল ব্যবহার করেছি। বাড়িতে তোমরা অন্য যেকোনো কিছু যেমন- মার্বেল,কাঠি দিয়ে ১ থেকে ৫ পর্যন্ত গণনা করবে। আমাকে জানাবে তোমরা কী দিয়ে গণনা করেছ.........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2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" y="216976"/>
            <a:ext cx="11778712" cy="6431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2384" y="3526972"/>
            <a:ext cx="5803593" cy="2918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শেষ,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সুস্বাস্থ্য ও মঙ্গল কামনা করে বিদায় নিচ্ছি।</a:t>
            </a:r>
          </a:p>
          <a:p>
            <a:pPr algn="ctr"/>
            <a:r>
              <a:rPr lang="bn-IN" sz="5400" b="1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6" t="47099"/>
          <a:stretch/>
        </p:blipFill>
        <p:spPr>
          <a:xfrm>
            <a:off x="233012" y="232475"/>
            <a:ext cx="11739201" cy="6469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455" y="3859079"/>
            <a:ext cx="4813934" cy="2687848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8" y="1044062"/>
            <a:ext cx="1901597" cy="22650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6686" y="4171793"/>
            <a:ext cx="5631228" cy="22467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391" y="344489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686" y="5431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2042" y="4171793"/>
            <a:ext cx="4357474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গণিত: সংখ্যার ছড়া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(প্রাক-প্রাথমিক শিক্ষা)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0249" y="34290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32104" y="3039239"/>
            <a:ext cx="0" cy="33508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42194" y="4111764"/>
            <a:ext cx="6626" cy="226281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9891" y="4127262"/>
            <a:ext cx="22686" cy="22395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9" y="1040074"/>
            <a:ext cx="1901597" cy="2269040"/>
          </a:xfrm>
          <a:prstGeom prst="rect">
            <a:avLst/>
          </a:prstGeom>
          <a:ln>
            <a:solidFill>
              <a:srgbClr val="46EA61"/>
            </a:solidFill>
          </a:ln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221" y="465615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919" y="1580827"/>
            <a:ext cx="10771322" cy="4572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৪.২.৪ ‘১-৯’ পর্যন্ত সংখ্যা প্রতীক চিনতে ও বলতে পারবে।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৪.২.৫ ‘১-৯’ পর্যন্ত  যেকোনো সংখ্যক বাস্তব উপকরণের সঙ্গে তার সংখ্যা 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প্রতীক মিলাতে পারবে।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৪.২.৬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‘১-৯’ পর্যন্ত  যেকোনো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 অর্ধবাস্তব উপকরণের (ছবির)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তার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মিলাতে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82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67773" y="347783"/>
            <a:ext cx="6264626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মজার ছবি দেখি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6433" y="346475"/>
            <a:ext cx="6264626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কী দেখলাম?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4532" y="353522"/>
            <a:ext cx="7116417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রাজা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গোল গোল জিনিস।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(20) Amra Sobai Raja | Bengali Animated Kids Songs | Calcutta Choir, Rabindranath Tagore,Kalyan Sen Barat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21040" r="52111" b="30868"/>
          <a:stretch/>
        </p:blipFill>
        <p:spPr>
          <a:xfrm>
            <a:off x="3521324" y="1374470"/>
            <a:ext cx="5416069" cy="504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9735" y="356947"/>
            <a:ext cx="7116417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বলতে পারবে রাজার হাতে কয়টি লাড্ডু আছে?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183" y="374977"/>
            <a:ext cx="8219654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বলেছ, এটা বলতে গেলে গুণে দেখতে হবে।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4203" y="3510887"/>
            <a:ext cx="4587120" cy="1355679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গণিত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ছড়া </a:t>
            </a:r>
            <a:endParaRPr lang="en-US" sz="4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43" y="1355679"/>
            <a:ext cx="9695543" cy="19390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bn-IN" sz="44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ছড়ায় ছড়ায় গণনা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করবো।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45" y="447868"/>
            <a:ext cx="4677481" cy="6074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740" y="1679510"/>
            <a:ext cx="5131836" cy="328437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আমাদের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বই এর ১০৬ নম্বর পৃষ্ঠা থেকে সংখ্যার ছড়াটি পড়ব।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165910" y="951722"/>
            <a:ext cx="4254759" cy="3900196"/>
          </a:xfrm>
          <a:prstGeom prst="frame">
            <a:avLst>
              <a:gd name="adj1" fmla="val 43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7763" y="447869"/>
            <a:ext cx="5934269" cy="1138335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প্রথমে আমরা গোল হয়ে বসি।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718" y="1682622"/>
            <a:ext cx="7803502" cy="148978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পর্যায়ক্রমে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১ থেকে ৫ পর্যন্ত সংখ্যা গণনা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619" y="3327920"/>
            <a:ext cx="8543731" cy="148978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সবাই মিলে ১ থেকে ৫ পর্যন্ত সংখ্যা গণনা করি।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056" y="4929674"/>
            <a:ext cx="7803502" cy="1489788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আজকের নির্ধারিত অংশটুকু আবৃত্তি করি।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78" y="1872343"/>
            <a:ext cx="1156946" cy="1156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4411899" y="2193731"/>
            <a:ext cx="2518229" cy="1156946"/>
            <a:chOff x="3870724" y="2902857"/>
            <a:chExt cx="2518229" cy="1156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724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007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7689079" y="2212391"/>
            <a:ext cx="3904344" cy="1156946"/>
            <a:chOff x="7633095" y="2902857"/>
            <a:chExt cx="3904344" cy="1156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095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794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493" y="2902857"/>
              <a:ext cx="1156946" cy="1156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1339462" y="3767249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0395" y="3725832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5287" y="3711581"/>
            <a:ext cx="1335314" cy="1146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286" y="284435"/>
            <a:ext cx="10687453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6946" y="278588"/>
            <a:ext cx="10687453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গণনা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ও সংখ্যার ছড়াটি পড়ি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9392" y="5122085"/>
            <a:ext cx="4317001" cy="69739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0253" y="5131837"/>
            <a:ext cx="4434308" cy="69739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পরে তিন,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9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608 0.042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423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84</cp:revision>
  <dcterms:created xsi:type="dcterms:W3CDTF">2020-06-11T11:57:33Z</dcterms:created>
  <dcterms:modified xsi:type="dcterms:W3CDTF">2020-07-28T18:02:50Z</dcterms:modified>
</cp:coreProperties>
</file>