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5" r:id="rId3"/>
    <p:sldId id="256" r:id="rId4"/>
    <p:sldId id="261" r:id="rId5"/>
    <p:sldId id="258" r:id="rId6"/>
    <p:sldId id="271" r:id="rId7"/>
    <p:sldId id="262" r:id="rId8"/>
    <p:sldId id="263" r:id="rId9"/>
    <p:sldId id="264" r:id="rId10"/>
    <p:sldId id="260" r:id="rId11"/>
    <p:sldId id="266" r:id="rId12"/>
    <p:sldId id="267" r:id="rId13"/>
    <p:sldId id="268" r:id="rId14"/>
    <p:sldId id="269" r:id="rId15"/>
    <p:sldId id="257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43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3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453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8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6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7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5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7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8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4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5289-28D7-40E6-B4B4-45EB4D75D066}" type="datetimeFigureOut">
              <a:rPr lang="en-US" smtClean="0"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8B19CB-61E6-4124-A9BA-8E79DB06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307939" y="208345"/>
            <a:ext cx="7882360" cy="1551008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মাল্টিমিডিয়া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ক্লাসে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সবাইকে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স্বাগতম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3" y="1759353"/>
            <a:ext cx="8611564" cy="50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009418" y="544010"/>
            <a:ext cx="5011838" cy="1388962"/>
          </a:xfrm>
          <a:prstGeom prst="double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একক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62583" y="2037145"/>
            <a:ext cx="7836059" cy="445625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পূর্ব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পাকিস্তানের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জনগনের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অধিকার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রক্ষার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জন্য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কয়টি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দাবি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তুলে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ধরেন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দাবিগুলো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লিখ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18025" y="879676"/>
            <a:ext cx="2187615" cy="82180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৫ </a:t>
            </a:r>
            <a:r>
              <a:rPr lang="en-US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মিনিট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7662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00536" y="497712"/>
            <a:ext cx="5879939" cy="868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দলীয়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1180618" y="1689904"/>
            <a:ext cx="8553691" cy="4444679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৬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দফাকে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কেন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বাঙ্গালী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জাতির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মুক্তির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সনদ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বলা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হয়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 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Wave 3"/>
          <p:cNvSpPr/>
          <p:nvPr/>
        </p:nvSpPr>
        <p:spPr>
          <a:xfrm>
            <a:off x="7442522" y="393539"/>
            <a:ext cx="2129741" cy="1296365"/>
          </a:xfrm>
          <a:prstGeom prst="wav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সময়ঃ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১০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মিনিট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0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576578" y="150472"/>
            <a:ext cx="3599726" cy="1377388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মূল্যায়নঃ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38896" y="1782502"/>
            <a:ext cx="9502815" cy="4884516"/>
          </a:xfrm>
          <a:prstGeom prst="vertic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Right">
              <a:avLst/>
            </a:prstTxWarp>
          </a:bodyPr>
          <a:lstStyle/>
          <a:p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১.ঐতিহাসিক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আগরতলা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মামলা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বলতে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কি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বুঝ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? </a:t>
            </a:r>
          </a:p>
          <a:p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২.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এই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মামলায়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মোট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আসামির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সংখ্যা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কত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?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এবং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কাকে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এক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নম্বর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আসামি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করা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হয়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। </a:t>
            </a:r>
          </a:p>
          <a:p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৩.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ঐতিহাসিক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৬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দফার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প্রবক্তা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কে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?</a:t>
            </a:r>
          </a:p>
          <a:p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৪.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এই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দফার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২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নম্বর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দাবিটি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কি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ছিল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?</a:t>
            </a:r>
          </a:p>
          <a:p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৫.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আগরতলা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মামলার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শুনানি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কখন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কোথায়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শুরু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হয়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? 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755038" y="277792"/>
            <a:ext cx="2129742" cy="84495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সময়ঃ</a:t>
            </a:r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১০ </a:t>
            </a:r>
            <a:r>
              <a:rPr lang="en-US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মিনিট</a:t>
            </a:r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4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632030" y="231494"/>
            <a:ext cx="5567423" cy="1493134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উত্তর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844952" y="1921397"/>
            <a:ext cx="8565266" cy="4340507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১.৬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দফা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 ১১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দফা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আন্দোলনের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ফলে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যে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গণ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জাগরণ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সৃষ্টি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হয়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তারই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ধারাবাহিকতায়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পাকিস্তান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সরকার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যে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মামলা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দায়ের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। </a:t>
            </a:r>
          </a:p>
          <a:p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২. ৩৫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জন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বঙ্গ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বন্ধুকে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এক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নম্বর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আসামি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হয়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</a:p>
          <a:p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৩.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শেখ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মুজিবুর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রহমান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</a:p>
          <a:p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৪.দুই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নম্বর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দাবি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হলঃ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কেন্দ্রীয়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সরকারের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হাতে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মাত্র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২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টি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বিষয়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থাকবে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,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প্রতিরক্ষা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পররাষ্ট্র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মন্ত্রনালয়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অন্যান্য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সকল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বিষয়ে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অঙ্গরাজ্যগুলোর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পূর্ণ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ক্ষমতা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থাকবে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</a:p>
          <a:p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৫.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ঢাকা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ক্যান্টনমেন্টে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প্রতিষ্ঠিত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বিশেষ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ট্রাইবুনালে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১৯৬৮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সালের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২১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শে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জুন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1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/>
          <p:cNvSpPr/>
          <p:nvPr/>
        </p:nvSpPr>
        <p:spPr>
          <a:xfrm>
            <a:off x="2280213" y="381965"/>
            <a:ext cx="4826643" cy="1088020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বাড়ির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280214" y="2037144"/>
            <a:ext cx="6609144" cy="3379808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৬ </a:t>
            </a:r>
            <a:r>
              <a:rPr lang="en-US" sz="2400" dirty="0" err="1" smtClean="0">
                <a:solidFill>
                  <a:srgbClr val="FFFF00"/>
                </a:solidFill>
              </a:rPr>
              <a:t>দফা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কর্মসূচী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ঘোষণার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জন্য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পাকিস্তানী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শাসকগোষ্ঠী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শেখ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মুজিবুর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রহমানকে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বিচ্ছিন্নতাবাদী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এবং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পাকিস্তানের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এক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নম্বর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শত্রূ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বলে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চিহ্নত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করে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উক্তিটি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বিশ্লেষন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কর</a:t>
            </a:r>
            <a:r>
              <a:rPr lang="en-US" sz="2400" dirty="0" smtClean="0">
                <a:solidFill>
                  <a:srgbClr val="FFFF00"/>
                </a:solidFill>
              </a:rPr>
              <a:t>।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7465671" y="381965"/>
            <a:ext cx="2407534" cy="1006997"/>
          </a:xfrm>
          <a:prstGeom prst="round1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সময়ঃ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৫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মিনিট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8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717630" y="220718"/>
            <a:ext cx="8634714" cy="1492336"/>
          </a:xfrm>
          <a:prstGeom prst="round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আল্লাহ্</a:t>
            </a:r>
            <a:r>
              <a:rPr lang="en-US" sz="6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‌ </a:t>
            </a:r>
            <a:r>
              <a:rPr lang="en-US" sz="6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হাফেজ</a:t>
            </a:r>
            <a:r>
              <a:rPr lang="en-US" sz="6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endParaRPr lang="en-US" sz="6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18" y="2017986"/>
            <a:ext cx="7477246" cy="4428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80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4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1397" y="497711"/>
            <a:ext cx="5578998" cy="9259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শিক্ষক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পরিচিতি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90846" y="2280213"/>
            <a:ext cx="6065134" cy="349555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মোছাঃ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ফরিদা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ইয়াছমিন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সহকারী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শিক্ষক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ময়েনপুর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কদমতলা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দ্বিমুখী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উচ্চ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বিদ্যালয়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মিঠাপুকুর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রংপুর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3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2384385" y="243068"/>
            <a:ext cx="6944810" cy="891251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পাঠ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1828801" y="2152892"/>
            <a:ext cx="6933234" cy="3692324"/>
          </a:xfrm>
          <a:prstGeom prst="star2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শ্রেণীঃ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৯ম ও ১০ম </a:t>
            </a:r>
          </a:p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বিষয়ঃ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বাংলাদেশ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বিশ্বপরিচয়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অধ্যায়ঃ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১ম 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সময়ঃ৫০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মিনিট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5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9109" y="532435"/>
            <a:ext cx="5370653" cy="101857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পূর্বজ্ঞান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যাচাই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0066" y="1921397"/>
            <a:ext cx="7928657" cy="34492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১.তোমরা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চরম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বৈষম্য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মূলক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আচরণ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অবহেলার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বিরুদ্ধে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কোন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আন্দোলন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দেখেছে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কিনা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  </a:t>
            </a:r>
          </a:p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২.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চরম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বৈষম্যমূলক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আচরণ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অবহেলার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বিরদ্ধে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১৯৬৬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সালে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বঙ্গবন্ধু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শেখ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মুজিবুর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রহমান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দাবি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পেশ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করেছিলেন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 </a:t>
            </a:r>
          </a:p>
          <a:p>
            <a:pPr algn="ctr"/>
            <a:endParaRPr lang="en-US" sz="28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090704" y="532435"/>
            <a:ext cx="2326511" cy="9259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সময়ঃ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৫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মিনিট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1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60761" y="0"/>
            <a:ext cx="5787342" cy="105329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নিচের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ছবিতে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কি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দেখা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যায়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 descr="C:\Users\Islam\Desktop\Content\শেখ মুজিব\New folder\ফেব্রুয়ারি ৫, ১৯৬৬ লাহোর পূর্ব পাকিস্তানের স্বায়ত্বশাসনের দাবীতে বাঙালির মুক্তির সনদ ছয় দফা ঘোষণা দিলেন শেখ মুজিবু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5" y="1516285"/>
            <a:ext cx="8854633" cy="53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551008" y="381965"/>
            <a:ext cx="6840638" cy="160888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এখন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ভি</a:t>
            </a:r>
            <a:r>
              <a:rPr lang="en-US" sz="3200" dirty="0" smtClean="0"/>
              <a:t>, </a:t>
            </a:r>
            <a:r>
              <a:rPr lang="en-US" sz="3200" dirty="0" err="1" smtClean="0"/>
              <a:t>ডি</a:t>
            </a:r>
            <a:r>
              <a:rPr lang="en-US" sz="3200" dirty="0" smtClean="0"/>
              <a:t>, ও </a:t>
            </a:r>
            <a:r>
              <a:rPr lang="en-US" sz="3200" dirty="0" err="1" smtClean="0"/>
              <a:t>দেখবো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3" name="বঙ্গবন্ধুর ৬ দফার হাত ধরেই স্বাধীনতার রূপরেখা… -- 6 Ponit Sheikh Muji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9091" y="1990846"/>
            <a:ext cx="9049406" cy="44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7063" y="636608"/>
            <a:ext cx="6227180" cy="8796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500131" y="2407535"/>
            <a:ext cx="5741043" cy="2916820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৬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দফাঃ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পূর্ব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বাংলার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মুক্তির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সনদ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7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62583" y="1794076"/>
            <a:ext cx="7002683" cy="4421529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শেষে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শিক্ষার্থীরা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– </a:t>
            </a:r>
          </a:p>
          <a:p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ঐতিহাসিক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৬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দফার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গুরুত্ব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বিশ্লেষণ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</a:p>
          <a:p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ঐতিহাসিক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আগরতলা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মামলার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রাষ্ট্র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বনাম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শেখ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মুজিবুর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রহমান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এবং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অন্যান্য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ঘটনা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বর্ণনা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</a:p>
          <a:p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2245490" y="659757"/>
            <a:ext cx="4606724" cy="1134319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শিখন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ফল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24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759352" y="694480"/>
            <a:ext cx="6620719" cy="1006997"/>
          </a:xfrm>
          <a:prstGeom prst="double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শিখন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শেখানো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কার্যক্রম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886673" y="1961909"/>
            <a:ext cx="6053560" cy="4896091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৬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দফা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পূর্ব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বাংলার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মুক্তির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সনদ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ঐতিহাসিক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আগরতলা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মামলা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সম্পর্কে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শিক্ষার্থীদের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ধারণা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দেব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Wave 3"/>
          <p:cNvSpPr/>
          <p:nvPr/>
        </p:nvSpPr>
        <p:spPr>
          <a:xfrm>
            <a:off x="8889357" y="694480"/>
            <a:ext cx="2245489" cy="821803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সময়ঃ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১৫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মিনিট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</TotalTime>
  <Words>348</Words>
  <Application>Microsoft Office PowerPoint</Application>
  <PresentationFormat>Widescreen</PresentationFormat>
  <Paragraphs>49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</dc:creator>
  <cp:lastModifiedBy>LEON</cp:lastModifiedBy>
  <cp:revision>26</cp:revision>
  <dcterms:created xsi:type="dcterms:W3CDTF">2020-07-26T13:39:19Z</dcterms:created>
  <dcterms:modified xsi:type="dcterms:W3CDTF">2020-07-29T11:18:26Z</dcterms:modified>
</cp:coreProperties>
</file>