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5" r:id="rId9"/>
    <p:sldId id="264" r:id="rId10"/>
    <p:sldId id="263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jOhUZYfmZi6i+k0a0c0YQ==" hashData="65CBj4cMtM0NUXIDx2uqB1qX8oR83eR4eVAJKJOo4tauOkFq5X3zbi2ggn1UvAUZYC63KvD2Zfq1I2l2GWYRO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99"/>
    <a:srgbClr val="FF0000"/>
    <a:srgbClr val="CC0000"/>
    <a:srgbClr val="0000FF"/>
    <a:srgbClr val="A50021"/>
    <a:srgbClr val="E31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1" autoAdjust="0"/>
    <p:restoredTop sz="95402" autoAdjust="0"/>
  </p:normalViewPr>
  <p:slideViewPr>
    <p:cSldViewPr>
      <p:cViewPr varScale="1">
        <p:scale>
          <a:sx n="100" d="100"/>
          <a:sy n="100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304800"/>
            <a:ext cx="3048000" cy="11430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6994">
            <a:off x="2495550" y="1143914"/>
            <a:ext cx="4762500" cy="58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6934200" cy="161925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শাড়ির বাজারের সাথে কোন ধরণের বাজারের সামঞ্জস্য রয়েছে ব্যাখ্যা কর।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162800" cy="990600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তৈরী পোষাকের বাজার ও দেশীয় শাড়ির বাজারের মধ্যে পার্থক্য নির্ণয় কর।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914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4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002060"/>
            </a:solidFill>
          </a:ln>
        </p:spPr>
        <p:txBody>
          <a:bodyPr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বাজারের শ্রেণি বিভাগ</a:t>
            </a:r>
            <a:b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56906" y="875506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" y="13716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200" y="1752600"/>
            <a:ext cx="2819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পরিধির ভিত্তিতে বাজার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1828800"/>
            <a:ext cx="2209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ভিত্তিতে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1752600"/>
            <a:ext cx="21336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প্রতিযোগিতার ভিত্তিতে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9532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" y="3276600"/>
            <a:ext cx="2362200" cy="2514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১।স্থানীয়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জাতীয় বাজার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৩।আন্তর্জাতিক             বাজার   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43200" y="3276600"/>
            <a:ext cx="3276600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১।অতি স্বল্পকালীন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স্বল্পকালীন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দীর্ঘকালীন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৪।অতি দীর্ঘকালীন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8400" y="3352800"/>
            <a:ext cx="2743200" cy="2667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১।পূর্ণ প্রতিযোগিতামূলক বাজার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অপূর্ণ প্রতিযোগিতামূলক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8077200" y="13716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66406" y="14478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584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504906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590800" y="76200"/>
            <a:ext cx="4114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1242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বাজারের আয়তন কি কি বিষের উপর নির্ভরশীল ব্যাখ্যা কর।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334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>
                <a:latin typeface="NikoshBAN" pitchFamily="2" charset="0"/>
                <a:cs typeface="NikoshBAN" pitchFamily="2" charset="0"/>
              </a:rPr>
            </a:b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971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</a:p>
        </p:txBody>
      </p:sp>
      <p:pic>
        <p:nvPicPr>
          <p:cNvPr id="3" name="Picture 2" descr="8638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36683"/>
            <a:ext cx="6524566" cy="464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3048000"/>
            <a:ext cx="48768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নজরুল ইসলাম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অর্থনীতি বিভাগ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যাত্রাবাড়ী আইডিয়াল স্কুল এন্ড কলেজ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ঢাকা-১২০৪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+৮৮ ০১৭১১০৪২০৫৫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 economics.nazrul@gmail.com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hotos\pictures\Nazrul 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764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 ১৫/০৬/২০১৬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এসো নিচের ছবি দুটি লক্ষ্য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d219736a8e7277906b684366135684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473986" cy="3581400"/>
          </a:xfr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4495800" cy="2667000"/>
          </a:xfrm>
        </p:spPr>
        <p:txBody>
          <a:bodyPr>
            <a:noAutofit/>
          </a:bodyPr>
          <a:lstStyle/>
          <a:p>
            <a:pPr algn="ctr"/>
            <a:r>
              <a:rPr lang="bn-BD" sz="166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166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8674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বাজার সম্পর্কে অর্থনীতির ধারণা ব্যাখ্যা করতে পারবে।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বাজারের শ্রেণিবিভাগ বর্ণনা করতে পারবে ।</a:t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বিভিন্ন বাজারের মধ্যে তুলনা করতে পারবে।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_Eid-er-bazar.jpg"/>
          <p:cNvPicPr>
            <a:picLocks noChangeAspect="1"/>
          </p:cNvPicPr>
          <p:nvPr/>
        </p:nvPicPr>
        <p:blipFill>
          <a:blip r:embed="rId2"/>
          <a:srcRect b="8734"/>
          <a:stretch>
            <a:fillRect/>
          </a:stretch>
        </p:blipFill>
        <p:spPr>
          <a:xfrm>
            <a:off x="838200" y="3505200"/>
            <a:ext cx="3276600" cy="2667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 descr="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352800" cy="2667000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be9765bd40140ca7f88cd64f8dc24384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3352800" cy="2590800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স্থানীয়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197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জাতীয়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17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657600" cy="1173162"/>
          </a:xfrm>
        </p:spPr>
        <p:txBody>
          <a:bodyPr>
            <a:normAutofit fontScale="90000"/>
          </a:bodyPr>
          <a:lstStyle/>
          <a:p>
            <a:r>
              <a:rPr lang="en-US" sz="53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3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3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3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53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19050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বাজার বলতে কি বুঝ?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আন্তর্জাতিক বাজারের ধারণা ব্যাখ্যা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স্থানীয় বাজার ও জাতীয় বাজারের মধ্যে পার্থক্য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447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691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স্বল্পকালীন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768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স্বল্পকালীন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2732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দীর্ঘকালীন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দীর্ঘকালীন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270_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733800" cy="2438400"/>
          </a:xfrm>
          <a:prstGeom prst="rect">
            <a:avLst/>
          </a:prstGeom>
        </p:spPr>
      </p:pic>
      <p:pic>
        <p:nvPicPr>
          <p:cNvPr id="10" name="Picture 9" descr="sirajgong boyshak photo-1_60475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2650"/>
            <a:ext cx="3429000" cy="2378150"/>
          </a:xfrm>
          <a:prstGeom prst="rect">
            <a:avLst/>
          </a:prstGeom>
        </p:spPr>
      </p:pic>
      <p:pic>
        <p:nvPicPr>
          <p:cNvPr id="12" name="Picture 11" descr="news_image_2012-01-28_11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05200"/>
            <a:ext cx="3733800" cy="2514600"/>
          </a:xfrm>
          <a:prstGeom prst="rect">
            <a:avLst/>
          </a:prstGeom>
        </p:spPr>
      </p:pic>
      <p:pic>
        <p:nvPicPr>
          <p:cNvPr id="13" name="Picture 12" descr="2006-05-14__city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429000"/>
            <a:ext cx="349450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166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স্বাগতম</vt:lpstr>
      <vt:lpstr>PowerPoint Presentation</vt:lpstr>
      <vt:lpstr>PowerPoint Presentation</vt:lpstr>
      <vt:lpstr>এসো নিচের ছবি দুটি লক্ষ্য করি </vt:lpstr>
      <vt:lpstr>বাজার</vt:lpstr>
      <vt:lpstr>এই পাঠ শেষে শিক্ষার্থীরা…      ১। বাজার সম্পর্কে অর্থনীতির ধারণা ব্যাখ্যা করতে পারবে।  ২। বাজারের শ্রেণিবিভাগ বর্ণনা করতে পারবে । ৩। বিভিন্ন বাজারের মধ্যে তুলনা করতে পারবে।</vt:lpstr>
      <vt:lpstr>PowerPoint Presentation</vt:lpstr>
      <vt:lpstr>  একক কাজ  </vt:lpstr>
      <vt:lpstr>PowerPoint Presentation</vt:lpstr>
      <vt:lpstr>১। শাড়ির বাজারের সাথে কোন ধরণের বাজারের সামঞ্জস্য রয়েছে ব্যাখ্যা কর।</vt:lpstr>
      <vt:lpstr>বাজারের শ্রেণি বিভাগ </vt:lpstr>
      <vt:lpstr>  বাজারের আয়তন কি কি বিষের উপর নির্ভরশীল ব্যাখ্যা কর।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Nazrul Islam</cp:lastModifiedBy>
  <cp:revision>81</cp:revision>
  <dcterms:created xsi:type="dcterms:W3CDTF">2006-08-16T00:00:00Z</dcterms:created>
  <dcterms:modified xsi:type="dcterms:W3CDTF">2020-07-03T12:37:17Z</dcterms:modified>
  <cp:contentStatus/>
</cp:coreProperties>
</file>