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32" r:id="rId4"/>
    <p:sldMasterId id="2147483744" r:id="rId5"/>
  </p:sldMasterIdLst>
  <p:notesMasterIdLst>
    <p:notesMasterId r:id="rId34"/>
  </p:notesMasterIdLst>
  <p:sldIdLst>
    <p:sldId id="300" r:id="rId6"/>
    <p:sldId id="301" r:id="rId7"/>
    <p:sldId id="289" r:id="rId8"/>
    <p:sldId id="266" r:id="rId9"/>
    <p:sldId id="262" r:id="rId10"/>
    <p:sldId id="267" r:id="rId11"/>
    <p:sldId id="269" r:id="rId12"/>
    <p:sldId id="270" r:id="rId13"/>
    <p:sldId id="278" r:id="rId14"/>
    <p:sldId id="271" r:id="rId15"/>
    <p:sldId id="302" r:id="rId16"/>
    <p:sldId id="273" r:id="rId17"/>
    <p:sldId id="292" r:id="rId18"/>
    <p:sldId id="291" r:id="rId19"/>
    <p:sldId id="293" r:id="rId20"/>
    <p:sldId id="294" r:id="rId21"/>
    <p:sldId id="295" r:id="rId22"/>
    <p:sldId id="276" r:id="rId23"/>
    <p:sldId id="279" r:id="rId24"/>
    <p:sldId id="296" r:id="rId25"/>
    <p:sldId id="297" r:id="rId26"/>
    <p:sldId id="280" r:id="rId27"/>
    <p:sldId id="282" r:id="rId28"/>
    <p:sldId id="283" r:id="rId29"/>
    <p:sldId id="284" r:id="rId30"/>
    <p:sldId id="298" r:id="rId31"/>
    <p:sldId id="299" r:id="rId32"/>
    <p:sldId id="285" r:id="rId33"/>
  </p:sldIdLst>
  <p:sldSz cx="10972800" cy="6858000"/>
  <p:notesSz cx="6858000" cy="9144000"/>
  <p:defaultTextStyle>
    <a:defPPr>
      <a:defRPr lang="en-US"/>
    </a:defPPr>
    <a:lvl1pPr marL="0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9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59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81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11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41" algn="l" defTabSz="914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A56F-9F35-4AAC-8F3F-EB0D9BF54DA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AB08-75D8-4926-A977-7C68FFD9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29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59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181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11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241" algn="l" defTabSz="9140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AB08-75D8-4926-A977-7C68FFD98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রাঙ্গামাটি</a:t>
            </a:r>
            <a:r>
              <a:rPr lang="en-US" sz="1300" dirty="0" smtClean="0">
                <a:solidFill>
                  <a:schemeClr val="tx1"/>
                </a:solidFill>
              </a:rPr>
              <a:t>,</a:t>
            </a:r>
            <a:r>
              <a:rPr lang="en-US" sz="13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খাগড়াছড়ি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বান্দরবান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লিখিত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বক্সে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ক্লিক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করলে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মানচিত্রে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স্থান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প্রদর্শিত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হবে</a:t>
            </a:r>
            <a:r>
              <a:rPr lang="en-US" sz="1400" baseline="0" dirty="0" smtClean="0">
                <a:solidFill>
                  <a:schemeClr val="tx1"/>
                </a:solidFill>
              </a:rPr>
              <a:t>।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AB08-75D8-4926-A977-7C68FFD988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কক্সবাজার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পটুয়াখালি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ময়মনসিংহ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জামালপুর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বগুড়া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রাজশাহী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পাবনা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দিনাজপুর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সিলেট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লিখিত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বক্সে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ক্লিক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করলে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মানচিত্রে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স্থান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প্রদর্শিত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হবে</a:t>
            </a:r>
            <a:r>
              <a:rPr lang="en-US" sz="1400" baseline="0" dirty="0" smtClean="0">
                <a:solidFill>
                  <a:schemeClr val="tx1"/>
                </a:solidFill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AB08-75D8-4926-A977-7C68FFD988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7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0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6"/>
            <a:ext cx="9875520" cy="4525963"/>
          </a:xfrm>
          <a:prstGeom prst="rect">
            <a:avLst/>
          </a:prstGeom>
        </p:spPr>
        <p:txBody>
          <a:bodyPr vert="eaVert"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6"/>
            <a:ext cx="2468880" cy="5851525"/>
          </a:xfrm>
          <a:prstGeom prst="rect">
            <a:avLst/>
          </a:prstGeom>
        </p:spPr>
        <p:txBody>
          <a:bodyPr vert="eaVert" lIns="91408" tIns="45704" rIns="91408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6"/>
            <a:ext cx="7223760" cy="5851525"/>
          </a:xfrm>
          <a:prstGeom prst="rect">
            <a:avLst/>
          </a:prstGeom>
        </p:spPr>
        <p:txBody>
          <a:bodyPr vert="eaVert"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2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9421978" cy="1828800"/>
          </a:xfrm>
          <a:ln>
            <a:noFill/>
          </a:ln>
        </p:spPr>
        <p:txBody>
          <a:bodyPr vert="horz" tIns="0" rIns="182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0084" y="3228536"/>
            <a:ext cx="9425635" cy="1752600"/>
          </a:xfrm>
        </p:spPr>
        <p:txBody>
          <a:bodyPr lIns="0" rIns="18283"/>
          <a:lstStyle>
            <a:lvl1pPr marL="0" marR="45709" indent="0" algn="r">
              <a:buNone/>
              <a:defRPr>
                <a:solidFill>
                  <a:schemeClr val="tx1"/>
                </a:solidFill>
              </a:defRPr>
            </a:lvl1pPr>
            <a:lvl2pPr marL="457086" indent="0" algn="ctr">
              <a:buNone/>
            </a:lvl2pPr>
            <a:lvl3pPr marL="914173" indent="0" algn="ctr">
              <a:buNone/>
            </a:lvl3pPr>
            <a:lvl4pPr marL="1371260" indent="0" algn="ctr">
              <a:buNone/>
            </a:lvl4pPr>
            <a:lvl5pPr marL="1828348" indent="0" algn="ctr">
              <a:buNone/>
            </a:lvl5pPr>
            <a:lvl6pPr marL="2285434" indent="0" algn="ctr">
              <a:buNone/>
            </a:lvl6pPr>
            <a:lvl7pPr marL="2742521" indent="0" algn="ctr">
              <a:buNone/>
            </a:lvl7pPr>
            <a:lvl8pPr marL="3199608" indent="0" algn="ctr">
              <a:buNone/>
            </a:lvl8pPr>
            <a:lvl9pPr marL="365669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45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6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4" y="1316738"/>
            <a:ext cx="932688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24" y="2704667"/>
            <a:ext cx="9326880" cy="1509713"/>
          </a:xfrm>
        </p:spPr>
        <p:txBody>
          <a:bodyPr lIns="45709" rIns="45709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2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085"/>
            <a:ext cx="48463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085"/>
            <a:ext cx="48463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0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</p:spPr>
        <p:txBody>
          <a:bodyPr tIns="45709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55248"/>
            <a:ext cx="4848226" cy="659353"/>
          </a:xfrm>
        </p:spPr>
        <p:txBody>
          <a:bodyPr lIns="45709" tIns="0" rIns="4570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7" y="1859762"/>
            <a:ext cx="4850130" cy="654843"/>
          </a:xfrm>
        </p:spPr>
        <p:txBody>
          <a:bodyPr lIns="45709" tIns="0" rIns="4570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2514600"/>
            <a:ext cx="4848226" cy="3845720"/>
          </a:xfrm>
        </p:spPr>
        <p:txBody>
          <a:bodyPr tIns="0"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7" y="2514600"/>
            <a:ext cx="4850130" cy="3845720"/>
          </a:xfrm>
        </p:spPr>
        <p:txBody>
          <a:bodyPr tIns="0"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83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966960" cy="1143000"/>
          </a:xfrm>
        </p:spPr>
        <p:txBody>
          <a:bodyPr vert="horz" tIns="457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49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11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4353"/>
            <a:ext cx="329184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0" y="1676400"/>
            <a:ext cx="3291840" cy="4572000"/>
          </a:xfrm>
        </p:spPr>
        <p:txBody>
          <a:bodyPr lIns="18283" rIns="18283"/>
          <a:lstStyle>
            <a:lvl1pPr marL="0" indent="0" algn="l">
              <a:buNone/>
              <a:defRPr sz="14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60" y="1676400"/>
            <a:ext cx="613410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9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6"/>
            <a:ext cx="987552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1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98904" y="1108078"/>
            <a:ext cx="630936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864763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604962" y="5359769"/>
            <a:ext cx="18653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864763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176999"/>
            <a:ext cx="2655418" cy="1582621"/>
          </a:xfrm>
        </p:spPr>
        <p:txBody>
          <a:bodyPr vert="horz" lIns="45709" tIns="45709" rIns="45709" bIns="45709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" y="2828785"/>
            <a:ext cx="2651760" cy="2179320"/>
          </a:xfrm>
        </p:spPr>
        <p:txBody>
          <a:bodyPr lIns="63993" rIns="45709" bIns="45709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2640" y="6356356"/>
            <a:ext cx="73152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82952" y="1199518"/>
            <a:ext cx="5541264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3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430" y="5816600"/>
            <a:ext cx="1099566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864763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257800" y="6219831"/>
            <a:ext cx="5715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864763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73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5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914403"/>
            <a:ext cx="246888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914403"/>
            <a:ext cx="722376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33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90" y="1371600"/>
            <a:ext cx="9421980" cy="1828800"/>
          </a:xfrm>
          <a:ln>
            <a:noFill/>
          </a:ln>
        </p:spPr>
        <p:txBody>
          <a:bodyPr vert="horz" tIns="0" rIns="2400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0147" y="3228540"/>
            <a:ext cx="9425634" cy="1752600"/>
          </a:xfrm>
        </p:spPr>
        <p:txBody>
          <a:bodyPr lIns="0" rIns="24005"/>
          <a:lstStyle>
            <a:lvl1pPr marL="0" marR="60016" indent="0" algn="r">
              <a:buNone/>
              <a:defRPr>
                <a:solidFill>
                  <a:schemeClr val="tx1"/>
                </a:solidFill>
              </a:defRPr>
            </a:lvl1pPr>
            <a:lvl2pPr marL="600193" indent="0" algn="ctr">
              <a:buNone/>
            </a:lvl2pPr>
            <a:lvl3pPr marL="1200380" indent="0" algn="ctr">
              <a:buNone/>
            </a:lvl3pPr>
            <a:lvl4pPr marL="1800551" indent="0" algn="ctr">
              <a:buNone/>
            </a:lvl4pPr>
            <a:lvl5pPr marL="2400751" indent="0" algn="ctr">
              <a:buNone/>
            </a:lvl5pPr>
            <a:lvl6pPr marL="3000946" indent="0" algn="ctr">
              <a:buNone/>
            </a:lvl6pPr>
            <a:lvl7pPr marL="3601115" indent="0" algn="ctr">
              <a:buNone/>
            </a:lvl7pPr>
            <a:lvl8pPr marL="4201299" indent="0" algn="ctr">
              <a:buNone/>
            </a:lvl8pPr>
            <a:lvl9pPr marL="480148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20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6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0" y="1316742"/>
            <a:ext cx="9326880" cy="136245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20" y="2704672"/>
            <a:ext cx="9326880" cy="1509713"/>
          </a:xfrm>
        </p:spPr>
        <p:txBody>
          <a:bodyPr lIns="60016" rIns="60016" anchor="t"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97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5"/>
            <a:ext cx="987552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082"/>
            <a:ext cx="4846320" cy="4434840"/>
          </a:xfrm>
        </p:spPr>
        <p:txBody>
          <a:bodyPr/>
          <a:lstStyle>
            <a:lvl1pPr>
              <a:defRPr sz="3100"/>
            </a:lvl1pPr>
            <a:lvl2pPr>
              <a:defRPr sz="31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082"/>
            <a:ext cx="4846320" cy="4434840"/>
          </a:xfrm>
        </p:spPr>
        <p:txBody>
          <a:bodyPr/>
          <a:lstStyle>
            <a:lvl1pPr>
              <a:defRPr sz="3100"/>
            </a:lvl1pPr>
            <a:lvl2pPr>
              <a:defRPr sz="31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5"/>
            <a:ext cx="9875520" cy="1143000"/>
          </a:xfrm>
        </p:spPr>
        <p:txBody>
          <a:bodyPr tIns="60016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7" y="1855261"/>
            <a:ext cx="4848228" cy="659355"/>
          </a:xfrm>
        </p:spPr>
        <p:txBody>
          <a:bodyPr lIns="60016" tIns="0" rIns="60016" bIns="0" anchor="ctr">
            <a:noAutofit/>
          </a:bodyPr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43" y="1859775"/>
            <a:ext cx="4850130" cy="654840"/>
          </a:xfrm>
        </p:spPr>
        <p:txBody>
          <a:bodyPr lIns="60016" tIns="0" rIns="60016" bIns="0" anchor="ctr"/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7" y="2514622"/>
            <a:ext cx="4848228" cy="3845723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43" y="2514622"/>
            <a:ext cx="4850130" cy="3845723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50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5"/>
            <a:ext cx="9966960" cy="1143000"/>
          </a:xfrm>
        </p:spPr>
        <p:txBody>
          <a:bodyPr vert="horz" tIns="6001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72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3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6"/>
            <a:ext cx="9326880" cy="1362075"/>
          </a:xfrm>
          <a:prstGeom prst="rect">
            <a:avLst/>
          </a:prstGeom>
        </p:spPr>
        <p:txBody>
          <a:bodyPr lIns="91408" tIns="45704" rIns="91408" bIns="4570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7"/>
            <a:ext cx="9326880" cy="1500188"/>
          </a:xfrm>
          <a:prstGeom prst="rect">
            <a:avLst/>
          </a:prstGeom>
        </p:spPr>
        <p:txBody>
          <a:bodyPr lIns="91408" tIns="45704" rIns="91408" bIns="4570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99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4" y="514350"/>
            <a:ext cx="329184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4" y="1676400"/>
            <a:ext cx="3291840" cy="4572000"/>
          </a:xfrm>
        </p:spPr>
        <p:txBody>
          <a:bodyPr lIns="24005" rIns="24005"/>
          <a:lstStyle>
            <a:lvl1pPr marL="0" indent="0" algn="l">
              <a:buNone/>
              <a:defRPr sz="1900"/>
            </a:lvl1pPr>
            <a:lvl2pPr indent="0" algn="l">
              <a:buNone/>
              <a:defRPr sz="1400"/>
            </a:lvl2pPr>
            <a:lvl3pPr indent="0" algn="l">
              <a:buNone/>
              <a:defRPr sz="13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71" y="1676400"/>
            <a:ext cx="6134100" cy="4572000"/>
          </a:xfrm>
        </p:spPr>
        <p:txBody>
          <a:bodyPr tIns="0"/>
          <a:lstStyle>
            <a:lvl1pPr>
              <a:defRPr sz="3500"/>
            </a:lvl1pPr>
            <a:lvl2pPr>
              <a:defRPr sz="3100"/>
            </a:lvl2pPr>
            <a:lvl3pPr>
              <a:defRPr sz="3100"/>
            </a:lvl3pPr>
            <a:lvl4pPr>
              <a:defRPr sz="28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8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98906" y="1108080"/>
            <a:ext cx="630936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59" tIns="60016" rIns="120059" bIns="60016" rtlCol="0" anchor="ctr"/>
          <a:lstStyle/>
          <a:p>
            <a:pPr algn="ctr" defTabSz="113549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604978" y="5359786"/>
            <a:ext cx="186540" cy="15544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59" tIns="60016" rIns="120059" bIns="60016" rtlCol="0" anchor="ctr"/>
          <a:lstStyle/>
          <a:p>
            <a:pPr algn="ctr" defTabSz="113549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1" y="1177013"/>
            <a:ext cx="2655420" cy="1582620"/>
          </a:xfrm>
        </p:spPr>
        <p:txBody>
          <a:bodyPr vert="horz" lIns="60016" tIns="60016" rIns="60016" bIns="60016" anchor="b"/>
          <a:lstStyle>
            <a:lvl1pPr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" y="2828783"/>
            <a:ext cx="2651760" cy="2179320"/>
          </a:xfrm>
        </p:spPr>
        <p:txBody>
          <a:bodyPr lIns="84033" rIns="60016" bIns="60016" anchor="t"/>
          <a:lstStyle>
            <a:lvl1pPr marL="0" indent="0" algn="l">
              <a:spcBef>
                <a:spcPts val="330"/>
              </a:spcBef>
              <a:buFontTx/>
              <a:buNone/>
              <a:defRPr sz="1900"/>
            </a:lvl1pPr>
            <a:lvl2pPr>
              <a:defRPr sz="14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2640" y="6356377"/>
            <a:ext cx="731520" cy="365123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82954" y="1199520"/>
            <a:ext cx="5541264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424" y="5816622"/>
            <a:ext cx="10995660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59" tIns="60016" rIns="120059" bIns="60016" anchor="t" compatLnSpc="1"/>
          <a:lstStyle/>
          <a:p>
            <a:pPr defTabSz="1135491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257801" y="6219826"/>
            <a:ext cx="5715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59" tIns="60016" rIns="120059" bIns="60016" anchor="t" compatLnSpc="1"/>
          <a:lstStyle/>
          <a:p>
            <a:pPr defTabSz="1135491"/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13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3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914401"/>
            <a:ext cx="2468880" cy="521176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914401"/>
            <a:ext cx="7223760" cy="521176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2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96" y="1371600"/>
            <a:ext cx="9421980" cy="1828800"/>
          </a:xfrm>
          <a:ln>
            <a:noFill/>
          </a:ln>
        </p:spPr>
        <p:txBody>
          <a:bodyPr vert="horz" tIns="0" rIns="2231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0130" y="3228540"/>
            <a:ext cx="9425634" cy="1752600"/>
          </a:xfrm>
        </p:spPr>
        <p:txBody>
          <a:bodyPr lIns="0" rIns="22310"/>
          <a:lstStyle>
            <a:lvl1pPr marL="0" marR="55795" indent="0" algn="r">
              <a:buNone/>
              <a:defRPr>
                <a:solidFill>
                  <a:schemeClr val="tx1"/>
                </a:solidFill>
              </a:defRPr>
            </a:lvl1pPr>
            <a:lvl2pPr marL="557973" indent="0" algn="ctr">
              <a:buNone/>
            </a:lvl2pPr>
            <a:lvl3pPr marL="1115934" indent="0" algn="ctr">
              <a:buNone/>
            </a:lvl3pPr>
            <a:lvl4pPr marL="1673906" indent="0" algn="ctr">
              <a:buNone/>
            </a:lvl4pPr>
            <a:lvl5pPr marL="2231875" indent="0" algn="ctr">
              <a:buNone/>
            </a:lvl5pPr>
            <a:lvl6pPr marL="2789839" indent="0" algn="ctr">
              <a:buNone/>
            </a:lvl6pPr>
            <a:lvl7pPr marL="3347804" indent="0" algn="ctr">
              <a:buNone/>
            </a:lvl7pPr>
            <a:lvl8pPr marL="3905773" indent="0" algn="ctr">
              <a:buNone/>
            </a:lvl8pPr>
            <a:lvl9pPr marL="446374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72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30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0" y="1316757"/>
            <a:ext cx="9326880" cy="136245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20" y="2704687"/>
            <a:ext cx="9326880" cy="1509713"/>
          </a:xfrm>
        </p:spPr>
        <p:txBody>
          <a:bodyPr lIns="55795" rIns="55795"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704085"/>
            <a:ext cx="987552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1" y="1920082"/>
            <a:ext cx="4846320" cy="4434840"/>
          </a:xfrm>
        </p:spPr>
        <p:txBody>
          <a:bodyPr/>
          <a:lstStyle>
            <a:lvl1pPr>
              <a:defRPr sz="3100"/>
            </a:lvl1pPr>
            <a:lvl2pPr>
              <a:defRPr sz="30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1" y="1920082"/>
            <a:ext cx="4846320" cy="4434840"/>
          </a:xfrm>
        </p:spPr>
        <p:txBody>
          <a:bodyPr/>
          <a:lstStyle>
            <a:lvl1pPr>
              <a:defRPr sz="3100"/>
            </a:lvl1pPr>
            <a:lvl2pPr>
              <a:defRPr sz="30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1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704085"/>
            <a:ext cx="9875520" cy="1143000"/>
          </a:xfrm>
        </p:spPr>
        <p:txBody>
          <a:bodyPr tIns="5579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701" y="1855271"/>
            <a:ext cx="4848229" cy="659355"/>
          </a:xfrm>
        </p:spPr>
        <p:txBody>
          <a:bodyPr lIns="55795" tIns="0" rIns="55795" bIns="0" anchor="ctr">
            <a:noAutofit/>
          </a:bodyPr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94" y="1859775"/>
            <a:ext cx="4850131" cy="654840"/>
          </a:xfrm>
        </p:spPr>
        <p:txBody>
          <a:bodyPr lIns="55795" tIns="0" rIns="55795" bIns="0" anchor="ctr"/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701" y="2514637"/>
            <a:ext cx="4848229" cy="3845723"/>
          </a:xfrm>
        </p:spPr>
        <p:txBody>
          <a:bodyPr tIns="0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94" y="2514637"/>
            <a:ext cx="4850131" cy="3845723"/>
          </a:xfrm>
        </p:spPr>
        <p:txBody>
          <a:bodyPr tIns="0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22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5"/>
            <a:ext cx="9966960" cy="1143000"/>
          </a:xfrm>
        </p:spPr>
        <p:txBody>
          <a:bodyPr vert="horz" tIns="5579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1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6"/>
            <a:ext cx="4846320" cy="4525963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6"/>
            <a:ext cx="4846320" cy="4525963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4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18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4" y="514350"/>
            <a:ext cx="329184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4" y="1676400"/>
            <a:ext cx="3291840" cy="4572000"/>
          </a:xfrm>
        </p:spPr>
        <p:txBody>
          <a:bodyPr lIns="22310" rIns="22310"/>
          <a:lstStyle>
            <a:lvl1pPr marL="0" indent="0" algn="l">
              <a:buNone/>
              <a:defRPr sz="1800"/>
            </a:lvl1pPr>
            <a:lvl2pPr indent="0" algn="l">
              <a:buNone/>
              <a:defRPr sz="1400"/>
            </a:lvl2pPr>
            <a:lvl3pPr indent="0" algn="l">
              <a:buNone/>
              <a:defRPr sz="13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72" y="1676400"/>
            <a:ext cx="6134100" cy="4572000"/>
          </a:xfrm>
        </p:spPr>
        <p:txBody>
          <a:bodyPr tIns="0"/>
          <a:lstStyle>
            <a:lvl1pPr>
              <a:defRPr sz="3100"/>
            </a:lvl1pPr>
            <a:lvl2pPr>
              <a:defRPr sz="3100"/>
            </a:lvl2pPr>
            <a:lvl3pPr>
              <a:defRPr sz="3000"/>
            </a:lvl3pPr>
            <a:lvl4pPr>
              <a:defRPr sz="26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26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98910" y="1108080"/>
            <a:ext cx="630936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98" tIns="55795" rIns="111598" bIns="55795" rtlCol="0" anchor="ctr"/>
          <a:lstStyle/>
          <a:p>
            <a:pPr algn="ctr" defTabSz="105561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604978" y="5359796"/>
            <a:ext cx="186540" cy="15544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98" tIns="55795" rIns="111598" bIns="55795" rtlCol="0" anchor="ctr"/>
          <a:lstStyle/>
          <a:p>
            <a:pPr algn="ctr" defTabSz="105561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2" y="1177013"/>
            <a:ext cx="2655420" cy="1582620"/>
          </a:xfrm>
        </p:spPr>
        <p:txBody>
          <a:bodyPr vert="horz" lIns="55795" tIns="55795" rIns="55795" bIns="55795" anchor="b"/>
          <a:lstStyle>
            <a:lvl1pPr algn="l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2828783"/>
            <a:ext cx="2651760" cy="2179320"/>
          </a:xfrm>
        </p:spPr>
        <p:txBody>
          <a:bodyPr lIns="78133" rIns="55795" bIns="55795" anchor="t"/>
          <a:lstStyle>
            <a:lvl1pPr marL="0" indent="0" algn="l">
              <a:spcBef>
                <a:spcPts val="306"/>
              </a:spcBef>
              <a:buFontTx/>
              <a:buNone/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2640" y="6356392"/>
            <a:ext cx="731520" cy="365123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82958" y="1199520"/>
            <a:ext cx="5541264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383" y="5816637"/>
            <a:ext cx="10995661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598" tIns="55795" rIns="111598" bIns="55795" anchor="t" compatLnSpc="1"/>
          <a:lstStyle/>
          <a:p>
            <a:pPr defTabSz="1055614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257874" y="6219836"/>
            <a:ext cx="57150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598" tIns="55795" rIns="111598" bIns="55795" anchor="t" compatLnSpc="1"/>
          <a:lstStyle/>
          <a:p>
            <a:pPr defTabSz="1055614"/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08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83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6" y="914401"/>
            <a:ext cx="2468880" cy="521176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914401"/>
            <a:ext cx="7223760" cy="521176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54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96" y="1371600"/>
            <a:ext cx="9421980" cy="1828800"/>
          </a:xfrm>
          <a:ln>
            <a:noFill/>
          </a:ln>
        </p:spPr>
        <p:txBody>
          <a:bodyPr vert="horz" tIns="0" rIns="2238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0090" y="3228540"/>
            <a:ext cx="9425634" cy="1752600"/>
          </a:xfrm>
        </p:spPr>
        <p:txBody>
          <a:bodyPr lIns="0" rIns="22389"/>
          <a:lstStyle>
            <a:lvl1pPr marL="0" marR="55971" indent="0" algn="r">
              <a:buNone/>
              <a:defRPr>
                <a:solidFill>
                  <a:schemeClr val="tx1"/>
                </a:solidFill>
              </a:defRPr>
            </a:lvl1pPr>
            <a:lvl2pPr marL="559744" indent="0" algn="ctr">
              <a:buNone/>
            </a:lvl2pPr>
            <a:lvl3pPr marL="1119485" indent="0" algn="ctr">
              <a:buNone/>
            </a:lvl3pPr>
            <a:lvl4pPr marL="1679234" indent="0" algn="ctr">
              <a:buNone/>
            </a:lvl4pPr>
            <a:lvl5pPr marL="2238976" indent="0" algn="ctr">
              <a:buNone/>
            </a:lvl5pPr>
            <a:lvl6pPr marL="2798715" indent="0" algn="ctr">
              <a:buNone/>
            </a:lvl6pPr>
            <a:lvl7pPr marL="3358463" indent="0" algn="ctr">
              <a:buNone/>
            </a:lvl7pPr>
            <a:lvl8pPr marL="3918204" indent="0" algn="ctr">
              <a:buNone/>
            </a:lvl8pPr>
            <a:lvl9pPr marL="447794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9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0" y="1316757"/>
            <a:ext cx="9326880" cy="136245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20" y="2704686"/>
            <a:ext cx="9326880" cy="1509713"/>
          </a:xfrm>
        </p:spPr>
        <p:txBody>
          <a:bodyPr lIns="55971" rIns="55971"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61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704085"/>
            <a:ext cx="987552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1" y="1920082"/>
            <a:ext cx="4846320" cy="4434840"/>
          </a:xfrm>
        </p:spPr>
        <p:txBody>
          <a:bodyPr/>
          <a:lstStyle>
            <a:lvl1pPr>
              <a:defRPr sz="3100"/>
            </a:lvl1pPr>
            <a:lvl2pPr>
              <a:defRPr sz="30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1" y="1920082"/>
            <a:ext cx="4846320" cy="4434840"/>
          </a:xfrm>
        </p:spPr>
        <p:txBody>
          <a:bodyPr/>
          <a:lstStyle>
            <a:lvl1pPr>
              <a:defRPr sz="3100"/>
            </a:lvl1pPr>
            <a:lvl2pPr>
              <a:defRPr sz="30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03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704085"/>
            <a:ext cx="9875520" cy="1143000"/>
          </a:xfrm>
        </p:spPr>
        <p:txBody>
          <a:bodyPr tIns="55971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54" y="1855269"/>
            <a:ext cx="4848229" cy="659355"/>
          </a:xfrm>
        </p:spPr>
        <p:txBody>
          <a:bodyPr lIns="55971" tIns="0" rIns="55971" bIns="0" anchor="ctr">
            <a:noAutofit/>
          </a:bodyPr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52" y="1859775"/>
            <a:ext cx="4850131" cy="654840"/>
          </a:xfrm>
        </p:spPr>
        <p:txBody>
          <a:bodyPr lIns="55971" tIns="0" rIns="55971" bIns="0" anchor="ctr"/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54" y="2514636"/>
            <a:ext cx="4848229" cy="3845723"/>
          </a:xfrm>
        </p:spPr>
        <p:txBody>
          <a:bodyPr tIns="0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52" y="2514636"/>
            <a:ext cx="4850131" cy="3845723"/>
          </a:xfrm>
        </p:spPr>
        <p:txBody>
          <a:bodyPr tIns="0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4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2"/>
            <a:ext cx="4848226" cy="639763"/>
          </a:xfrm>
          <a:prstGeom prst="rect">
            <a:avLst/>
          </a:prstGeom>
        </p:spPr>
        <p:txBody>
          <a:bodyPr lIns="91408" tIns="45704" rIns="91408" bIns="45704"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9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1" indent="0">
              <a:buNone/>
              <a:defRPr sz="1600" b="1"/>
            </a:lvl7pPr>
            <a:lvl8pPr marL="3199211" indent="0">
              <a:buNone/>
              <a:defRPr sz="1600" b="1"/>
            </a:lvl8pPr>
            <a:lvl9pPr marL="36562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9"/>
            <a:ext cx="4848226" cy="3951288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7" y="1535112"/>
            <a:ext cx="4850130" cy="639763"/>
          </a:xfrm>
          <a:prstGeom prst="rect">
            <a:avLst/>
          </a:prstGeom>
        </p:spPr>
        <p:txBody>
          <a:bodyPr lIns="91408" tIns="45704" rIns="91408" bIns="45704"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9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1" indent="0">
              <a:buNone/>
              <a:defRPr sz="1600" b="1"/>
            </a:lvl7pPr>
            <a:lvl8pPr marL="3199211" indent="0">
              <a:buNone/>
              <a:defRPr sz="1600" b="1"/>
            </a:lvl8pPr>
            <a:lvl9pPr marL="36562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7" y="2174879"/>
            <a:ext cx="4850130" cy="3951288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46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5"/>
            <a:ext cx="9966960" cy="1143000"/>
          </a:xfrm>
        </p:spPr>
        <p:txBody>
          <a:bodyPr vert="horz" tIns="5597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77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30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4" y="514350"/>
            <a:ext cx="329184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4" y="1676400"/>
            <a:ext cx="3291840" cy="4572000"/>
          </a:xfrm>
        </p:spPr>
        <p:txBody>
          <a:bodyPr lIns="22389" rIns="22389"/>
          <a:lstStyle>
            <a:lvl1pPr marL="0" indent="0" algn="l">
              <a:buNone/>
              <a:defRPr sz="1800"/>
            </a:lvl1pPr>
            <a:lvl2pPr indent="0" algn="l">
              <a:buNone/>
              <a:defRPr sz="1400"/>
            </a:lvl2pPr>
            <a:lvl3pPr indent="0" algn="l">
              <a:buNone/>
              <a:defRPr sz="13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72" y="1676400"/>
            <a:ext cx="6134100" cy="4572000"/>
          </a:xfrm>
        </p:spPr>
        <p:txBody>
          <a:bodyPr tIns="0"/>
          <a:lstStyle>
            <a:lvl1pPr>
              <a:defRPr sz="3100"/>
            </a:lvl1pPr>
            <a:lvl2pPr>
              <a:defRPr sz="3100"/>
            </a:lvl2pPr>
            <a:lvl3pPr>
              <a:defRPr sz="3000"/>
            </a:lvl3pPr>
            <a:lvl4pPr>
              <a:defRPr sz="26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97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98907" y="1108080"/>
            <a:ext cx="630936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51" tIns="55971" rIns="111951" bIns="55971" rtlCol="0" anchor="ctr"/>
          <a:lstStyle/>
          <a:p>
            <a:pPr algn="ctr" defTabSz="105898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604978" y="5359794"/>
            <a:ext cx="186540" cy="15544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51" tIns="55971" rIns="111951" bIns="55971" rtlCol="0" anchor="ctr"/>
          <a:lstStyle/>
          <a:p>
            <a:pPr algn="ctr" defTabSz="105898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2" y="1177013"/>
            <a:ext cx="2655420" cy="1582620"/>
          </a:xfrm>
        </p:spPr>
        <p:txBody>
          <a:bodyPr vert="horz" lIns="55971" tIns="55971" rIns="55971" bIns="55971" anchor="b"/>
          <a:lstStyle>
            <a:lvl1pPr algn="l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2828783"/>
            <a:ext cx="2651760" cy="2179320"/>
          </a:xfrm>
        </p:spPr>
        <p:txBody>
          <a:bodyPr lIns="78369" rIns="55971" bIns="55971" anchor="t"/>
          <a:lstStyle>
            <a:lvl1pPr marL="0" indent="0" algn="l">
              <a:spcBef>
                <a:spcPts val="306"/>
              </a:spcBef>
              <a:buFontTx/>
              <a:buNone/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2640" y="6356391"/>
            <a:ext cx="731520" cy="365123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82955" y="1199520"/>
            <a:ext cx="5541264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405" y="5816637"/>
            <a:ext cx="10995661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951" tIns="55971" rIns="111951" bIns="55971" anchor="t" compatLnSpc="1"/>
          <a:lstStyle/>
          <a:p>
            <a:pPr defTabSz="1058981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257826" y="6219834"/>
            <a:ext cx="57150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951" tIns="55971" rIns="111951" bIns="55971" anchor="t" compatLnSpc="1"/>
          <a:lstStyle/>
          <a:p>
            <a:pPr defTabSz="1058981"/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94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78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6" y="914401"/>
            <a:ext cx="2468880" cy="521176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914401"/>
            <a:ext cx="7223760" cy="521176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0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7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4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8" y="273050"/>
            <a:ext cx="3609976" cy="1162050"/>
          </a:xfrm>
          <a:prstGeom prst="rect">
            <a:avLst/>
          </a:prstGeom>
        </p:spPr>
        <p:txBody>
          <a:bodyPr lIns="91408" tIns="45704" rIns="91408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7"/>
            <a:ext cx="6134100" cy="5853113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8" y="1435107"/>
            <a:ext cx="3609976" cy="4691063"/>
          </a:xfrm>
          <a:prstGeom prst="rect">
            <a:avLst/>
          </a:prstGeom>
        </p:spPr>
        <p:txBody>
          <a:bodyPr lIns="91408" tIns="45704" rIns="91408" bIns="45704"/>
          <a:lstStyle>
            <a:lvl1pPr marL="0" indent="0">
              <a:buNone/>
              <a:defRPr sz="1400"/>
            </a:lvl1pPr>
            <a:lvl2pPr marL="457029" indent="0">
              <a:buNone/>
              <a:defRPr sz="1300"/>
            </a:lvl2pPr>
            <a:lvl3pPr marL="914059" indent="0">
              <a:buNone/>
              <a:defRPr sz="10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81" indent="0">
              <a:buNone/>
              <a:defRPr sz="900"/>
            </a:lvl7pPr>
            <a:lvl8pPr marL="3199211" indent="0">
              <a:buNone/>
              <a:defRPr sz="900"/>
            </a:lvl8pPr>
            <a:lvl9pPr marL="36562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4"/>
            <a:ext cx="6583680" cy="566738"/>
          </a:xfrm>
          <a:prstGeom prst="rect">
            <a:avLst/>
          </a:prstGeom>
        </p:spPr>
        <p:txBody>
          <a:bodyPr lIns="91408" tIns="45704" rIns="91408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  <a:prstGeom prst="rect">
            <a:avLst/>
          </a:prstGeom>
        </p:spPr>
        <p:txBody>
          <a:bodyPr lIns="91408" tIns="45704" rIns="91408" bIns="45704"/>
          <a:lstStyle>
            <a:lvl1pPr marL="0" indent="0">
              <a:buNone/>
              <a:defRPr sz="3300"/>
            </a:lvl1pPr>
            <a:lvl2pPr marL="457029" indent="0">
              <a:buNone/>
              <a:defRPr sz="2800"/>
            </a:lvl2pPr>
            <a:lvl3pPr marL="914059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1" indent="0">
              <a:buNone/>
              <a:defRPr sz="2000"/>
            </a:lvl6pPr>
            <a:lvl7pPr marL="2742181" indent="0">
              <a:buNone/>
              <a:defRPr sz="2000"/>
            </a:lvl7pPr>
            <a:lvl8pPr marL="3199211" indent="0">
              <a:buNone/>
              <a:defRPr sz="2000"/>
            </a:lvl8pPr>
            <a:lvl9pPr marL="36562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2"/>
            <a:ext cx="6583680" cy="804863"/>
          </a:xfrm>
          <a:prstGeom prst="rect">
            <a:avLst/>
          </a:prstGeom>
        </p:spPr>
        <p:txBody>
          <a:bodyPr lIns="91408" tIns="45704" rIns="91408" bIns="45704"/>
          <a:lstStyle>
            <a:lvl1pPr marL="0" indent="0">
              <a:buNone/>
              <a:defRPr sz="1400"/>
            </a:lvl1pPr>
            <a:lvl2pPr marL="457029" indent="0">
              <a:buNone/>
              <a:defRPr sz="1300"/>
            </a:lvl2pPr>
            <a:lvl3pPr marL="914059" indent="0">
              <a:buNone/>
              <a:defRPr sz="10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81" indent="0">
              <a:buNone/>
              <a:defRPr sz="900"/>
            </a:lvl7pPr>
            <a:lvl8pPr marL="3199211" indent="0">
              <a:buNone/>
              <a:defRPr sz="900"/>
            </a:lvl8pPr>
            <a:lvl9pPr marL="36562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 lIns="91408" tIns="45704" rIns="91408" bIns="45704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4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" y="76200"/>
            <a:ext cx="1078992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0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3" indent="-342773" algn="l" defTabSz="91405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4" indent="-285645" algn="l" defTabSz="9140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6" indent="-228515" algn="l" defTabSz="9140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5" indent="-228515" algn="l" defTabSz="9140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8" indent="-228515" algn="l" defTabSz="9140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6" indent="-228515" algn="l" defTabSz="9140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6" indent="-228515" algn="l" defTabSz="9140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8" indent="-228515" algn="l" defTabSz="9140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15" algn="l" defTabSz="9140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9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430" y="-7143"/>
            <a:ext cx="1099566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864763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7800" y="-7144"/>
            <a:ext cx="5715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anchor="t" compatLnSpc="1"/>
          <a:lstStyle/>
          <a:p>
            <a:pPr defTabSz="864763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  <a:prstGeom prst="rect">
            <a:avLst/>
          </a:prstGeom>
        </p:spPr>
        <p:txBody>
          <a:bodyPr vert="horz" lIns="0" tIns="45709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1935480"/>
            <a:ext cx="9875520" cy="4389120"/>
          </a:xfrm>
          <a:prstGeom prst="rect">
            <a:avLst/>
          </a:prstGeom>
        </p:spPr>
        <p:txBody>
          <a:bodyPr vert="horz" lIns="91418" tIns="45709" rIns="91418" bIns="4570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64763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864763"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00400" y="6356356"/>
            <a:ext cx="402336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64763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09760" y="6356356"/>
            <a:ext cx="914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64763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864763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2821" y="202409"/>
            <a:ext cx="1101665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64763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64763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2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53" indent="-27425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1" indent="-24682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indent="-24682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26" indent="-21026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78" indent="-21026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930" indent="-21026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764" indent="-18283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016" indent="-182834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268" indent="-18283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424" y="-7137"/>
            <a:ext cx="10995660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59" tIns="60016" rIns="120059" bIns="60016" anchor="t" compatLnSpc="1"/>
          <a:lstStyle/>
          <a:p>
            <a:pPr defTabSz="1135491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7801" y="-7148"/>
            <a:ext cx="5715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59" tIns="60016" rIns="120059" bIns="60016" anchor="t" compatLnSpc="1"/>
          <a:lstStyle/>
          <a:p>
            <a:pPr defTabSz="1135491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704085"/>
            <a:ext cx="9875520" cy="1143000"/>
          </a:xfrm>
          <a:prstGeom prst="rect">
            <a:avLst/>
          </a:prstGeom>
        </p:spPr>
        <p:txBody>
          <a:bodyPr vert="horz" lIns="0" tIns="60016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1935480"/>
            <a:ext cx="9875520" cy="4389120"/>
          </a:xfrm>
          <a:prstGeom prst="rect">
            <a:avLst/>
          </a:prstGeom>
        </p:spPr>
        <p:txBody>
          <a:bodyPr vert="horz" lIns="120059" tIns="60016" rIns="120059" bIns="6001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8640" y="6356377"/>
            <a:ext cx="2560320" cy="36512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135491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1135491"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00400" y="6356377"/>
            <a:ext cx="4023360" cy="36512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135491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09761" y="6356377"/>
            <a:ext cx="914400" cy="36512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135491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1135491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2817" y="202417"/>
            <a:ext cx="11016660" cy="649223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135491"/>
              <a:endParaRPr lang="en-US" sz="23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135491"/>
              <a:endParaRPr lang="en-US" sz="23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14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6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60121" indent="-36012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40260" indent="-32408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380" indent="-32408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490" indent="-27608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601" indent="-27608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98" indent="-27608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785" indent="-2400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80891" indent="-240066" algn="l" rtl="0" eaLnBrk="1" latinLnBrk="0" hangingPunct="1">
        <a:spcBef>
          <a:spcPct val="20000"/>
        </a:spcBef>
        <a:buClr>
          <a:schemeClr val="tx2"/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999" indent="-2400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00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00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00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011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01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01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383" y="-7137"/>
            <a:ext cx="10995661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598" tIns="55795" rIns="111598" bIns="55795" anchor="t" compatLnSpc="1"/>
          <a:lstStyle/>
          <a:p>
            <a:pPr defTabSz="1055614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7874" y="-7148"/>
            <a:ext cx="57150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598" tIns="55795" rIns="111598" bIns="55795" anchor="t" compatLnSpc="1"/>
          <a:lstStyle/>
          <a:p>
            <a:pPr defTabSz="1055614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1" y="704085"/>
            <a:ext cx="9875520" cy="1143000"/>
          </a:xfrm>
          <a:prstGeom prst="rect">
            <a:avLst/>
          </a:prstGeom>
        </p:spPr>
        <p:txBody>
          <a:bodyPr vert="horz" lIns="0" tIns="5579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1" y="1935480"/>
            <a:ext cx="9875520" cy="4389120"/>
          </a:xfrm>
          <a:prstGeom prst="rect">
            <a:avLst/>
          </a:prstGeom>
        </p:spPr>
        <p:txBody>
          <a:bodyPr vert="horz" lIns="111598" tIns="55795" rIns="111598" bIns="5579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8640" y="6356392"/>
            <a:ext cx="2560320" cy="36512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55614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1055614"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00400" y="6356392"/>
            <a:ext cx="4023360" cy="36512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55614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09766" y="6356392"/>
            <a:ext cx="914400" cy="36512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55614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1055614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2817" y="202432"/>
            <a:ext cx="11016660" cy="649223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55614"/>
              <a:endParaRPr lang="en-US" sz="23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55614"/>
              <a:endParaRPr lang="en-US" sz="23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69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6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34789" indent="-33478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1160" indent="-30130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15934" indent="-30130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50720" indent="-25665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503" indent="-25665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80" indent="-25665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343470" indent="-22318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78245" indent="-223186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013024" indent="-22318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579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15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739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31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89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478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057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637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405" y="-7137"/>
            <a:ext cx="10995661" cy="1041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951" tIns="55971" rIns="111951" bIns="55971" anchor="t" compatLnSpc="1"/>
          <a:lstStyle/>
          <a:p>
            <a:pPr defTabSz="1058981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7826" y="-7148"/>
            <a:ext cx="571500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1951" tIns="55971" rIns="111951" bIns="55971" anchor="t" compatLnSpc="1"/>
          <a:lstStyle/>
          <a:p>
            <a:pPr defTabSz="1058981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1" y="704085"/>
            <a:ext cx="9875520" cy="1143000"/>
          </a:xfrm>
          <a:prstGeom prst="rect">
            <a:avLst/>
          </a:prstGeom>
        </p:spPr>
        <p:txBody>
          <a:bodyPr vert="horz" lIns="0" tIns="55971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1" y="1935480"/>
            <a:ext cx="9875520" cy="4389120"/>
          </a:xfrm>
          <a:prstGeom prst="rect">
            <a:avLst/>
          </a:prstGeom>
        </p:spPr>
        <p:txBody>
          <a:bodyPr vert="horz" lIns="111951" tIns="55971" rIns="111951" bIns="5597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8640" y="6356391"/>
            <a:ext cx="2560320" cy="36512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58981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1058981"/>
              <a:t>7/3/2020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00400" y="6356391"/>
            <a:ext cx="4023360" cy="36512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58981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09766" y="6356391"/>
            <a:ext cx="914400" cy="36512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58981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1058981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2817" y="202431"/>
            <a:ext cx="11016660" cy="649223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58981"/>
              <a:endParaRPr lang="en-US" sz="23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58981"/>
              <a:endParaRPr lang="en-US" sz="23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03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6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35853" indent="-33585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3643" indent="-30225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485" indent="-30225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55336" indent="-25747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181" indent="-25747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7023" indent="-25747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350923" indent="-22389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86765" indent="-223896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615" indent="-22389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597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19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79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38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987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58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182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7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1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3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2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 Pc\Desktop\New folder\image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79714"/>
            <a:ext cx="4876800" cy="4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 Pc\Desktop\New folder\image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133600"/>
            <a:ext cx="1905000" cy="33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y Pc\Desktop\New folder\image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1"/>
            <a:ext cx="1905000" cy="33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2590800"/>
            <a:ext cx="36279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3" name="Picture 5" descr="C:\Users\My Pc\Downloads\মুজিব_বর্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36" y="381000"/>
            <a:ext cx="2633618" cy="15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74172"/>
            <a:ext cx="3248143" cy="2743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80560" y="381000"/>
            <a:ext cx="630936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পিতৃতান্ত্রিক।পিতাই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971800"/>
            <a:ext cx="3505200" cy="2895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5659" y="4648200"/>
            <a:ext cx="630936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72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152400"/>
            <a:ext cx="3840480" cy="3581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533400"/>
            <a:ext cx="6309360" cy="1447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নিষ্পত্তি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80560" y="4419600"/>
            <a:ext cx="6309360" cy="2057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cxnSp>
        <p:nvCxnSpPr>
          <p:cNvPr id="7" name="Elbow Connector 6"/>
          <p:cNvCxnSpPr/>
          <p:nvPr/>
        </p:nvCxnSpPr>
        <p:spPr>
          <a:xfrm rot="10800000">
            <a:off x="548640" y="2773908"/>
            <a:ext cx="9875520" cy="1371600"/>
          </a:xfrm>
          <a:prstGeom prst="bentConnector3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6" y="3352802"/>
            <a:ext cx="3840479" cy="32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06" y="192279"/>
            <a:ext cx="3517180" cy="3419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38" y="3733802"/>
            <a:ext cx="3517180" cy="2957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7" y="3733801"/>
            <a:ext cx="3499438" cy="3015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7" y="120530"/>
            <a:ext cx="3522662" cy="34513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670730" y="120531"/>
            <a:ext cx="3558476" cy="3491229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পুরুষেরা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’ ও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মহিলারা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পিনন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70729" y="3733801"/>
            <a:ext cx="3580308" cy="301562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lvl="0" algn="ctr"/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খাদিকে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ওড়না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2587" r="7826" b="9254"/>
          <a:stretch/>
        </p:blipFill>
        <p:spPr>
          <a:xfrm>
            <a:off x="26129" y="76200"/>
            <a:ext cx="10930294" cy="6781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90090" y="76200"/>
            <a:ext cx="6782710" cy="1524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34640" y="6248400"/>
            <a:ext cx="2194560" cy="4572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201360" y="2362200"/>
            <a:ext cx="527387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01359" y="6248400"/>
            <a:ext cx="2022401" cy="4572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4394481" y="2819400"/>
            <a:ext cx="537919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498080" y="6248400"/>
            <a:ext cx="2011680" cy="4572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8595360" y="2030104"/>
            <a:ext cx="640080" cy="52259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2880" y="3886200"/>
            <a:ext cx="2011680" cy="18288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অপশনে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2329401">
            <a:off x="1662574" y="5864647"/>
            <a:ext cx="118872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2400"/>
            <a:ext cx="4937760" cy="317081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57800" y="375313"/>
            <a:ext cx="5486400" cy="221548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মঙ্গোলীয়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মাতৃসূত্রীয়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31" y="3598473"/>
            <a:ext cx="4975974" cy="31708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" y="3598473"/>
            <a:ext cx="5486400" cy="24975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সন্ততিরা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2"/>
            <a:ext cx="3657600" cy="1867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1" y="2514600"/>
            <a:ext cx="3639858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1" y="4800600"/>
            <a:ext cx="3639858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7679" y="370582"/>
            <a:ext cx="6383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কৃষিজীবী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বসবাসকারীরা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" y="49530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30" y="304800"/>
            <a:ext cx="345186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25" y="2528248"/>
            <a:ext cx="345186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4400"/>
            <a:ext cx="3451860" cy="19573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" y="304800"/>
            <a:ext cx="6583680" cy="19812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অবধি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2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438401"/>
            <a:ext cx="3263051" cy="2187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51" y="4516272"/>
            <a:ext cx="3537371" cy="2341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28600"/>
            <a:ext cx="3523723" cy="2362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31920" y="647700"/>
            <a:ext cx="6703910" cy="8763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অলংকার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783557"/>
            <a:ext cx="2090059" cy="51435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8113" tIns="39060" rIns="78113" bIns="39060" rtlCol="0" anchor="ctr"/>
          <a:lstStyle/>
          <a:p>
            <a:pPr algn="ctr" defTabSz="907818"/>
            <a:r>
              <a:rPr lang="bn-BD" sz="29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29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752600"/>
            <a:ext cx="310896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11" y="1752600"/>
            <a:ext cx="4755906" cy="32465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533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14802" y="228600"/>
            <a:ext cx="3238204" cy="52534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36" tIns="39073" rIns="78136" bIns="39073" rtlCol="0" anchor="ctr"/>
          <a:lstStyle/>
          <a:p>
            <a:pPr algn="ctr" defTabSz="908075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শব্দার্থ গুলো জেনে নিই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5127" y="160313"/>
            <a:ext cx="3058157" cy="753940"/>
          </a:xfrm>
          <a:prstGeom prst="ellipse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8136" tIns="39073" rIns="78136" bIns="39073" spcCol="0" rtlCol="0" anchor="ctr"/>
          <a:lstStyle/>
          <a:p>
            <a:pPr algn="ctr" defTabSz="908075"/>
            <a:r>
              <a:rPr lang="bn-BD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72421" y="5181600"/>
            <a:ext cx="2591749" cy="9334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914400"/>
            <a:r>
              <a:rPr lang="en-US" sz="28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28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সূতা</a:t>
            </a:r>
            <a:r>
              <a:rPr lang="en-US" sz="28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endParaRPr lang="en-US" sz="28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8745" y="1828802"/>
            <a:ext cx="2626357" cy="8864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914400"/>
            <a:r>
              <a:rPr lang="en-US" sz="48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নিষ্পত্তি</a:t>
            </a:r>
            <a:endParaRPr lang="en-US" sz="3600" kern="0" dirty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85333" y="3379599"/>
            <a:ext cx="2565925" cy="8016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795131"/>
            <a:r>
              <a:rPr lang="en-US" sz="40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endParaRPr lang="en-US" sz="4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98353" y="1833352"/>
            <a:ext cx="2552905" cy="8864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795131"/>
            <a:r>
              <a:rPr lang="en-US" sz="48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8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88724" y="3379602"/>
            <a:ext cx="2626356" cy="80166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914400"/>
            <a:r>
              <a:rPr lang="en-US" sz="60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হরফ</a:t>
            </a:r>
            <a:endParaRPr lang="en-US" sz="4400" kern="0" dirty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1872" y="5181600"/>
            <a:ext cx="2626356" cy="7810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795131">
              <a:spcBef>
                <a:spcPct val="20000"/>
              </a:spcBef>
            </a:pPr>
            <a:r>
              <a:rPr lang="en-US" sz="54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খাদি</a:t>
            </a:r>
            <a:endParaRPr lang="en-US" sz="54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5" y="3065060"/>
            <a:ext cx="3202157" cy="14307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অ আ / ক খ/ A B/ </a:t>
            </a:r>
            <a:r>
              <a:rPr lang="ar-AE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ﺍﺏ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 /</a:t>
            </a:r>
            <a:r>
              <a:rPr lang="az-Cyrl-AZ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Ѫ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az-Cyrl-AZ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Ѭ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" t="3594" r="1750" b="4289"/>
          <a:stretch/>
        </p:blipFill>
        <p:spPr>
          <a:xfrm>
            <a:off x="4171322" y="1600218"/>
            <a:ext cx="3181684" cy="1295399"/>
          </a:xfrm>
          <a:prstGeom prst="roundRect">
            <a:avLst>
              <a:gd name="adj" fmla="val 292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13" y="4705350"/>
            <a:ext cx="316611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184809"/>
            <a:ext cx="45373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জোবাইদুল হক</a:t>
            </a:r>
          </a:p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শিক্ষক(বাংলা)</a:t>
            </a:r>
          </a:p>
          <a:p>
            <a:pPr algn="ctr"/>
            <a:r>
              <a:rPr lang="bn-BD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আয়মা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জামালপুর সিদ্দিকীয়া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দাখিল </a:t>
            </a:r>
            <a:r>
              <a:rPr lang="bn-BD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বিষ্ণুপুর,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পাঁচবিবি, জয়পুরহাট</a:t>
            </a:r>
          </a:p>
          <a:p>
            <a:pPr algn="ctr"/>
            <a:r>
              <a:rPr lang="bn-BD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– ২৪</a:t>
            </a:r>
          </a:p>
          <a:p>
            <a:pPr algn="ctr"/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Jobaydul1010@gmail.com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01744637887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04" y="1371600"/>
            <a:ext cx="2619756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My Pc\Desktop\New folder\images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4" r="25359"/>
          <a:stretch/>
        </p:blipFill>
        <p:spPr bwMode="auto">
          <a:xfrm>
            <a:off x="4765964" y="152400"/>
            <a:ext cx="120534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457200"/>
            <a:ext cx="2956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83" y="381000"/>
            <a:ext cx="36596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2579537"/>
            <a:ext cx="403860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3894">
              <a:spcBef>
                <a:spcPct val="20000"/>
              </a:spcBef>
            </a:pPr>
            <a:r>
              <a:rPr lang="bn-BD" sz="3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শ্রেণিঃ- </a:t>
            </a:r>
            <a:r>
              <a:rPr lang="en-US" sz="3600" b="1" i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BD" sz="36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93894">
              <a:spcBef>
                <a:spcPct val="20000"/>
              </a:spcBef>
            </a:pPr>
            <a:r>
              <a:rPr lang="bn-BD" sz="3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বিষয়ঃ- বাংলা</a:t>
            </a:r>
          </a:p>
          <a:p>
            <a:pPr algn="ctr" defTabSz="993894">
              <a:spcBef>
                <a:spcPct val="20000"/>
              </a:spcBef>
            </a:pPr>
            <a:r>
              <a:rPr lang="bn-BD" sz="3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বিষয়বস্তুঃ- </a:t>
            </a:r>
            <a:r>
              <a:rPr lang="en-US" sz="3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গদ্য</a:t>
            </a:r>
            <a:endParaRPr lang="bn-BD" sz="36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93894">
              <a:spcBef>
                <a:spcPct val="20000"/>
              </a:spcBef>
            </a:pPr>
            <a:r>
              <a:rPr lang="bn-BD" sz="3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– ৪৫ </a:t>
            </a:r>
            <a:r>
              <a:rPr lang="bn-BD" sz="36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93894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২২-0৬-20২০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bn-BD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14802" y="228600"/>
            <a:ext cx="3238204" cy="52534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36" tIns="39073" rIns="78136" bIns="39073" rtlCol="0" anchor="ctr"/>
          <a:lstStyle/>
          <a:p>
            <a:pPr algn="ctr" defTabSz="908075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শব্দার্থ গুলো জেনে নিই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5127" y="160313"/>
            <a:ext cx="3058157" cy="753940"/>
          </a:xfrm>
          <a:prstGeom prst="ellipse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8136" tIns="39073" rIns="78136" bIns="39073" spcCol="0" rtlCol="0" anchor="ctr"/>
          <a:lstStyle/>
          <a:p>
            <a:pPr algn="ctr" defTabSz="908075"/>
            <a:r>
              <a:rPr lang="bn-BD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32321" y="5181600"/>
            <a:ext cx="2591749" cy="9334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914400"/>
            <a:r>
              <a:rPr lang="en-US" sz="4400" kern="0" dirty="0" err="1" smtClean="0">
                <a:solidFill>
                  <a:sysClr val="windowText" lastClr="000000"/>
                </a:solidFill>
                <a:latin typeface="Constantia"/>
              </a:rPr>
              <a:t>নাচ</a:t>
            </a:r>
            <a:endParaRPr lang="en-US" sz="4400" kern="0" dirty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8745" y="1600201"/>
            <a:ext cx="2626357" cy="8864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914400"/>
            <a:r>
              <a:rPr lang="en-US" sz="48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অলঙ্কার</a:t>
            </a:r>
            <a:endParaRPr lang="en-US" sz="3600" kern="0" dirty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85333" y="3276600"/>
            <a:ext cx="2565925" cy="8016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795131"/>
            <a:r>
              <a:rPr lang="en-US" sz="40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গানবাজনা</a:t>
            </a:r>
            <a:endParaRPr lang="en-US" sz="4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98353" y="1600201"/>
            <a:ext cx="2552905" cy="8864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795131"/>
            <a:r>
              <a:rPr lang="en-US" sz="48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গহনা</a:t>
            </a:r>
            <a:endParaRPr lang="en-US" sz="48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88724" y="3276601"/>
            <a:ext cx="2626356" cy="80166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914400"/>
            <a:r>
              <a:rPr lang="en-US" sz="60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গীতবাদ্য</a:t>
            </a:r>
            <a:endParaRPr lang="en-US" sz="4400" kern="0" dirty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54204" y="5181600"/>
            <a:ext cx="2626356" cy="7810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795131">
              <a:spcBef>
                <a:spcPct val="20000"/>
              </a:spcBef>
            </a:pPr>
            <a:r>
              <a:rPr lang="en-US" sz="54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নৃত্য</a:t>
            </a:r>
            <a:endParaRPr lang="en-US" sz="54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12" y="1371601"/>
            <a:ext cx="3165550" cy="1319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67" y="3048000"/>
            <a:ext cx="3165550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02" y="4648200"/>
            <a:ext cx="1554481" cy="17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2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14802" y="228600"/>
            <a:ext cx="3238204" cy="52534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36" tIns="39073" rIns="78136" bIns="39073" rtlCol="0" anchor="ctr"/>
          <a:lstStyle/>
          <a:p>
            <a:pPr algn="ctr" defTabSz="908075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শব্দার্থ গুলো জেনে নিই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5127" y="160313"/>
            <a:ext cx="3058157" cy="753940"/>
          </a:xfrm>
          <a:prstGeom prst="ellipse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8136" tIns="39073" rIns="78136" bIns="39073" spcCol="0" rtlCol="0" anchor="ctr"/>
          <a:lstStyle/>
          <a:p>
            <a:pPr algn="ctr" defTabSz="908075"/>
            <a:r>
              <a:rPr lang="bn-BD" sz="36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23852" y="5619750"/>
            <a:ext cx="2591749" cy="7810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914400"/>
            <a:r>
              <a:rPr lang="en-US" sz="48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endParaRPr lang="en-US" sz="4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5841" y="1600201"/>
            <a:ext cx="2626357" cy="8864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914400"/>
            <a:r>
              <a:rPr lang="en-US" sz="48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বোনা</a:t>
            </a:r>
            <a:endParaRPr lang="en-US" sz="3600" kern="0" dirty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49676" y="3733800"/>
            <a:ext cx="2565925" cy="8016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795131"/>
            <a:r>
              <a:rPr lang="en-US" sz="32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endParaRPr lang="en-US" sz="3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62696" y="1600201"/>
            <a:ext cx="2552905" cy="8864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795131"/>
            <a:r>
              <a:rPr lang="en-US" sz="40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40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840" y="3733801"/>
            <a:ext cx="2626356" cy="80166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914400"/>
            <a:r>
              <a:rPr lang="en-US" sz="60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নবান্ন</a:t>
            </a:r>
            <a:endParaRPr lang="en-US" sz="4400" kern="0" dirty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5840" y="5619750"/>
            <a:ext cx="2626356" cy="7810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514" tIns="39760" rIns="79514" bIns="39760" spcCol="0" rtlCol="0" anchor="ctr"/>
          <a:lstStyle/>
          <a:p>
            <a:pPr algn="ctr" defTabSz="795131">
              <a:spcBef>
                <a:spcPct val="20000"/>
              </a:spcBef>
            </a:pPr>
            <a:r>
              <a:rPr lang="en-US" sz="54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54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5" descr="Bhanda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5101" y="5096280"/>
            <a:ext cx="3895882" cy="16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পান্তা ইলিশ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3361" y="3276600"/>
            <a:ext cx="356616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01" y="1119501"/>
            <a:ext cx="3895882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0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" y="11280"/>
            <a:ext cx="2891147" cy="84597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 defTabSz="1135411"/>
            <a:r>
              <a:rPr lang="bn-BD" b="1" dirty="0">
                <a:solidFill>
                  <a:prstClr val="black"/>
                </a:solidFill>
                <a:latin typeface="NikoshBAN"/>
              </a:rPr>
              <a:t>জোড়ায় কাজ</a:t>
            </a:r>
            <a:endParaRPr lang="en-US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31597" y="73322"/>
            <a:ext cx="4928675" cy="46904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 defTabSz="1135411"/>
            <a:r>
              <a:rPr lang="bn-BD" sz="3500" b="1" dirty="0">
                <a:solidFill>
                  <a:prstClr val="black"/>
                </a:solidFill>
                <a:latin typeface="NikoshBAN"/>
              </a:rPr>
              <a:t>বাক্য রচনা কর।</a:t>
            </a:r>
            <a:endParaRPr lang="en-US" sz="3500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1003" y="1556587"/>
            <a:ext cx="2235198" cy="7143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 defTabSz="1135411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ধূতি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5958" y="2658226"/>
            <a:ext cx="2235198" cy="7143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 defTabSz="1135411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বিজু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01" y="3786191"/>
            <a:ext cx="2235198" cy="7143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 defTabSz="1135411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পিনন</a:t>
            </a:r>
            <a:r>
              <a:rPr lang="bn-BD" sz="49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bn-BD" b="1" dirty="0" smtClean="0">
                <a:solidFill>
                  <a:prstClr val="black"/>
                </a:solidFill>
                <a:latin typeface="NikoshBAN"/>
              </a:rPr>
              <a:t>  </a:t>
            </a:r>
            <a:endParaRPr lang="en-US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401" y="4857751"/>
            <a:ext cx="2235198" cy="7143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 defTabSz="1135411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endParaRPr lang="bn-BD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1003" y="5929316"/>
            <a:ext cx="2235198" cy="7143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 defTabSz="1135411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জাতি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44810" y="1620506"/>
            <a:ext cx="7789332" cy="58653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 defTabSz="1135411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পুরুষেরা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ধূতি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91153" y="2722152"/>
            <a:ext cx="7789332" cy="58653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 defTabSz="1135411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বিজু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44810" y="3850115"/>
            <a:ext cx="7789332" cy="58653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পিনন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76893" y="4921677"/>
            <a:ext cx="7789332" cy="58653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 defTabSz="1135411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44810" y="5993240"/>
            <a:ext cx="7789332" cy="58653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09" tIns="48859" rIns="97709" bIns="48859" rtlCol="0" anchor="ctr"/>
          <a:lstStyle/>
          <a:p>
            <a:pPr algn="ctr" defTabSz="1135411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বসবাসরত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1" y="2743200"/>
            <a:ext cx="4343400" cy="286232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প্রনালী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1167825"/>
            <a:ext cx="324497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 defTabSz="1055493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কাজঃ দল নং- ২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57" y="1066800"/>
            <a:ext cx="3095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55499" y="2709208"/>
            <a:ext cx="430919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প্রনালী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My Pc\Desktop\New folder\images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4" r="25359"/>
          <a:stretch/>
        </p:blipFill>
        <p:spPr bwMode="auto">
          <a:xfrm>
            <a:off x="4648200" y="685800"/>
            <a:ext cx="1205345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90820" tIns="45426" rIns="90820" bIns="45426" rtlCol="0" anchor="ctr"/>
          <a:lstStyle/>
          <a:p>
            <a:r>
              <a:rPr lang="en-US" sz="2400" b="1" dirty="0"/>
              <a:t>    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83948" y="152400"/>
            <a:ext cx="2004907" cy="71437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2728" tIns="36378" rIns="72728" bIns="36378" rtlCol="0" anchor="ctr"/>
          <a:lstStyle/>
          <a:p>
            <a:pPr algn="ctr" defTabSz="845186"/>
            <a:r>
              <a:rPr lang="bn-BD" sz="44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033292"/>
            <a:ext cx="704088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জাতিরা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48194" y="1494956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মঙ্গোলীয়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77393" y="1494956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অস্ট্রিক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69682" y="22098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ককেশীয়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92064" y="2191603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অসেলিয়েও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12531" y="39624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চাঘমা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69682" y="39624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চাংসা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98881" y="3281065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চাঙমা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69682" y="3281065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799" y="2819401"/>
            <a:ext cx="813816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জাতিরা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640" y="4629961"/>
            <a:ext cx="827532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 dirty="0"/>
              <a:t>৩। </a:t>
            </a:r>
            <a:r>
              <a:rPr lang="en-US" sz="2400" b="1" dirty="0" err="1"/>
              <a:t>চাকমা</a:t>
            </a:r>
            <a:r>
              <a:rPr lang="en-US" sz="2400" b="1" dirty="0"/>
              <a:t> </a:t>
            </a:r>
            <a:r>
              <a:rPr lang="en-US" sz="2400" b="1" dirty="0" err="1"/>
              <a:t>সমাজের</a:t>
            </a:r>
            <a:r>
              <a:rPr lang="en-US" sz="2400" b="1" dirty="0"/>
              <a:t> </a:t>
            </a:r>
            <a:r>
              <a:rPr lang="en-US" sz="2400" b="1" dirty="0" err="1"/>
              <a:t>প্রধান</a:t>
            </a:r>
            <a:r>
              <a:rPr lang="en-US" sz="2400" b="1" dirty="0"/>
              <a:t> </a:t>
            </a:r>
            <a:r>
              <a:rPr lang="en-US" sz="2400" b="1" dirty="0" err="1"/>
              <a:t>কে</a:t>
            </a:r>
            <a:r>
              <a:rPr lang="en-US" sz="2400" b="1" dirty="0"/>
              <a:t>?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2069682" y="5091626"/>
            <a:ext cx="265005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হেডম্যান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48185" y="5943601"/>
            <a:ext cx="270669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সংনি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98881" y="5943601"/>
            <a:ext cx="265005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098884" y="5084802"/>
            <a:ext cx="2671552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31720" y="1534636"/>
            <a:ext cx="640080" cy="4937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75872" y="3281065"/>
            <a:ext cx="64008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2275" y="5943601"/>
            <a:ext cx="640080" cy="547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4" grpId="0" animBg="1"/>
      <p:bldP spid="25" grpId="0" animBg="1"/>
      <p:bldP spid="26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90820" tIns="45426" rIns="90820" bIns="45426" rtlCol="0" anchor="ctr"/>
          <a:lstStyle/>
          <a:p>
            <a:r>
              <a:rPr lang="en-US" sz="2400" b="1" dirty="0">
                <a:solidFill>
                  <a:prstClr val="black"/>
                </a:solidFill>
              </a:rPr>
              <a:t>    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83948" y="152400"/>
            <a:ext cx="2004907" cy="71437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2728" tIns="36378" rIns="72728" bIns="36378" rtlCol="0" anchor="ctr"/>
          <a:lstStyle/>
          <a:p>
            <a:pPr algn="ctr" defTabSz="845186"/>
            <a:r>
              <a:rPr lang="bn-BD" sz="44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033292"/>
            <a:ext cx="7892842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অনুষ্ঠিক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48194" y="1494956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বিজু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77393" y="1494956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পরমেশ্বর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69682" y="22098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চুঙলাং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92064" y="2191603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নেইনাঙ্গা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12531" y="41148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মণিপুরি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69682" y="41148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98881" y="34290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69682" y="33528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799" y="2819401"/>
            <a:ext cx="813816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শেরাম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640" y="4629961"/>
            <a:ext cx="827532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প্রধানকে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69682" y="5167825"/>
            <a:ext cx="265005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হেডম্যান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48185" y="5943601"/>
            <a:ext cx="270669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সংনি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নকশা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98881" y="5943601"/>
            <a:ext cx="265005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রাজা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098884" y="5167825"/>
            <a:ext cx="2671552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84120" y="2231283"/>
            <a:ext cx="640080" cy="4937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37120" y="4114800"/>
            <a:ext cx="64008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25664" y="5167825"/>
            <a:ext cx="640080" cy="547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4" grpId="0" animBg="1"/>
      <p:bldP spid="25" grpId="0" animBg="1"/>
      <p:bldP spid="26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90820" tIns="45426" rIns="90820" bIns="45426" rtlCol="0" anchor="ctr"/>
          <a:lstStyle/>
          <a:p>
            <a:r>
              <a:rPr lang="en-US" sz="2400" b="1" dirty="0"/>
              <a:t>    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83948" y="152400"/>
            <a:ext cx="2004907" cy="71437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2728" tIns="36378" rIns="72728" bIns="36378" rtlCol="0" anchor="ctr"/>
          <a:lstStyle/>
          <a:p>
            <a:pPr algn="ctr" defTabSz="845186"/>
            <a:r>
              <a:rPr lang="bn-BD" sz="54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kern="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914401"/>
            <a:ext cx="704088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পুরোহিতকে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48194" y="1494956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77393" y="1494956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69682" y="22098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ওঝা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92064" y="2191603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মংনি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নকসা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12531" y="39624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খাসিয়া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69682" y="39624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98881" y="3281065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69682" y="3281065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799" y="2743201"/>
            <a:ext cx="813816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ওয়ানগালা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640" y="4495800"/>
            <a:ext cx="8275321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69682" y="5091626"/>
            <a:ext cx="265005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হেডম্যান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48185" y="5943601"/>
            <a:ext cx="270669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98881" y="5943601"/>
            <a:ext cx="265005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098884" y="5084802"/>
            <a:ext cx="2671552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86312" y="1534636"/>
            <a:ext cx="640080" cy="4937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94979" y="3280412"/>
            <a:ext cx="64008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67600" y="5943601"/>
            <a:ext cx="640080" cy="547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4" grpId="0" animBg="1"/>
      <p:bldP spid="25" grpId="0" animBg="1"/>
      <p:bldP spid="26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90820" tIns="45426" rIns="90820" bIns="45426" rtlCol="0" anchor="ctr"/>
          <a:lstStyle/>
          <a:p>
            <a:r>
              <a:rPr lang="en-US" sz="2400" b="1" dirty="0">
                <a:solidFill>
                  <a:prstClr val="black"/>
                </a:solidFill>
              </a:rPr>
              <a:t>    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83948" y="152400"/>
            <a:ext cx="2004907" cy="71437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2728" tIns="36378" rIns="72728" bIns="36378" rtlCol="0" anchor="ctr"/>
          <a:lstStyle/>
          <a:p>
            <a:pPr algn="ctr" defTabSz="845186"/>
            <a:r>
              <a:rPr lang="bn-BD" sz="44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838201"/>
            <a:ext cx="7892842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48194" y="1494956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77393" y="1494956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দণ্ডনীয়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69682" y="22098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নিষিদ্ধ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92064" y="2191603"/>
            <a:ext cx="2671549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বৈধ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12531" y="39624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মণিপুরি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69682" y="3962400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98881" y="3281065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69682" y="3281065"/>
            <a:ext cx="2657902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798" y="2819400"/>
            <a:ext cx="10195561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640" y="4495801"/>
            <a:ext cx="8275321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69682" y="5091626"/>
            <a:ext cx="265005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জেলে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48185" y="5943601"/>
            <a:ext cx="270669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নাপিত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98881" y="5943601"/>
            <a:ext cx="2650054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কামার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098884" y="5084802"/>
            <a:ext cx="2671552" cy="5471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কৃষিজীবী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40902" y="2231283"/>
            <a:ext cx="640080" cy="4937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60320" y="3987990"/>
            <a:ext cx="64008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5084801"/>
            <a:ext cx="640080" cy="547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4" grpId="0" animBg="1"/>
      <p:bldP spid="25" grpId="0" animBg="1"/>
      <p:bldP spid="26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EA3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6" tIns="45555" rIns="91116" bIns="45555" spcCol="0" rtlCol="0" anchor="ctr"/>
          <a:lstStyle/>
          <a:p>
            <a:pPr algn="ctr" defTabSz="105885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4804" y="49967"/>
            <a:ext cx="4890348" cy="1036348"/>
          </a:xfrm>
          <a:prstGeom prst="rect">
            <a:avLst/>
          </a:prstGeom>
          <a:noFill/>
          <a:ln w="76200">
            <a:solidFill>
              <a:sysClr val="windowText" lastClr="000000"/>
            </a:solidFill>
          </a:ln>
        </p:spPr>
        <p:txBody>
          <a:bodyPr wrap="square" lIns="111938" tIns="55963" rIns="111938" bIns="55963" rtlCol="0">
            <a:spAutoFit/>
          </a:bodyPr>
          <a:lstStyle/>
          <a:p>
            <a:pPr algn="ctr" defTabSz="1119354">
              <a:defRPr/>
            </a:pPr>
            <a:r>
              <a:rPr lang="en-US" sz="60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56" y="1295400"/>
            <a:ext cx="5569858" cy="30965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0814" y="4495800"/>
            <a:ext cx="9326880" cy="1862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28" tIns="45564" rIns="91128" bIns="45564" rtlCol="0" anchor="ctr"/>
          <a:lstStyle/>
          <a:p>
            <a:pPr algn="ctr" defTabSz="1058855"/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আদিবাসীদের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প্রণালী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আনবে।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814" y="152400"/>
            <a:ext cx="8793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ধ</a:t>
            </a: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ন্য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45121"/>
              </p:ext>
            </p:extLst>
          </p:nvPr>
        </p:nvGraphicFramePr>
        <p:xfrm>
          <a:off x="4679950" y="3086100"/>
          <a:ext cx="1612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1613160" imgH="685800" progId="Package">
                  <p:embed/>
                </p:oleObj>
              </mc:Choice>
              <mc:Fallback>
                <p:oleObj name="Packager Shell Object" showAsIcon="1" r:id="rId3" imgW="16131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9950" y="3086100"/>
                        <a:ext cx="1612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C:\Users\My Pc\Desktop\New folder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1560">
            <a:off x="704512" y="2278160"/>
            <a:ext cx="2137273" cy="22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1853074"/>
            <a:ext cx="2720338" cy="309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44436" y="3048000"/>
            <a:ext cx="6366541" cy="6477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513" tIns="39759" rIns="79513" bIns="39759"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 আর বল আজকের পাঠ কি হতে পারে।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4826" y="1491966"/>
            <a:ext cx="5318920" cy="11158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9223" tIns="49615" rIns="99223" bIns="49615">
            <a:spAutoFit/>
          </a:bodyPr>
          <a:lstStyle/>
          <a:p>
            <a:pPr defTabSz="992166"/>
            <a:r>
              <a:rPr lang="bn-BD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21725" y="2895600"/>
            <a:ext cx="4267798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91408" tIns="45704" rIns="91408" bIns="45704" rtlCol="0" anchor="ctr"/>
          <a:lstStyle/>
          <a:p>
            <a:pPr algn="ctr">
              <a:defRPr/>
            </a:pPr>
            <a:r>
              <a:rPr lang="en-US" sz="6000" kern="0" dirty="0" err="1">
                <a:solidFill>
                  <a:sysClr val="windowText" lastClr="000000"/>
                </a:solidFill>
                <a:latin typeface="Constantia"/>
              </a:rPr>
              <a:t>গদ্যের</a:t>
            </a:r>
            <a:r>
              <a:rPr lang="en-US" sz="6000" kern="0" dirty="0">
                <a:solidFill>
                  <a:sysClr val="windowText" lastClr="000000"/>
                </a:solidFill>
                <a:latin typeface="Constantia"/>
              </a:rPr>
              <a:t> </a:t>
            </a:r>
            <a:r>
              <a:rPr lang="en-US" sz="6000" kern="0" dirty="0" err="1">
                <a:solidFill>
                  <a:sysClr val="windowText" lastClr="000000"/>
                </a:solidFill>
                <a:latin typeface="Constantia"/>
              </a:rPr>
              <a:t>নাম</a:t>
            </a:r>
            <a:endParaRPr lang="en-US" sz="6000" kern="0" dirty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9077" y="2873519"/>
            <a:ext cx="7030463" cy="8309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en-US" sz="48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8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জাতিসত্তা</a:t>
            </a:r>
            <a:r>
              <a:rPr lang="en-US" sz="48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3440" y="3945839"/>
            <a:ext cx="2011680" cy="8309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08" tIns="45704" rIns="91408" bIns="45704" rtlCol="0">
            <a:spAutoFit/>
          </a:bodyPr>
          <a:lstStyle/>
          <a:p>
            <a:pPr algn="ctr">
              <a:defRPr/>
            </a:pPr>
            <a:r>
              <a:rPr lang="en-US" sz="4800" kern="0" dirty="0" err="1">
                <a:solidFill>
                  <a:sysClr val="windowText" lastClr="000000"/>
                </a:solidFill>
              </a:rPr>
              <a:t>লেখক</a:t>
            </a:r>
            <a:endParaRPr lang="en-US" sz="4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19797" y="3928257"/>
            <a:ext cx="4298969" cy="110331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99223" tIns="49615" rIns="99223" bIns="49615" spcCol="0" rtlCol="0" anchor="ctr"/>
          <a:lstStyle/>
          <a:p>
            <a:pPr algn="ctr" defTabSz="992166">
              <a:defRPr/>
            </a:pPr>
            <a:r>
              <a:rPr lang="en-US" sz="4800" kern="0" dirty="0">
                <a:solidFill>
                  <a:prstClr val="white"/>
                </a:solidFill>
                <a:latin typeface="NikoshBAN"/>
              </a:rPr>
              <a:t>এ </a:t>
            </a:r>
            <a:r>
              <a:rPr lang="en-US" sz="4800" kern="0" dirty="0" err="1">
                <a:solidFill>
                  <a:prstClr val="white"/>
                </a:solidFill>
                <a:latin typeface="NikoshBAN"/>
              </a:rPr>
              <a:t>কে</a:t>
            </a:r>
            <a:r>
              <a:rPr lang="en-US" sz="4800" kern="0" dirty="0">
                <a:solidFill>
                  <a:prstClr val="white"/>
                </a:solidFill>
                <a:latin typeface="NikoshBAN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NikoshBAN"/>
              </a:rPr>
              <a:t>শেরাম</a:t>
            </a:r>
            <a:endParaRPr lang="en-US" sz="4800" kern="0" dirty="0">
              <a:solidFill>
                <a:prstClr val="white"/>
              </a:solidFill>
              <a:latin typeface="NikoshBAN"/>
            </a:endParaRPr>
          </a:p>
        </p:txBody>
      </p:sp>
      <p:pic>
        <p:nvPicPr>
          <p:cNvPr id="1026" name="Picture 2" descr="C:\Users\My Pc\Desktop\New folder\images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2" y="4776803"/>
            <a:ext cx="219778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 Pc\Desktop\New folder\images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3746" y="4776803"/>
            <a:ext cx="249665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3281" y="838225"/>
            <a:ext cx="3308916" cy="7694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08" tIns="45704" rIns="91408" bIns="45704">
            <a:spAutoFit/>
          </a:bodyPr>
          <a:lstStyle/>
          <a:p>
            <a:pPr algn="ctr" defTabSz="793733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99262" y="3313567"/>
            <a:ext cx="8944744" cy="1708128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marL="644971" indent="-644971"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644971" indent="-644971">
              <a:buFont typeface="Wingdings" pitchFamily="2" charset="2"/>
              <a:buChar char="Ø"/>
            </a:pP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644971" indent="-644971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04800"/>
            <a:ext cx="155448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76200"/>
            <a:ext cx="10607040" cy="6629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spcCol="0"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40487" y="2781300"/>
            <a:ext cx="2740470" cy="609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spcCol="0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এ </a:t>
            </a:r>
            <a:r>
              <a:rPr lang="en-US" sz="3600" dirty="0" err="1">
                <a:solidFill>
                  <a:schemeClr val="tx1"/>
                </a:solidFill>
              </a:rPr>
              <a:t>কে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শেরাম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54" y="2037556"/>
            <a:ext cx="3716656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9810" y="381007"/>
            <a:ext cx="2806756" cy="43035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9" tIns="39691" rIns="79379" bIns="39691" spcCol="0"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38577" y="914406"/>
            <a:ext cx="2053722" cy="122872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9" tIns="39691" rIns="79379" bIns="39691" spcCol="0" rtlCol="0" anchor="ctr"/>
          <a:lstStyle/>
          <a:p>
            <a:pPr algn="ctr" defTabSz="793811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১৯৫২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06648" y="2438426"/>
            <a:ext cx="3087100" cy="220980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379" tIns="39691" rIns="79379" bIns="39691" spcCol="0" rtlCol="0" anchor="ctr"/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গ্রন্থঃ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কুন্নি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পাগলী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লৈরাং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চৈতন্যে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অধিবাস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’,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মনিদীপ্ত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মনিপুরি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বিষ্ণুপ্রিয়া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5105403"/>
            <a:ext cx="3291840" cy="115296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379" tIns="39691" rIns="79379" bIns="39691" spcCol="0"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পুরস্কারঃ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সোনামনি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আওয়ার্ড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" y="2438401"/>
            <a:ext cx="2926080" cy="2209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9379" tIns="39691" rIns="79379" bIns="39691" spcCol="0" rtlCol="0" anchor="ctr"/>
          <a:lstStyle/>
          <a:p>
            <a:pPr algn="ctr" defTabSz="793811"/>
            <a:r>
              <a:rPr lang="en-US" sz="40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4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দীর্ঘায়ু</a:t>
            </a:r>
            <a:r>
              <a:rPr lang="en-US" sz="4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4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 Pc\Desktop\New folder\image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5264" r="15877" b="5023"/>
          <a:stretch/>
        </p:blipFill>
        <p:spPr bwMode="auto">
          <a:xfrm>
            <a:off x="0" y="935834"/>
            <a:ext cx="5562600" cy="57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38" y="1828800"/>
            <a:ext cx="4419924" cy="23671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0" y="500067"/>
            <a:ext cx="2294467" cy="87153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05" tIns="37203" rIns="74405" bIns="37203" rtlCol="0" anchor="ctr"/>
          <a:lstStyle/>
          <a:p>
            <a:pPr algn="ctr" defTabSz="864656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11487" r="8155" b="5846"/>
          <a:stretch/>
        </p:blipFill>
        <p:spPr>
          <a:xfrm>
            <a:off x="-60052" y="0"/>
            <a:ext cx="10972800" cy="6858000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228601"/>
            <a:ext cx="5669280" cy="108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74320" y="6172203"/>
            <a:ext cx="2286000" cy="7397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রাঙ্গামাটি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9601200" y="5024511"/>
            <a:ext cx="64008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017520" y="6172200"/>
            <a:ext cx="2468880" cy="685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8869680" y="4114800"/>
            <a:ext cx="64008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943600" y="6172200"/>
            <a:ext cx="2560320" cy="6858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9784080" y="6019800"/>
            <a:ext cx="640080" cy="4953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71870" y="0"/>
            <a:ext cx="7040880" cy="12954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বসবাসরত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৪৬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-731921" y="4201871"/>
            <a:ext cx="3106433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বক্সে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ক্লিক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করুন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" y="155575"/>
            <a:ext cx="1088517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480560" y="155575"/>
            <a:ext cx="6448428" cy="152082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বরগুনা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187" y="5867400"/>
            <a:ext cx="1419222" cy="4572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9138541" y="6096000"/>
            <a:ext cx="457200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9914" y="5878773"/>
            <a:ext cx="1645920" cy="4572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47555" y="4541294"/>
            <a:ext cx="548640" cy="4879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19505" y="5867400"/>
            <a:ext cx="1645920" cy="4572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4238999" y="2500953"/>
            <a:ext cx="607325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47314" y="5867418"/>
            <a:ext cx="1737358" cy="457201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জামালপুর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9"/>
          <p:cNvSpPr/>
          <p:nvPr/>
        </p:nvSpPr>
        <p:spPr>
          <a:xfrm rot="19481420">
            <a:off x="5695223" y="1998007"/>
            <a:ext cx="581614" cy="5117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76112" y="5878773"/>
            <a:ext cx="1737360" cy="4572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468880" y="1959592"/>
            <a:ext cx="706954" cy="4806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00284" y="6449704"/>
            <a:ext cx="1419222" cy="3810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670486" y="2792104"/>
            <a:ext cx="524074" cy="4708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72734" y="6477004"/>
            <a:ext cx="1645920" cy="353704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4026089" y="2984074"/>
            <a:ext cx="698765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7878" y="6449704"/>
            <a:ext cx="1626815" cy="41568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2847604" y="1201003"/>
            <a:ext cx="743803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776114" y="6477004"/>
            <a:ext cx="1737358" cy="353704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9044392" y="2343752"/>
            <a:ext cx="645539" cy="5179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-522162" y="4176438"/>
            <a:ext cx="2553904" cy="52322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2800" b="1" dirty="0" err="1">
                <a:solidFill>
                  <a:srgbClr val="002060"/>
                </a:solidFill>
              </a:rPr>
              <a:t>বক্সে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ক্লিক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করুন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843</Words>
  <Application>Microsoft Office PowerPoint</Application>
  <PresentationFormat>Custom</PresentationFormat>
  <Paragraphs>186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1_Office Theme</vt:lpstr>
      <vt:lpstr>2_Flow</vt:lpstr>
      <vt:lpstr>4_Flow</vt:lpstr>
      <vt:lpstr>6_Flow</vt:lpstr>
      <vt:lpstr>9_Flow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Jobaydul Haque</dc:creator>
  <cp:lastModifiedBy>My Pc</cp:lastModifiedBy>
  <cp:revision>240</cp:revision>
  <dcterms:created xsi:type="dcterms:W3CDTF">2006-08-16T00:00:00Z</dcterms:created>
  <dcterms:modified xsi:type="dcterms:W3CDTF">2020-07-03T16:50:54Z</dcterms:modified>
</cp:coreProperties>
</file>