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CDA"/>
    <a:srgbClr val="F7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5870B-35A1-4D9B-813E-DEF67F579FE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2ED563-850F-4476-944A-247BE9D7C76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মোঃসাইফুল ইসলাম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8635E1-AC08-407C-85A7-0C1FB9F287F3}" type="parTrans" cxnId="{C18A19A8-47C7-4FB8-904C-7F7496270236}">
      <dgm:prSet/>
      <dgm:spPr/>
      <dgm:t>
        <a:bodyPr/>
        <a:lstStyle/>
        <a:p>
          <a:endParaRPr lang="en-US"/>
        </a:p>
      </dgm:t>
    </dgm:pt>
    <dgm:pt modelId="{5629C3C4-8432-48A1-B8AA-3BB82EC4C58E}" type="sibTrans" cxnId="{C18A19A8-47C7-4FB8-904C-7F7496270236}">
      <dgm:prSet/>
      <dgm:spPr/>
      <dgm:t>
        <a:bodyPr/>
        <a:lstStyle/>
        <a:p>
          <a:endParaRPr lang="en-US"/>
        </a:p>
      </dgm:t>
    </dgm:pt>
    <dgm:pt modelId="{F7470B88-9958-4284-850E-141D58D8DC1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সহকারি প্রধান শিক্ষক</a:t>
          </a:r>
        </a:p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হবিগঞ্জ বালিকা উচ্চ বিদ্যালয়,হবিগঞ্জ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5294B5-A7DE-4E9F-A797-1B1E5CF88CF4}" type="parTrans" cxnId="{0FF35DBE-6E53-4E4E-BDA1-37DDC458C1E5}">
      <dgm:prSet/>
      <dgm:spPr/>
      <dgm:t>
        <a:bodyPr/>
        <a:lstStyle/>
        <a:p>
          <a:endParaRPr lang="en-US"/>
        </a:p>
      </dgm:t>
    </dgm:pt>
    <dgm:pt modelId="{25833870-69DC-4BA9-93E6-453DB2ADE9F1}" type="sibTrans" cxnId="{0FF35DBE-6E53-4E4E-BDA1-37DDC458C1E5}">
      <dgm:prSet/>
      <dgm:spPr/>
      <dgm:t>
        <a:bodyPr/>
        <a:lstStyle/>
        <a:p>
          <a:endParaRPr lang="en-US"/>
        </a:p>
      </dgm:t>
    </dgm:pt>
    <dgm:pt modelId="{58103E6B-805D-40CA-B7D8-A85358DEBC2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 নং ০১৭১৪৬২৭৬৫৫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A95597-CE03-4265-B0B2-567BF0853D3A}" type="parTrans" cxnId="{34AA227C-3825-432A-8E65-61E9DE6DD00E}">
      <dgm:prSet/>
      <dgm:spPr/>
      <dgm:t>
        <a:bodyPr/>
        <a:lstStyle/>
        <a:p>
          <a:endParaRPr lang="en-US"/>
        </a:p>
      </dgm:t>
    </dgm:pt>
    <dgm:pt modelId="{5C63C33C-D913-4D21-A200-E290BA9DEF7A}" type="sibTrans" cxnId="{34AA227C-3825-432A-8E65-61E9DE6DD00E}">
      <dgm:prSet/>
      <dgm:spPr/>
      <dgm:t>
        <a:bodyPr/>
        <a:lstStyle/>
        <a:p>
          <a:endParaRPr lang="en-US"/>
        </a:p>
      </dgm:t>
    </dgm:pt>
    <dgm:pt modelId="{5FDDFAFF-ADA2-4A3F-A7C9-698B4D09F501}" type="pres">
      <dgm:prSet presAssocID="{5735870B-35A1-4D9B-813E-DEF67F579FE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1BB41-C907-4548-8AFB-4323B4043D1A}" type="pres">
      <dgm:prSet presAssocID="{C42ED563-850F-4476-944A-247BE9D7C76D}" presName="circle1" presStyleLbl="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E35BC5E-05E7-489B-B14E-B17DAE740EC8}" type="pres">
      <dgm:prSet presAssocID="{C42ED563-850F-4476-944A-247BE9D7C76D}" presName="space" presStyleCnt="0"/>
      <dgm:spPr/>
    </dgm:pt>
    <dgm:pt modelId="{9048BDBD-5A0D-47EE-A474-BD8EB164FCC1}" type="pres">
      <dgm:prSet presAssocID="{C42ED563-850F-4476-944A-247BE9D7C76D}" presName="rect1" presStyleLbl="alignAcc1" presStyleIdx="0" presStyleCnt="3" custScaleY="109604" custLinFactNeighborX="-298" custLinFactNeighborY="2088"/>
      <dgm:spPr/>
      <dgm:t>
        <a:bodyPr/>
        <a:lstStyle/>
        <a:p>
          <a:endParaRPr lang="en-US"/>
        </a:p>
      </dgm:t>
    </dgm:pt>
    <dgm:pt modelId="{0C72F725-45D8-4B93-9DE0-5C92B981F191}" type="pres">
      <dgm:prSet presAssocID="{F7470B88-9958-4284-850E-141D58D8DC1F}" presName="vertSpace2" presStyleLbl="node1" presStyleIdx="0" presStyleCnt="3"/>
      <dgm:spPr/>
    </dgm:pt>
    <dgm:pt modelId="{C5833B92-4D87-42F0-8B0E-159DF7A4C29E}" type="pres">
      <dgm:prSet presAssocID="{F7470B88-9958-4284-850E-141D58D8DC1F}" presName="circle2" presStyleLbl="node1" presStyleIdx="1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4F39C1-98AF-45BD-BB70-770D9CAE28F6}" type="pres">
      <dgm:prSet presAssocID="{F7470B88-9958-4284-850E-141D58D8DC1F}" presName="rect2" presStyleLbl="alignAcc1" presStyleIdx="1" presStyleCnt="3"/>
      <dgm:spPr/>
      <dgm:t>
        <a:bodyPr/>
        <a:lstStyle/>
        <a:p>
          <a:endParaRPr lang="en-US"/>
        </a:p>
      </dgm:t>
    </dgm:pt>
    <dgm:pt modelId="{D3466CC9-AD6C-453D-8576-0ED01883D286}" type="pres">
      <dgm:prSet presAssocID="{58103E6B-805D-40CA-B7D8-A85358DEBC23}" presName="vertSpace3" presStyleLbl="node1" presStyleIdx="1" presStyleCnt="3"/>
      <dgm:spPr/>
    </dgm:pt>
    <dgm:pt modelId="{D999828E-F8FA-4791-9FE4-21DF2E81F473}" type="pres">
      <dgm:prSet presAssocID="{58103E6B-805D-40CA-B7D8-A85358DEBC23}" presName="circle3" presStyleLbl="node1" presStyleIdx="2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521942F-3580-454F-B662-2B6A3D2942F7}" type="pres">
      <dgm:prSet presAssocID="{58103E6B-805D-40CA-B7D8-A85358DEBC23}" presName="rect3" presStyleLbl="alignAcc1" presStyleIdx="2" presStyleCnt="3"/>
      <dgm:spPr/>
      <dgm:t>
        <a:bodyPr/>
        <a:lstStyle/>
        <a:p>
          <a:endParaRPr lang="en-US"/>
        </a:p>
      </dgm:t>
    </dgm:pt>
    <dgm:pt modelId="{27A7AD00-3BB8-497A-945F-0FD18776BD7A}" type="pres">
      <dgm:prSet presAssocID="{C42ED563-850F-4476-944A-247BE9D7C76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FF539-A544-4C1C-B8B2-EBC7D95564EE}" type="pres">
      <dgm:prSet presAssocID="{F7470B88-9958-4284-850E-141D58D8DC1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BA22B-BD31-4937-B6C5-59E550EAB557}" type="pres">
      <dgm:prSet presAssocID="{58103E6B-805D-40CA-B7D8-A85358DEBC2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CA042-1FCD-4225-8384-DC73AED316BE}" type="presOf" srcId="{F7470B88-9958-4284-850E-141D58D8DC1F}" destId="{736FF539-A544-4C1C-B8B2-EBC7D95564EE}" srcOrd="1" destOrd="0" presId="urn:microsoft.com/office/officeart/2005/8/layout/target3"/>
    <dgm:cxn modelId="{E225598C-ADCA-428E-B3D8-BD7B814A74AA}" type="presOf" srcId="{F7470B88-9958-4284-850E-141D58D8DC1F}" destId="{504F39C1-98AF-45BD-BB70-770D9CAE28F6}" srcOrd="0" destOrd="0" presId="urn:microsoft.com/office/officeart/2005/8/layout/target3"/>
    <dgm:cxn modelId="{36237608-EBD3-4B3B-95B3-5166410DFA07}" type="presOf" srcId="{5735870B-35A1-4D9B-813E-DEF67F579FE2}" destId="{5FDDFAFF-ADA2-4A3F-A7C9-698B4D09F501}" srcOrd="0" destOrd="0" presId="urn:microsoft.com/office/officeart/2005/8/layout/target3"/>
    <dgm:cxn modelId="{0FF35DBE-6E53-4E4E-BDA1-37DDC458C1E5}" srcId="{5735870B-35A1-4D9B-813E-DEF67F579FE2}" destId="{F7470B88-9958-4284-850E-141D58D8DC1F}" srcOrd="1" destOrd="0" parTransId="{6E5294B5-A7DE-4E9F-A797-1B1E5CF88CF4}" sibTransId="{25833870-69DC-4BA9-93E6-453DB2ADE9F1}"/>
    <dgm:cxn modelId="{8D94C52E-A9B0-4992-98A8-74E6C1E5272C}" type="presOf" srcId="{C42ED563-850F-4476-944A-247BE9D7C76D}" destId="{9048BDBD-5A0D-47EE-A474-BD8EB164FCC1}" srcOrd="0" destOrd="0" presId="urn:microsoft.com/office/officeart/2005/8/layout/target3"/>
    <dgm:cxn modelId="{C18A19A8-47C7-4FB8-904C-7F7496270236}" srcId="{5735870B-35A1-4D9B-813E-DEF67F579FE2}" destId="{C42ED563-850F-4476-944A-247BE9D7C76D}" srcOrd="0" destOrd="0" parTransId="{9A8635E1-AC08-407C-85A7-0C1FB9F287F3}" sibTransId="{5629C3C4-8432-48A1-B8AA-3BB82EC4C58E}"/>
    <dgm:cxn modelId="{40C66FAE-21B1-4D3E-AAE3-7DB5290F3EE6}" type="presOf" srcId="{58103E6B-805D-40CA-B7D8-A85358DEBC23}" destId="{3521942F-3580-454F-B662-2B6A3D2942F7}" srcOrd="0" destOrd="0" presId="urn:microsoft.com/office/officeart/2005/8/layout/target3"/>
    <dgm:cxn modelId="{2E67E328-1BD9-4473-AD0A-8B0CAF2E57F6}" type="presOf" srcId="{58103E6B-805D-40CA-B7D8-A85358DEBC23}" destId="{35CBA22B-BD31-4937-B6C5-59E550EAB557}" srcOrd="1" destOrd="0" presId="urn:microsoft.com/office/officeart/2005/8/layout/target3"/>
    <dgm:cxn modelId="{34AA227C-3825-432A-8E65-61E9DE6DD00E}" srcId="{5735870B-35A1-4D9B-813E-DEF67F579FE2}" destId="{58103E6B-805D-40CA-B7D8-A85358DEBC23}" srcOrd="2" destOrd="0" parTransId="{7AA95597-CE03-4265-B0B2-567BF0853D3A}" sibTransId="{5C63C33C-D913-4D21-A200-E290BA9DEF7A}"/>
    <dgm:cxn modelId="{ECD81B49-865A-4399-9E9A-3E4C0C264FBB}" type="presOf" srcId="{C42ED563-850F-4476-944A-247BE9D7C76D}" destId="{27A7AD00-3BB8-497A-945F-0FD18776BD7A}" srcOrd="1" destOrd="0" presId="urn:microsoft.com/office/officeart/2005/8/layout/target3"/>
    <dgm:cxn modelId="{4B8E415C-BDBE-43DB-A126-F093CD7836D5}" type="presParOf" srcId="{5FDDFAFF-ADA2-4A3F-A7C9-698B4D09F501}" destId="{47A1BB41-C907-4548-8AFB-4323B4043D1A}" srcOrd="0" destOrd="0" presId="urn:microsoft.com/office/officeart/2005/8/layout/target3"/>
    <dgm:cxn modelId="{A3AC6364-3EB6-4478-B37F-A54D88064444}" type="presParOf" srcId="{5FDDFAFF-ADA2-4A3F-A7C9-698B4D09F501}" destId="{2E35BC5E-05E7-489B-B14E-B17DAE740EC8}" srcOrd="1" destOrd="0" presId="urn:microsoft.com/office/officeart/2005/8/layout/target3"/>
    <dgm:cxn modelId="{4653B3E6-3062-42A2-9AC6-7622977D13AE}" type="presParOf" srcId="{5FDDFAFF-ADA2-4A3F-A7C9-698B4D09F501}" destId="{9048BDBD-5A0D-47EE-A474-BD8EB164FCC1}" srcOrd="2" destOrd="0" presId="urn:microsoft.com/office/officeart/2005/8/layout/target3"/>
    <dgm:cxn modelId="{C9582B09-F0B7-4F7E-A138-E48CEBD6575B}" type="presParOf" srcId="{5FDDFAFF-ADA2-4A3F-A7C9-698B4D09F501}" destId="{0C72F725-45D8-4B93-9DE0-5C92B981F191}" srcOrd="3" destOrd="0" presId="urn:microsoft.com/office/officeart/2005/8/layout/target3"/>
    <dgm:cxn modelId="{C6F33AA6-E7DA-4FE3-830B-5C57A00201C5}" type="presParOf" srcId="{5FDDFAFF-ADA2-4A3F-A7C9-698B4D09F501}" destId="{C5833B92-4D87-42F0-8B0E-159DF7A4C29E}" srcOrd="4" destOrd="0" presId="urn:microsoft.com/office/officeart/2005/8/layout/target3"/>
    <dgm:cxn modelId="{046A6B49-2043-4208-B2D0-4C0E9A17348C}" type="presParOf" srcId="{5FDDFAFF-ADA2-4A3F-A7C9-698B4D09F501}" destId="{504F39C1-98AF-45BD-BB70-770D9CAE28F6}" srcOrd="5" destOrd="0" presId="urn:microsoft.com/office/officeart/2005/8/layout/target3"/>
    <dgm:cxn modelId="{15880200-F039-44A8-A015-0A0D62C1386F}" type="presParOf" srcId="{5FDDFAFF-ADA2-4A3F-A7C9-698B4D09F501}" destId="{D3466CC9-AD6C-453D-8576-0ED01883D286}" srcOrd="6" destOrd="0" presId="urn:microsoft.com/office/officeart/2005/8/layout/target3"/>
    <dgm:cxn modelId="{407A35FD-A58F-41DC-B397-31067E92DF87}" type="presParOf" srcId="{5FDDFAFF-ADA2-4A3F-A7C9-698B4D09F501}" destId="{D999828E-F8FA-4791-9FE4-21DF2E81F473}" srcOrd="7" destOrd="0" presId="urn:microsoft.com/office/officeart/2005/8/layout/target3"/>
    <dgm:cxn modelId="{ED6331F9-1032-4D86-9206-E469AAE278E8}" type="presParOf" srcId="{5FDDFAFF-ADA2-4A3F-A7C9-698B4D09F501}" destId="{3521942F-3580-454F-B662-2B6A3D2942F7}" srcOrd="8" destOrd="0" presId="urn:microsoft.com/office/officeart/2005/8/layout/target3"/>
    <dgm:cxn modelId="{4978AEE2-AB9A-42EA-B35A-FABD7866555B}" type="presParOf" srcId="{5FDDFAFF-ADA2-4A3F-A7C9-698B4D09F501}" destId="{27A7AD00-3BB8-497A-945F-0FD18776BD7A}" srcOrd="9" destOrd="0" presId="urn:microsoft.com/office/officeart/2005/8/layout/target3"/>
    <dgm:cxn modelId="{585FA39D-5124-40E3-9225-571720400D61}" type="presParOf" srcId="{5FDDFAFF-ADA2-4A3F-A7C9-698B4D09F501}" destId="{736FF539-A544-4C1C-B8B2-EBC7D95564EE}" srcOrd="10" destOrd="0" presId="urn:microsoft.com/office/officeart/2005/8/layout/target3"/>
    <dgm:cxn modelId="{AA26A5BC-104A-423D-AA22-BB279750A829}" type="presParOf" srcId="{5FDDFAFF-ADA2-4A3F-A7C9-698B4D09F501}" destId="{35CBA22B-BD31-4937-B6C5-59E550EAB55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ED316-5418-4C39-ADE6-3E057AF8293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5B7699-4780-4158-A34B-029A02DE10B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    পরিচিতি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4F7BE7-6ED4-4200-85F8-AA9321903772}" type="parTrans" cxnId="{84F14B3A-9A6B-4C46-81BE-E88C2C724E0B}">
      <dgm:prSet/>
      <dgm:spPr/>
      <dgm:t>
        <a:bodyPr/>
        <a:lstStyle/>
        <a:p>
          <a:endParaRPr lang="en-US"/>
        </a:p>
      </dgm:t>
    </dgm:pt>
    <dgm:pt modelId="{5F40F6A6-B369-4B85-A559-9DB10AB1C219}" type="sibTrans" cxnId="{84F14B3A-9A6B-4C46-81BE-E88C2C724E0B}">
      <dgm:prSet/>
      <dgm:spPr/>
      <dgm:t>
        <a:bodyPr/>
        <a:lstStyle/>
        <a:p>
          <a:endParaRPr lang="en-US"/>
        </a:p>
      </dgm:t>
    </dgm:pt>
    <dgm:pt modelId="{15002CB5-218A-4F18-B727-58421D2E0997}" type="pres">
      <dgm:prSet presAssocID="{F54ED316-5418-4C39-ADE6-3E057AF829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B4CACF-B62E-419C-A238-FE63308A82BC}" type="pres">
      <dgm:prSet presAssocID="{5E5B7699-4780-4158-A34B-029A02DE10BE}" presName="comp" presStyleCnt="0"/>
      <dgm:spPr/>
    </dgm:pt>
    <dgm:pt modelId="{197BD279-9D4F-43CB-AA8D-64054BAFE4F1}" type="pres">
      <dgm:prSet presAssocID="{5E5B7699-4780-4158-A34B-029A02DE10BE}" presName="box" presStyleLbl="node1" presStyleIdx="0" presStyleCnt="1" custLinFactNeighborX="-935"/>
      <dgm:spPr/>
      <dgm:t>
        <a:bodyPr/>
        <a:lstStyle/>
        <a:p>
          <a:endParaRPr lang="en-US"/>
        </a:p>
      </dgm:t>
    </dgm:pt>
    <dgm:pt modelId="{B82383F6-32BA-471B-AFEA-4137D8EC7DA2}" type="pres">
      <dgm:prSet presAssocID="{5E5B7699-4780-4158-A34B-029A02DE10BE}" presName="img" presStyleLbl="fgImgPlace1" presStyleIdx="0" presStyleCnt="1" custScaleX="112940" custScaleY="101826" custLinFactNeighborX="30040" custLinFactNeighborY="-42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86FC87E-D814-48ED-9F85-9174ED0F6041}" type="pres">
      <dgm:prSet presAssocID="{5E5B7699-4780-4158-A34B-029A02DE10B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93022D-921D-4280-85F8-110A4D9697DA}" type="presOf" srcId="{F54ED316-5418-4C39-ADE6-3E057AF82931}" destId="{15002CB5-218A-4F18-B727-58421D2E0997}" srcOrd="0" destOrd="0" presId="urn:microsoft.com/office/officeart/2005/8/layout/vList4"/>
    <dgm:cxn modelId="{FB35070B-5948-481A-A70C-F04886D91F05}" type="presOf" srcId="{5E5B7699-4780-4158-A34B-029A02DE10BE}" destId="{197BD279-9D4F-43CB-AA8D-64054BAFE4F1}" srcOrd="0" destOrd="0" presId="urn:microsoft.com/office/officeart/2005/8/layout/vList4"/>
    <dgm:cxn modelId="{107E4856-97E5-415B-BC1C-1B73302A0214}" type="presOf" srcId="{5E5B7699-4780-4158-A34B-029A02DE10BE}" destId="{486FC87E-D814-48ED-9F85-9174ED0F6041}" srcOrd="1" destOrd="0" presId="urn:microsoft.com/office/officeart/2005/8/layout/vList4"/>
    <dgm:cxn modelId="{84F14B3A-9A6B-4C46-81BE-E88C2C724E0B}" srcId="{F54ED316-5418-4C39-ADE6-3E057AF82931}" destId="{5E5B7699-4780-4158-A34B-029A02DE10BE}" srcOrd="0" destOrd="0" parTransId="{A54F7BE7-6ED4-4200-85F8-AA9321903772}" sibTransId="{5F40F6A6-B369-4B85-A559-9DB10AB1C219}"/>
    <dgm:cxn modelId="{3B2CF165-73EB-440B-8F35-5B2285D90F39}" type="presParOf" srcId="{15002CB5-218A-4F18-B727-58421D2E0997}" destId="{7EB4CACF-B62E-419C-A238-FE63308A82BC}" srcOrd="0" destOrd="0" presId="urn:microsoft.com/office/officeart/2005/8/layout/vList4"/>
    <dgm:cxn modelId="{CEAB1520-72E0-4E91-82EC-30311E8EFB93}" type="presParOf" srcId="{7EB4CACF-B62E-419C-A238-FE63308A82BC}" destId="{197BD279-9D4F-43CB-AA8D-64054BAFE4F1}" srcOrd="0" destOrd="0" presId="urn:microsoft.com/office/officeart/2005/8/layout/vList4"/>
    <dgm:cxn modelId="{3AFFE33F-0328-4BDB-8A1E-18BD281DF304}" type="presParOf" srcId="{7EB4CACF-B62E-419C-A238-FE63308A82BC}" destId="{B82383F6-32BA-471B-AFEA-4137D8EC7DA2}" srcOrd="1" destOrd="0" presId="urn:microsoft.com/office/officeart/2005/8/layout/vList4"/>
    <dgm:cxn modelId="{B4D3FE15-F6A3-41B0-BFE2-E8FDECA4AB1B}" type="presParOf" srcId="{7EB4CACF-B62E-419C-A238-FE63308A82BC}" destId="{486FC87E-D814-48ED-9F85-9174ED0F60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26746-DA3F-44B0-AB38-E498E5CAE56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25907-7A8D-4DE0-B4BA-50AD9182D79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১০ম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BFC2A0-0548-444D-B549-339693472530}" type="parTrans" cxnId="{AB665AAF-0B66-4499-87C6-167B1DA0A20C}">
      <dgm:prSet/>
      <dgm:spPr/>
      <dgm:t>
        <a:bodyPr/>
        <a:lstStyle/>
        <a:p>
          <a:endParaRPr lang="en-US"/>
        </a:p>
      </dgm:t>
    </dgm:pt>
    <dgm:pt modelId="{BEF4ED69-C467-4E5C-AEE0-F301966165B9}" type="sibTrans" cxnId="{AB665AAF-0B66-4499-87C6-167B1DA0A20C}">
      <dgm:prSet/>
      <dgm:spPr/>
      <dgm:t>
        <a:bodyPr/>
        <a:lstStyle/>
        <a:p>
          <a:endParaRPr lang="en-US"/>
        </a:p>
      </dgm:t>
    </dgm:pt>
    <dgm:pt modelId="{69050C6A-93BC-42A1-A809-F9137005132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পৌরনীতি ও নাগরিকতা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E6CDF9-586D-4CDA-A776-E09EBCC1385B}" type="parTrans" cxnId="{9D4EBD08-393B-42E4-8136-F764193A9587}">
      <dgm:prSet/>
      <dgm:spPr/>
      <dgm:t>
        <a:bodyPr/>
        <a:lstStyle/>
        <a:p>
          <a:endParaRPr lang="en-US"/>
        </a:p>
      </dgm:t>
    </dgm:pt>
    <dgm:pt modelId="{4A6FEDAA-C3C6-4266-95C2-B23EA8B8DD0A}" type="sibTrans" cxnId="{9D4EBD08-393B-42E4-8136-F764193A9587}">
      <dgm:prSet/>
      <dgm:spPr/>
      <dgm:t>
        <a:bodyPr/>
        <a:lstStyle/>
        <a:p>
          <a:endParaRPr lang="en-US"/>
        </a:p>
      </dgm:t>
    </dgm:pt>
    <dgm:pt modelId="{379402F6-0496-4AAB-9C69-DB6074CD92ED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অধ্যায়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7D722B-562B-4EC6-9F8D-5F16C0B5D087}" type="parTrans" cxnId="{D6156EBD-A0DB-4CFA-8785-20C215BDB548}">
      <dgm:prSet/>
      <dgm:spPr/>
      <dgm:t>
        <a:bodyPr/>
        <a:lstStyle/>
        <a:p>
          <a:endParaRPr lang="en-US"/>
        </a:p>
      </dgm:t>
    </dgm:pt>
    <dgm:pt modelId="{B1CCFC71-24E3-41CF-94FC-85CD261F1B46}" type="sibTrans" cxnId="{D6156EBD-A0DB-4CFA-8785-20C215BDB548}">
      <dgm:prSet/>
      <dgm:spPr/>
      <dgm:t>
        <a:bodyPr/>
        <a:lstStyle/>
        <a:p>
          <a:endParaRPr lang="en-US"/>
        </a:p>
      </dgm:t>
    </dgm:pt>
    <dgm:pt modelId="{742E0738-9900-4310-A9BD-F004A6C8080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সপ্তম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06E58D-5A97-4E88-A4D7-C8720ACDEE62}" type="parTrans" cxnId="{D6BE6D8C-E1F1-4171-96AE-95637D445541}">
      <dgm:prSet/>
      <dgm:spPr/>
      <dgm:t>
        <a:bodyPr/>
        <a:lstStyle/>
        <a:p>
          <a:endParaRPr lang="en-US"/>
        </a:p>
      </dgm:t>
    </dgm:pt>
    <dgm:pt modelId="{7F7897E9-6BCC-445E-B37C-CA9F23B21994}" type="sibTrans" cxnId="{D6BE6D8C-E1F1-4171-96AE-95637D445541}">
      <dgm:prSet/>
      <dgm:spPr/>
      <dgm:t>
        <a:bodyPr/>
        <a:lstStyle/>
        <a:p>
          <a:endParaRPr lang="en-US"/>
        </a:p>
      </dgm:t>
    </dgm:pt>
    <dgm:pt modelId="{060B3BC6-8747-4C1B-986B-AC523D838B8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2AD0FF-4569-431C-B694-AEFC6576335E}" type="parTrans" cxnId="{EA67C3C7-7CEE-4C66-80B4-82DF6C12ECDA}">
      <dgm:prSet/>
      <dgm:spPr/>
      <dgm:t>
        <a:bodyPr/>
        <a:lstStyle/>
        <a:p>
          <a:endParaRPr lang="en-US"/>
        </a:p>
      </dgm:t>
    </dgm:pt>
    <dgm:pt modelId="{1E260F81-C374-40E2-94B1-5B04781893AE}" type="sibTrans" cxnId="{EA67C3C7-7CEE-4C66-80B4-82DF6C12ECDA}">
      <dgm:prSet/>
      <dgm:spPr/>
      <dgm:t>
        <a:bodyPr/>
        <a:lstStyle/>
        <a:p>
          <a:endParaRPr lang="en-US"/>
        </a:p>
      </dgm:t>
    </dgm:pt>
    <dgm:pt modelId="{E72ABB34-C562-4386-A17E-3F049B2A7985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৫০ মিনিট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D539AB-36CF-45EE-AF73-09C8706A71A4}" type="parTrans" cxnId="{B2ADC616-0D4E-47C0-A5B1-4F06DA65D5DD}">
      <dgm:prSet/>
      <dgm:spPr/>
      <dgm:t>
        <a:bodyPr/>
        <a:lstStyle/>
        <a:p>
          <a:endParaRPr lang="en-US"/>
        </a:p>
      </dgm:t>
    </dgm:pt>
    <dgm:pt modelId="{6E5B1091-A626-439C-925C-D65EB1CEEE2B}" type="sibTrans" cxnId="{B2ADC616-0D4E-47C0-A5B1-4F06DA65D5DD}">
      <dgm:prSet/>
      <dgm:spPr/>
      <dgm:t>
        <a:bodyPr/>
        <a:lstStyle/>
        <a:p>
          <a:endParaRPr lang="en-US"/>
        </a:p>
      </dgm:t>
    </dgm:pt>
    <dgm:pt modelId="{0A991B6E-5D16-4167-8F37-89B872B9E89F}" type="pres">
      <dgm:prSet presAssocID="{46126746-DA3F-44B0-AB38-E498E5CAE5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400B2-36EC-461C-A450-763EE2687BCF}" type="pres">
      <dgm:prSet presAssocID="{E7725907-7A8D-4DE0-B4BA-50AD9182D79C}" presName="composite" presStyleCnt="0"/>
      <dgm:spPr/>
    </dgm:pt>
    <dgm:pt modelId="{028F0DE3-38CA-4D02-8AD4-17A3CCE138A2}" type="pres">
      <dgm:prSet presAssocID="{E7725907-7A8D-4DE0-B4BA-50AD9182D7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70B54-F33F-4575-8A22-F9E6882C87A5}" type="pres">
      <dgm:prSet presAssocID="{E7725907-7A8D-4DE0-B4BA-50AD9182D79C}" presName="descendantText" presStyleLbl="alignAcc1" presStyleIdx="0" presStyleCnt="3" custScaleY="15280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511B-01FF-49D9-967E-FCBBB8D892FA}" type="pres">
      <dgm:prSet presAssocID="{BEF4ED69-C467-4E5C-AEE0-F301966165B9}" presName="sp" presStyleCnt="0"/>
      <dgm:spPr/>
    </dgm:pt>
    <dgm:pt modelId="{66926517-5C35-471D-B781-EAC2CCFA2EA5}" type="pres">
      <dgm:prSet presAssocID="{379402F6-0496-4AAB-9C69-DB6074CD92ED}" presName="composite" presStyleCnt="0"/>
      <dgm:spPr/>
    </dgm:pt>
    <dgm:pt modelId="{EE7D9F0A-FF5F-4713-86C0-017163EEE972}" type="pres">
      <dgm:prSet presAssocID="{379402F6-0496-4AAB-9C69-DB6074CD92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A47F3-DCCB-461E-A4E7-2F84E5ED0F04}" type="pres">
      <dgm:prSet presAssocID="{379402F6-0496-4AAB-9C69-DB6074CD92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67BED-2D37-4574-A0ED-87E5EB9DE0A4}" type="pres">
      <dgm:prSet presAssocID="{B1CCFC71-24E3-41CF-94FC-85CD261F1B46}" presName="sp" presStyleCnt="0"/>
      <dgm:spPr/>
    </dgm:pt>
    <dgm:pt modelId="{4D1FE4F4-B6A3-43E9-B8AD-A7ACA2167685}" type="pres">
      <dgm:prSet presAssocID="{060B3BC6-8747-4C1B-986B-AC523D838B87}" presName="composite" presStyleCnt="0"/>
      <dgm:spPr/>
    </dgm:pt>
    <dgm:pt modelId="{08B0BF40-5AF7-4F68-9DAA-54FBCD40C800}" type="pres">
      <dgm:prSet presAssocID="{060B3BC6-8747-4C1B-986B-AC523D838B87}" presName="parentText" presStyleLbl="alignNode1" presStyleIdx="2" presStyleCnt="3" custLinFactNeighborX="-2905" custLinFactNeighborY="33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8C93C-3584-4291-840E-042DEF7E9087}" type="pres">
      <dgm:prSet presAssocID="{060B3BC6-8747-4C1B-986B-AC523D838B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BE6D8C-E1F1-4171-96AE-95637D445541}" srcId="{379402F6-0496-4AAB-9C69-DB6074CD92ED}" destId="{742E0738-9900-4310-A9BD-F004A6C8080F}" srcOrd="0" destOrd="0" parTransId="{2906E58D-5A97-4E88-A4D7-C8720ACDEE62}" sibTransId="{7F7897E9-6BCC-445E-B37C-CA9F23B21994}"/>
    <dgm:cxn modelId="{6315E32E-C2D7-4A4D-81EC-54AF50F0605C}" type="presOf" srcId="{060B3BC6-8747-4C1B-986B-AC523D838B87}" destId="{08B0BF40-5AF7-4F68-9DAA-54FBCD40C800}" srcOrd="0" destOrd="0" presId="urn:microsoft.com/office/officeart/2005/8/layout/chevron2"/>
    <dgm:cxn modelId="{B2ADC616-0D4E-47C0-A5B1-4F06DA65D5DD}" srcId="{060B3BC6-8747-4C1B-986B-AC523D838B87}" destId="{E72ABB34-C562-4386-A17E-3F049B2A7985}" srcOrd="0" destOrd="0" parTransId="{E6D539AB-36CF-45EE-AF73-09C8706A71A4}" sibTransId="{6E5B1091-A626-439C-925C-D65EB1CEEE2B}"/>
    <dgm:cxn modelId="{410C6F6C-6324-4721-B308-E940DDD0E0C6}" type="presOf" srcId="{69050C6A-93BC-42A1-A809-F9137005132E}" destId="{EBF70B54-F33F-4575-8A22-F9E6882C87A5}" srcOrd="0" destOrd="0" presId="urn:microsoft.com/office/officeart/2005/8/layout/chevron2"/>
    <dgm:cxn modelId="{D6156EBD-A0DB-4CFA-8785-20C215BDB548}" srcId="{46126746-DA3F-44B0-AB38-E498E5CAE565}" destId="{379402F6-0496-4AAB-9C69-DB6074CD92ED}" srcOrd="1" destOrd="0" parTransId="{6E7D722B-562B-4EC6-9F8D-5F16C0B5D087}" sibTransId="{B1CCFC71-24E3-41CF-94FC-85CD261F1B46}"/>
    <dgm:cxn modelId="{9D4EBD08-393B-42E4-8136-F764193A9587}" srcId="{E7725907-7A8D-4DE0-B4BA-50AD9182D79C}" destId="{69050C6A-93BC-42A1-A809-F9137005132E}" srcOrd="0" destOrd="0" parTransId="{BCE6CDF9-586D-4CDA-A776-E09EBCC1385B}" sibTransId="{4A6FEDAA-C3C6-4266-95C2-B23EA8B8DD0A}"/>
    <dgm:cxn modelId="{AB665AAF-0B66-4499-87C6-167B1DA0A20C}" srcId="{46126746-DA3F-44B0-AB38-E498E5CAE565}" destId="{E7725907-7A8D-4DE0-B4BA-50AD9182D79C}" srcOrd="0" destOrd="0" parTransId="{C1BFC2A0-0548-444D-B549-339693472530}" sibTransId="{BEF4ED69-C467-4E5C-AEE0-F301966165B9}"/>
    <dgm:cxn modelId="{EA67C3C7-7CEE-4C66-80B4-82DF6C12ECDA}" srcId="{46126746-DA3F-44B0-AB38-E498E5CAE565}" destId="{060B3BC6-8747-4C1B-986B-AC523D838B87}" srcOrd="2" destOrd="0" parTransId="{262AD0FF-4569-431C-B694-AEFC6576335E}" sibTransId="{1E260F81-C374-40E2-94B1-5B04781893AE}"/>
    <dgm:cxn modelId="{FDC53320-5B43-4895-905F-D3F4D537E6DD}" type="presOf" srcId="{E72ABB34-C562-4386-A17E-3F049B2A7985}" destId="{8128C93C-3584-4291-840E-042DEF7E9087}" srcOrd="0" destOrd="0" presId="urn:microsoft.com/office/officeart/2005/8/layout/chevron2"/>
    <dgm:cxn modelId="{24F289E1-826B-432D-BA56-BF68146BEC5E}" type="presOf" srcId="{E7725907-7A8D-4DE0-B4BA-50AD9182D79C}" destId="{028F0DE3-38CA-4D02-8AD4-17A3CCE138A2}" srcOrd="0" destOrd="0" presId="urn:microsoft.com/office/officeart/2005/8/layout/chevron2"/>
    <dgm:cxn modelId="{3492CC37-C6A6-4B87-A6B5-264B7753D955}" type="presOf" srcId="{46126746-DA3F-44B0-AB38-E498E5CAE565}" destId="{0A991B6E-5D16-4167-8F37-89B872B9E89F}" srcOrd="0" destOrd="0" presId="urn:microsoft.com/office/officeart/2005/8/layout/chevron2"/>
    <dgm:cxn modelId="{1686FDDE-45E6-432B-8E3F-2B1EA30E0E73}" type="presOf" srcId="{742E0738-9900-4310-A9BD-F004A6C8080F}" destId="{21EA47F3-DCCB-461E-A4E7-2F84E5ED0F04}" srcOrd="0" destOrd="0" presId="urn:microsoft.com/office/officeart/2005/8/layout/chevron2"/>
    <dgm:cxn modelId="{3FE47986-823C-430E-936C-825E247A5480}" type="presOf" srcId="{379402F6-0496-4AAB-9C69-DB6074CD92ED}" destId="{EE7D9F0A-FF5F-4713-86C0-017163EEE972}" srcOrd="0" destOrd="0" presId="urn:microsoft.com/office/officeart/2005/8/layout/chevron2"/>
    <dgm:cxn modelId="{BD59B1E7-E9A3-4B8A-856B-A9F4F4DB4E58}" type="presParOf" srcId="{0A991B6E-5D16-4167-8F37-89B872B9E89F}" destId="{10C400B2-36EC-461C-A450-763EE2687BCF}" srcOrd="0" destOrd="0" presId="urn:microsoft.com/office/officeart/2005/8/layout/chevron2"/>
    <dgm:cxn modelId="{37798F02-960D-40EC-98E4-7E0887EC6AAE}" type="presParOf" srcId="{10C400B2-36EC-461C-A450-763EE2687BCF}" destId="{028F0DE3-38CA-4D02-8AD4-17A3CCE138A2}" srcOrd="0" destOrd="0" presId="urn:microsoft.com/office/officeart/2005/8/layout/chevron2"/>
    <dgm:cxn modelId="{80B6DA6A-9738-4AD2-965C-FAF8EC104DC2}" type="presParOf" srcId="{10C400B2-36EC-461C-A450-763EE2687BCF}" destId="{EBF70B54-F33F-4575-8A22-F9E6882C87A5}" srcOrd="1" destOrd="0" presId="urn:microsoft.com/office/officeart/2005/8/layout/chevron2"/>
    <dgm:cxn modelId="{83BD5C04-E544-4706-9A44-C46D9A333FAB}" type="presParOf" srcId="{0A991B6E-5D16-4167-8F37-89B872B9E89F}" destId="{2802511B-01FF-49D9-967E-FCBBB8D892FA}" srcOrd="1" destOrd="0" presId="urn:microsoft.com/office/officeart/2005/8/layout/chevron2"/>
    <dgm:cxn modelId="{52BE8430-F774-4E39-87F5-4F5BCC09918C}" type="presParOf" srcId="{0A991B6E-5D16-4167-8F37-89B872B9E89F}" destId="{66926517-5C35-471D-B781-EAC2CCFA2EA5}" srcOrd="2" destOrd="0" presId="urn:microsoft.com/office/officeart/2005/8/layout/chevron2"/>
    <dgm:cxn modelId="{4EE591AB-644C-4D51-B940-9F0E31D95119}" type="presParOf" srcId="{66926517-5C35-471D-B781-EAC2CCFA2EA5}" destId="{EE7D9F0A-FF5F-4713-86C0-017163EEE972}" srcOrd="0" destOrd="0" presId="urn:microsoft.com/office/officeart/2005/8/layout/chevron2"/>
    <dgm:cxn modelId="{BAF4C2FC-91F5-4533-9315-89198118B74D}" type="presParOf" srcId="{66926517-5C35-471D-B781-EAC2CCFA2EA5}" destId="{21EA47F3-DCCB-461E-A4E7-2F84E5ED0F04}" srcOrd="1" destOrd="0" presId="urn:microsoft.com/office/officeart/2005/8/layout/chevron2"/>
    <dgm:cxn modelId="{EA53B7D6-C1F8-4E6B-9242-4D0BD1E54508}" type="presParOf" srcId="{0A991B6E-5D16-4167-8F37-89B872B9E89F}" destId="{C3A67BED-2D37-4574-A0ED-87E5EB9DE0A4}" srcOrd="3" destOrd="0" presId="urn:microsoft.com/office/officeart/2005/8/layout/chevron2"/>
    <dgm:cxn modelId="{8F854385-C160-4BEE-B57F-AB42F7D2BB61}" type="presParOf" srcId="{0A991B6E-5D16-4167-8F37-89B872B9E89F}" destId="{4D1FE4F4-B6A3-43E9-B8AD-A7ACA2167685}" srcOrd="4" destOrd="0" presId="urn:microsoft.com/office/officeart/2005/8/layout/chevron2"/>
    <dgm:cxn modelId="{861416A9-2831-4661-87E9-1E606EABACA3}" type="presParOf" srcId="{4D1FE4F4-B6A3-43E9-B8AD-A7ACA2167685}" destId="{08B0BF40-5AF7-4F68-9DAA-54FBCD40C800}" srcOrd="0" destOrd="0" presId="urn:microsoft.com/office/officeart/2005/8/layout/chevron2"/>
    <dgm:cxn modelId="{2A0D2087-68BC-4049-B5D5-56DA747C3CFF}" type="presParOf" srcId="{4D1FE4F4-B6A3-43E9-B8AD-A7ACA2167685}" destId="{8128C93C-3584-4291-840E-042DEF7E90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C5709-5680-4CD6-A406-D78C360691AD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D4743B0-7C31-402A-AB3C-BB79A07809B3}">
      <dgm:prSet phldrT="[Text]" phldr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207FD11F-8005-47F5-AE24-3A95D3DA188C}" type="parTrans" cxnId="{97C95F59-C31F-4879-B7EC-D37098D7C562}">
      <dgm:prSet/>
      <dgm:spPr/>
      <dgm:t>
        <a:bodyPr/>
        <a:lstStyle/>
        <a:p>
          <a:endParaRPr lang="en-US"/>
        </a:p>
      </dgm:t>
    </dgm:pt>
    <dgm:pt modelId="{8215902F-C2AE-4FF7-816A-40E2890E2753}" type="sibTrans" cxnId="{97C95F59-C31F-4879-B7EC-D37098D7C562}">
      <dgm:prSet/>
      <dgm:spPr/>
      <dgm:t>
        <a:bodyPr/>
        <a:lstStyle/>
        <a:p>
          <a:endParaRPr lang="en-US"/>
        </a:p>
      </dgm:t>
    </dgm:pt>
    <dgm:pt modelId="{BFE714B0-674F-4D1C-8587-D801037D7AEC}" type="pres">
      <dgm:prSet presAssocID="{064C5709-5680-4CD6-A406-D78C360691AD}" presName="Name0" presStyleCnt="0">
        <dgm:presLayoutVars>
          <dgm:dir/>
          <dgm:resizeHandles val="exact"/>
        </dgm:presLayoutVars>
      </dgm:prSet>
      <dgm:spPr/>
    </dgm:pt>
    <dgm:pt modelId="{27B93D44-E59C-42A8-901A-608DE139A504}" type="pres">
      <dgm:prSet presAssocID="{064C5709-5680-4CD6-A406-D78C360691AD}" presName="fgShape" presStyleLbl="fgShp" presStyleIdx="0" presStyleCnt="1" custFlipVert="1" custScaleX="55401" custScaleY="161101" custLinFactNeighborX="14346" custLinFactNeighborY="-7290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28E49295-6F00-4C4E-B7E4-F9B3A8E81CC4}" type="pres">
      <dgm:prSet presAssocID="{064C5709-5680-4CD6-A406-D78C360691AD}" presName="linComp" presStyleCnt="0"/>
      <dgm:spPr/>
    </dgm:pt>
    <dgm:pt modelId="{B6001BD4-0791-4371-B9A6-BA886319730F}" type="pres">
      <dgm:prSet presAssocID="{CD4743B0-7C31-402A-AB3C-BB79A07809B3}" presName="compNode" presStyleCnt="0"/>
      <dgm:spPr/>
    </dgm:pt>
    <dgm:pt modelId="{287449A8-DF5B-4985-BC0D-058FA481873E}" type="pres">
      <dgm:prSet presAssocID="{CD4743B0-7C31-402A-AB3C-BB79A07809B3}" presName="bkgdShape" presStyleLbl="node1" presStyleIdx="0" presStyleCnt="1" custScaleX="78299" custScaleY="97951" custLinFactNeighborX="27134" custLinFactNeighborY="-3629"/>
      <dgm:spPr/>
      <dgm:t>
        <a:bodyPr/>
        <a:lstStyle/>
        <a:p>
          <a:endParaRPr lang="en-US"/>
        </a:p>
      </dgm:t>
    </dgm:pt>
    <dgm:pt modelId="{9C4DFAB5-DBDA-4BFB-9B1E-102C134B8885}" type="pres">
      <dgm:prSet presAssocID="{CD4743B0-7C31-402A-AB3C-BB79A07809B3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A92F2-45AE-4FC5-9F5D-2C85DD756F7F}" type="pres">
      <dgm:prSet presAssocID="{CD4743B0-7C31-402A-AB3C-BB79A07809B3}" presName="invisiNode" presStyleLbl="node1" presStyleIdx="0" presStyleCnt="1"/>
      <dgm:spPr/>
    </dgm:pt>
    <dgm:pt modelId="{5F691051-E8A2-464A-B510-502DD232A9DB}" type="pres">
      <dgm:prSet presAssocID="{CD4743B0-7C31-402A-AB3C-BB79A07809B3}" presName="imagNode" presStyleLbl="fgImgPlace1" presStyleIdx="0" presStyleCnt="1" custAng="5400000" custScaleX="194512" custScaleY="249254" custLinFactNeighborX="53312" custLinFactNeighborY="286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97C95F59-C31F-4879-B7EC-D37098D7C562}" srcId="{064C5709-5680-4CD6-A406-D78C360691AD}" destId="{CD4743B0-7C31-402A-AB3C-BB79A07809B3}" srcOrd="0" destOrd="0" parTransId="{207FD11F-8005-47F5-AE24-3A95D3DA188C}" sibTransId="{8215902F-C2AE-4FF7-816A-40E2890E2753}"/>
    <dgm:cxn modelId="{CDCE02F6-B750-4C37-9B39-7C9A43CB6F30}" type="presOf" srcId="{064C5709-5680-4CD6-A406-D78C360691AD}" destId="{BFE714B0-674F-4D1C-8587-D801037D7AEC}" srcOrd="0" destOrd="0" presId="urn:microsoft.com/office/officeart/2005/8/layout/hList7"/>
    <dgm:cxn modelId="{72C48EEB-2EEA-4F41-B20C-5380A5A0ED79}" type="presOf" srcId="{CD4743B0-7C31-402A-AB3C-BB79A07809B3}" destId="{9C4DFAB5-DBDA-4BFB-9B1E-102C134B8885}" srcOrd="1" destOrd="0" presId="urn:microsoft.com/office/officeart/2005/8/layout/hList7"/>
    <dgm:cxn modelId="{7013CBE0-FB5C-4C77-9639-0D2A3E380870}" type="presOf" srcId="{CD4743B0-7C31-402A-AB3C-BB79A07809B3}" destId="{287449A8-DF5B-4985-BC0D-058FA481873E}" srcOrd="0" destOrd="0" presId="urn:microsoft.com/office/officeart/2005/8/layout/hList7"/>
    <dgm:cxn modelId="{F3629E83-9F08-4125-8C8B-DC91808B078C}" type="presParOf" srcId="{BFE714B0-674F-4D1C-8587-D801037D7AEC}" destId="{27B93D44-E59C-42A8-901A-608DE139A504}" srcOrd="0" destOrd="0" presId="urn:microsoft.com/office/officeart/2005/8/layout/hList7"/>
    <dgm:cxn modelId="{3A063968-F117-4AF5-83D8-835DA0098FDB}" type="presParOf" srcId="{BFE714B0-674F-4D1C-8587-D801037D7AEC}" destId="{28E49295-6F00-4C4E-B7E4-F9B3A8E81CC4}" srcOrd="1" destOrd="0" presId="urn:microsoft.com/office/officeart/2005/8/layout/hList7"/>
    <dgm:cxn modelId="{69821F2D-0DE0-4DF7-ACBD-4A86C1F5DBC1}" type="presParOf" srcId="{28E49295-6F00-4C4E-B7E4-F9B3A8E81CC4}" destId="{B6001BD4-0791-4371-B9A6-BA886319730F}" srcOrd="0" destOrd="0" presId="urn:microsoft.com/office/officeart/2005/8/layout/hList7"/>
    <dgm:cxn modelId="{E499E66B-5C5C-4C83-AE05-F3748981A0E4}" type="presParOf" srcId="{B6001BD4-0791-4371-B9A6-BA886319730F}" destId="{287449A8-DF5B-4985-BC0D-058FA481873E}" srcOrd="0" destOrd="0" presId="urn:microsoft.com/office/officeart/2005/8/layout/hList7"/>
    <dgm:cxn modelId="{171B3D36-6B02-4B8D-9B82-4D58F8D63D04}" type="presParOf" srcId="{B6001BD4-0791-4371-B9A6-BA886319730F}" destId="{9C4DFAB5-DBDA-4BFB-9B1E-102C134B8885}" srcOrd="1" destOrd="0" presId="urn:microsoft.com/office/officeart/2005/8/layout/hList7"/>
    <dgm:cxn modelId="{404EF219-5826-48EE-879D-86E3CA991818}" type="presParOf" srcId="{B6001BD4-0791-4371-B9A6-BA886319730F}" destId="{F0EA92F2-45AE-4FC5-9F5D-2C85DD756F7F}" srcOrd="2" destOrd="0" presId="urn:microsoft.com/office/officeart/2005/8/layout/hList7"/>
    <dgm:cxn modelId="{1D140FE2-9349-4BCA-9979-A25C03C5AFEA}" type="presParOf" srcId="{B6001BD4-0791-4371-B9A6-BA886319730F}" destId="{5F691051-E8A2-464A-B510-502DD232A9D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64F248-381A-4D0A-9620-5B415E96B198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DE4979-CA90-41FE-80FA-A6FD159CB142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  নির্বাচন কী তা বলতে পারব?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20D1F9-9800-4A91-8F13-D32B33DF0DF4}" type="parTrans" cxnId="{7476C1DE-40CD-48EB-A488-74F90B884123}">
      <dgm:prSet/>
      <dgm:spPr/>
      <dgm:t>
        <a:bodyPr/>
        <a:lstStyle/>
        <a:p>
          <a:endParaRPr lang="en-US"/>
        </a:p>
      </dgm:t>
    </dgm:pt>
    <dgm:pt modelId="{E47F3AEC-98B7-4F73-9C50-D2B61E42DE56}" type="sibTrans" cxnId="{7476C1DE-40CD-48EB-A488-74F90B884123}">
      <dgm:prSet/>
      <dgm:spPr/>
      <dgm:t>
        <a:bodyPr/>
        <a:lstStyle/>
        <a:p>
          <a:endParaRPr lang="en-US"/>
        </a:p>
      </dgm:t>
    </dgm:pt>
    <dgm:pt modelId="{8E832400-264E-49BF-8D4A-117B99DB6B03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গণতন্ত্র ও নির্বাচনের সম্পর্ক নিরুপন করতে পারব।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8635E-3DF2-4E79-BC8E-D4BC0B86B10E}" type="parTrans" cxnId="{B93B1EE6-38AD-405A-AD6D-E675D88AF8FD}">
      <dgm:prSet/>
      <dgm:spPr/>
      <dgm:t>
        <a:bodyPr/>
        <a:lstStyle/>
        <a:p>
          <a:endParaRPr lang="en-US"/>
        </a:p>
      </dgm:t>
    </dgm:pt>
    <dgm:pt modelId="{845B1D91-69EF-4663-B567-D90369DBB1D0}" type="sibTrans" cxnId="{B93B1EE6-38AD-405A-AD6D-E675D88AF8FD}">
      <dgm:prSet/>
      <dgm:spPr/>
      <dgm:t>
        <a:bodyPr/>
        <a:lstStyle/>
        <a:p>
          <a:endParaRPr lang="en-US"/>
        </a:p>
      </dgm:t>
    </dgm:pt>
    <dgm:pt modelId="{B531F70A-9BC2-44FA-83F3-214A5F9C91D8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নির্বাচন কমিশনের গঠন,ক্ষমতা ও কার্যাবলী বর্ণনা করতে পারব 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0B41C0-346F-4BE4-8650-2AB97C348122}" type="parTrans" cxnId="{12EC2F2B-F9EA-461A-A99B-A17B5F8B827E}">
      <dgm:prSet/>
      <dgm:spPr/>
      <dgm:t>
        <a:bodyPr/>
        <a:lstStyle/>
        <a:p>
          <a:endParaRPr lang="en-US"/>
        </a:p>
      </dgm:t>
    </dgm:pt>
    <dgm:pt modelId="{9C935B79-519B-4FEC-AB91-37A994D99384}" type="sibTrans" cxnId="{12EC2F2B-F9EA-461A-A99B-A17B5F8B827E}">
      <dgm:prSet/>
      <dgm:spPr/>
      <dgm:t>
        <a:bodyPr/>
        <a:lstStyle/>
        <a:p>
          <a:endParaRPr lang="en-US"/>
        </a:p>
      </dgm:t>
    </dgm:pt>
    <dgm:pt modelId="{21A9CA1F-ECFC-4FBB-9478-DA1AEFB82967}" type="pres">
      <dgm:prSet presAssocID="{0764F248-381A-4D0A-9620-5B415E96B1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76B4A60-6DEE-4B55-9FC6-4A69F4379259}" type="pres">
      <dgm:prSet presAssocID="{0764F248-381A-4D0A-9620-5B415E96B198}" presName="Name1" presStyleCnt="0"/>
      <dgm:spPr/>
    </dgm:pt>
    <dgm:pt modelId="{CE46520B-BEF7-4AB7-AB6A-55472F331C6A}" type="pres">
      <dgm:prSet presAssocID="{0764F248-381A-4D0A-9620-5B415E96B198}" presName="cycle" presStyleCnt="0"/>
      <dgm:spPr/>
    </dgm:pt>
    <dgm:pt modelId="{4B280239-B214-4BDB-A09A-502BA51D003B}" type="pres">
      <dgm:prSet presAssocID="{0764F248-381A-4D0A-9620-5B415E96B198}" presName="srcNode" presStyleLbl="node1" presStyleIdx="0" presStyleCnt="3"/>
      <dgm:spPr/>
    </dgm:pt>
    <dgm:pt modelId="{70F14E5C-3C7D-4AFB-AC79-537AA32D8BDE}" type="pres">
      <dgm:prSet presAssocID="{0764F248-381A-4D0A-9620-5B415E96B198}" presName="conn" presStyleLbl="parChTrans1D2" presStyleIdx="0" presStyleCnt="1"/>
      <dgm:spPr/>
      <dgm:t>
        <a:bodyPr/>
        <a:lstStyle/>
        <a:p>
          <a:endParaRPr lang="en-US"/>
        </a:p>
      </dgm:t>
    </dgm:pt>
    <dgm:pt modelId="{19BC47AF-1F1E-47C8-AF17-5E6CB58FDD56}" type="pres">
      <dgm:prSet presAssocID="{0764F248-381A-4D0A-9620-5B415E96B198}" presName="extraNode" presStyleLbl="node1" presStyleIdx="0" presStyleCnt="3"/>
      <dgm:spPr/>
    </dgm:pt>
    <dgm:pt modelId="{EDA30F64-C1DD-4157-8ADF-5744D2D5F542}" type="pres">
      <dgm:prSet presAssocID="{0764F248-381A-4D0A-9620-5B415E96B198}" presName="dstNode" presStyleLbl="node1" presStyleIdx="0" presStyleCnt="3"/>
      <dgm:spPr/>
    </dgm:pt>
    <dgm:pt modelId="{97652373-0427-4D95-89AC-6CBF3305C718}" type="pres">
      <dgm:prSet presAssocID="{00DE4979-CA90-41FE-80FA-A6FD159CB142}" presName="text_1" presStyleLbl="node1" presStyleIdx="0" presStyleCnt="3" custScaleY="12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F5D54-38C0-48C9-A7A8-39E5815FDE80}" type="pres">
      <dgm:prSet presAssocID="{00DE4979-CA90-41FE-80FA-A6FD159CB142}" presName="accent_1" presStyleCnt="0"/>
      <dgm:spPr/>
    </dgm:pt>
    <dgm:pt modelId="{E5AA6F80-8F9A-4A64-9827-A2CEF920B0D0}" type="pres">
      <dgm:prSet presAssocID="{00DE4979-CA90-41FE-80FA-A6FD159CB142}" presName="accentRepeatNode" presStyleLbl="solidFgAcc1" presStyleIdx="0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5B5D7372-6951-4F04-A901-C7D97DF21B9E}" type="pres">
      <dgm:prSet presAssocID="{8E832400-264E-49BF-8D4A-117B99DB6B03}" presName="text_2" presStyleLbl="node1" presStyleIdx="1" presStyleCnt="3" custScaleY="125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F3316-4C03-4394-9FB5-A80E02BE40FB}" type="pres">
      <dgm:prSet presAssocID="{8E832400-264E-49BF-8D4A-117B99DB6B03}" presName="accent_2" presStyleCnt="0"/>
      <dgm:spPr/>
    </dgm:pt>
    <dgm:pt modelId="{C6525EF4-EF5E-4CA8-B81F-3D17BF04C34B}" type="pres">
      <dgm:prSet presAssocID="{8E832400-264E-49BF-8D4A-117B99DB6B03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53061EF0-AFB5-4EB9-9058-C3042C294174}" type="pres">
      <dgm:prSet presAssocID="{B531F70A-9BC2-44FA-83F3-214A5F9C91D8}" presName="text_3" presStyleLbl="node1" presStyleIdx="2" presStyleCnt="3" custScaleY="151692" custLinFactNeighborX="1837" custLinFactNeighborY="2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F704D-5038-4E48-9935-FDA26B778532}" type="pres">
      <dgm:prSet presAssocID="{B531F70A-9BC2-44FA-83F3-214A5F9C91D8}" presName="accent_3" presStyleCnt="0"/>
      <dgm:spPr/>
    </dgm:pt>
    <dgm:pt modelId="{7E3850F6-E1B7-4AD0-9818-F24D75BFCE4A}" type="pres">
      <dgm:prSet presAssocID="{B531F70A-9BC2-44FA-83F3-214A5F9C91D8}" presName="accentRepeatNode" presStyleLbl="solidFgAcc1" presStyleIdx="2" presStyleCnt="3" custLinFactNeighborX="11330" custLinFactNeighborY="-113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54E90469-2539-4615-80AC-B8EA0FB1F4DA}" type="presOf" srcId="{00DE4979-CA90-41FE-80FA-A6FD159CB142}" destId="{97652373-0427-4D95-89AC-6CBF3305C718}" srcOrd="0" destOrd="0" presId="urn:microsoft.com/office/officeart/2008/layout/VerticalCurvedList"/>
    <dgm:cxn modelId="{7476C1DE-40CD-48EB-A488-74F90B884123}" srcId="{0764F248-381A-4D0A-9620-5B415E96B198}" destId="{00DE4979-CA90-41FE-80FA-A6FD159CB142}" srcOrd="0" destOrd="0" parTransId="{8D20D1F9-9800-4A91-8F13-D32B33DF0DF4}" sibTransId="{E47F3AEC-98B7-4F73-9C50-D2B61E42DE56}"/>
    <dgm:cxn modelId="{DD70B238-8071-4E63-8436-AEC5FB457355}" type="presOf" srcId="{B531F70A-9BC2-44FA-83F3-214A5F9C91D8}" destId="{53061EF0-AFB5-4EB9-9058-C3042C294174}" srcOrd="0" destOrd="0" presId="urn:microsoft.com/office/officeart/2008/layout/VerticalCurvedList"/>
    <dgm:cxn modelId="{288BC2D0-61F1-4EC9-A153-8576288F4E56}" type="presOf" srcId="{E47F3AEC-98B7-4F73-9C50-D2B61E42DE56}" destId="{70F14E5C-3C7D-4AFB-AC79-537AA32D8BDE}" srcOrd="0" destOrd="0" presId="urn:microsoft.com/office/officeart/2008/layout/VerticalCurvedList"/>
    <dgm:cxn modelId="{8721DF1E-2CC0-4A81-8309-F72A75FF04AC}" type="presOf" srcId="{8E832400-264E-49BF-8D4A-117B99DB6B03}" destId="{5B5D7372-6951-4F04-A901-C7D97DF21B9E}" srcOrd="0" destOrd="0" presId="urn:microsoft.com/office/officeart/2008/layout/VerticalCurvedList"/>
    <dgm:cxn modelId="{B93B1EE6-38AD-405A-AD6D-E675D88AF8FD}" srcId="{0764F248-381A-4D0A-9620-5B415E96B198}" destId="{8E832400-264E-49BF-8D4A-117B99DB6B03}" srcOrd="1" destOrd="0" parTransId="{8BE8635E-3DF2-4E79-BC8E-D4BC0B86B10E}" sibTransId="{845B1D91-69EF-4663-B567-D90369DBB1D0}"/>
    <dgm:cxn modelId="{12EC2F2B-F9EA-461A-A99B-A17B5F8B827E}" srcId="{0764F248-381A-4D0A-9620-5B415E96B198}" destId="{B531F70A-9BC2-44FA-83F3-214A5F9C91D8}" srcOrd="2" destOrd="0" parTransId="{F50B41C0-346F-4BE4-8650-2AB97C348122}" sibTransId="{9C935B79-519B-4FEC-AB91-37A994D99384}"/>
    <dgm:cxn modelId="{435BD58A-4C82-4FF2-8430-502A08E8E6BF}" type="presOf" srcId="{0764F248-381A-4D0A-9620-5B415E96B198}" destId="{21A9CA1F-ECFC-4FBB-9478-DA1AEFB82967}" srcOrd="0" destOrd="0" presId="urn:microsoft.com/office/officeart/2008/layout/VerticalCurvedList"/>
    <dgm:cxn modelId="{E4C89D27-6EF8-4B82-9B02-694ABA3B90BC}" type="presParOf" srcId="{21A9CA1F-ECFC-4FBB-9478-DA1AEFB82967}" destId="{976B4A60-6DEE-4B55-9FC6-4A69F4379259}" srcOrd="0" destOrd="0" presId="urn:microsoft.com/office/officeart/2008/layout/VerticalCurvedList"/>
    <dgm:cxn modelId="{F675D294-7241-41DD-8FF3-EF32B9C25CAE}" type="presParOf" srcId="{976B4A60-6DEE-4B55-9FC6-4A69F4379259}" destId="{CE46520B-BEF7-4AB7-AB6A-55472F331C6A}" srcOrd="0" destOrd="0" presId="urn:microsoft.com/office/officeart/2008/layout/VerticalCurvedList"/>
    <dgm:cxn modelId="{E1E19899-1478-45AF-9627-5D9A81B2F135}" type="presParOf" srcId="{CE46520B-BEF7-4AB7-AB6A-55472F331C6A}" destId="{4B280239-B214-4BDB-A09A-502BA51D003B}" srcOrd="0" destOrd="0" presId="urn:microsoft.com/office/officeart/2008/layout/VerticalCurvedList"/>
    <dgm:cxn modelId="{E043D68E-EF99-41ED-A449-FE4871FA9E24}" type="presParOf" srcId="{CE46520B-BEF7-4AB7-AB6A-55472F331C6A}" destId="{70F14E5C-3C7D-4AFB-AC79-537AA32D8BDE}" srcOrd="1" destOrd="0" presId="urn:microsoft.com/office/officeart/2008/layout/VerticalCurvedList"/>
    <dgm:cxn modelId="{5B32ED3E-0A9D-4FAE-8AF7-D62475A0CAB9}" type="presParOf" srcId="{CE46520B-BEF7-4AB7-AB6A-55472F331C6A}" destId="{19BC47AF-1F1E-47C8-AF17-5E6CB58FDD56}" srcOrd="2" destOrd="0" presId="urn:microsoft.com/office/officeart/2008/layout/VerticalCurvedList"/>
    <dgm:cxn modelId="{B4B08089-02C3-4130-872C-5F05D2461218}" type="presParOf" srcId="{CE46520B-BEF7-4AB7-AB6A-55472F331C6A}" destId="{EDA30F64-C1DD-4157-8ADF-5744D2D5F542}" srcOrd="3" destOrd="0" presId="urn:microsoft.com/office/officeart/2008/layout/VerticalCurvedList"/>
    <dgm:cxn modelId="{9947F133-2C24-4B0F-823A-C9B2EBA913E4}" type="presParOf" srcId="{976B4A60-6DEE-4B55-9FC6-4A69F4379259}" destId="{97652373-0427-4D95-89AC-6CBF3305C718}" srcOrd="1" destOrd="0" presId="urn:microsoft.com/office/officeart/2008/layout/VerticalCurvedList"/>
    <dgm:cxn modelId="{36EAE54D-909A-4850-B510-F68C0CC0796B}" type="presParOf" srcId="{976B4A60-6DEE-4B55-9FC6-4A69F4379259}" destId="{6FEF5D54-38C0-48C9-A7A8-39E5815FDE80}" srcOrd="2" destOrd="0" presId="urn:microsoft.com/office/officeart/2008/layout/VerticalCurvedList"/>
    <dgm:cxn modelId="{F6CEF210-4DAB-4FF6-93A1-77F4E4D2B93D}" type="presParOf" srcId="{6FEF5D54-38C0-48C9-A7A8-39E5815FDE80}" destId="{E5AA6F80-8F9A-4A64-9827-A2CEF920B0D0}" srcOrd="0" destOrd="0" presId="urn:microsoft.com/office/officeart/2008/layout/VerticalCurvedList"/>
    <dgm:cxn modelId="{45541170-EC9A-4623-977B-78240772CDC8}" type="presParOf" srcId="{976B4A60-6DEE-4B55-9FC6-4A69F4379259}" destId="{5B5D7372-6951-4F04-A901-C7D97DF21B9E}" srcOrd="3" destOrd="0" presId="urn:microsoft.com/office/officeart/2008/layout/VerticalCurvedList"/>
    <dgm:cxn modelId="{55D2EF0F-AEC7-4F03-9228-1D4CBE394964}" type="presParOf" srcId="{976B4A60-6DEE-4B55-9FC6-4A69F4379259}" destId="{EB7F3316-4C03-4394-9FB5-A80E02BE40FB}" srcOrd="4" destOrd="0" presId="urn:microsoft.com/office/officeart/2008/layout/VerticalCurvedList"/>
    <dgm:cxn modelId="{B02EEF4F-D90A-4283-BD05-10613C11D2D4}" type="presParOf" srcId="{EB7F3316-4C03-4394-9FB5-A80E02BE40FB}" destId="{C6525EF4-EF5E-4CA8-B81F-3D17BF04C34B}" srcOrd="0" destOrd="0" presId="urn:microsoft.com/office/officeart/2008/layout/VerticalCurvedList"/>
    <dgm:cxn modelId="{1EA784FE-D084-423A-969A-D966FE296B6B}" type="presParOf" srcId="{976B4A60-6DEE-4B55-9FC6-4A69F4379259}" destId="{53061EF0-AFB5-4EB9-9058-C3042C294174}" srcOrd="5" destOrd="0" presId="urn:microsoft.com/office/officeart/2008/layout/VerticalCurvedList"/>
    <dgm:cxn modelId="{CA6624BF-AE3F-4A0C-A72D-9E80445548BD}" type="presParOf" srcId="{976B4A60-6DEE-4B55-9FC6-4A69F4379259}" destId="{B34F704D-5038-4E48-9935-FDA26B778532}" srcOrd="6" destOrd="0" presId="urn:microsoft.com/office/officeart/2008/layout/VerticalCurvedList"/>
    <dgm:cxn modelId="{34D91F4E-EEF9-474D-931E-7F392A7020BC}" type="presParOf" srcId="{B34F704D-5038-4E48-9935-FDA26B778532}" destId="{7E3850F6-E1B7-4AD0-9818-F24D75BFCE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DD02-F38F-4DD9-BAB3-3B84F038ABE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D1DE1-2617-455D-869C-46588BDEEE9E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   শিক্ষনফল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C7AB86-A20B-4F4E-B03D-579C844C63A8}" type="parTrans" cxnId="{00DD311D-F10B-4478-BCF8-32E1D3CAEA86}">
      <dgm:prSet/>
      <dgm:spPr/>
      <dgm:t>
        <a:bodyPr/>
        <a:lstStyle/>
        <a:p>
          <a:endParaRPr lang="en-US"/>
        </a:p>
      </dgm:t>
    </dgm:pt>
    <dgm:pt modelId="{A577FE84-949F-4DD0-961B-C95BBADDED72}" type="sibTrans" cxnId="{00DD311D-F10B-4478-BCF8-32E1D3CAEA86}">
      <dgm:prSet/>
      <dgm:spPr/>
      <dgm:t>
        <a:bodyPr/>
        <a:lstStyle/>
        <a:p>
          <a:endParaRPr lang="en-US"/>
        </a:p>
      </dgm:t>
    </dgm:pt>
    <dgm:pt modelId="{FFE514FB-1163-4EE2-8C56-7FDB58121BC0}" type="pres">
      <dgm:prSet presAssocID="{517DDD02-F38F-4DD9-BAB3-3B84F038AB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7EBC6-C077-41C1-A065-286AB581544F}" type="pres">
      <dgm:prSet presAssocID="{4FAD1DE1-2617-455D-869C-46588BDEEE9E}" presName="comp" presStyleCnt="0"/>
      <dgm:spPr/>
    </dgm:pt>
    <dgm:pt modelId="{5B2B0938-37B5-4341-9371-8BDFC80E3F47}" type="pres">
      <dgm:prSet presAssocID="{4FAD1DE1-2617-455D-869C-46588BDEEE9E}" presName="box" presStyleLbl="node1" presStyleIdx="0" presStyleCnt="1" custLinFactNeighborX="-1148" custLinFactNeighborY="14278"/>
      <dgm:spPr/>
      <dgm:t>
        <a:bodyPr/>
        <a:lstStyle/>
        <a:p>
          <a:endParaRPr lang="en-US"/>
        </a:p>
      </dgm:t>
    </dgm:pt>
    <dgm:pt modelId="{0D832D46-5E2A-4E36-9828-C806BDE4EB65}" type="pres">
      <dgm:prSet presAssocID="{4FAD1DE1-2617-455D-869C-46588BDEEE9E}" presName="img" presStyleLbl="fgImgPlace1" presStyleIdx="0" presStyleCnt="1" custAng="10800000" custFlipVert="1" custFlipHor="1" custScaleX="102288" custScaleY="893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7993D9A-A7B7-4426-861C-E53D386CAF0D}" type="pres">
      <dgm:prSet presAssocID="{4FAD1DE1-2617-455D-869C-46588BDEEE9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1D53B-06AB-495E-B580-753D803D55A9}" type="presOf" srcId="{4FAD1DE1-2617-455D-869C-46588BDEEE9E}" destId="{B7993D9A-A7B7-4426-861C-E53D386CAF0D}" srcOrd="1" destOrd="0" presId="urn:microsoft.com/office/officeart/2005/8/layout/vList4"/>
    <dgm:cxn modelId="{00DD311D-F10B-4478-BCF8-32E1D3CAEA86}" srcId="{517DDD02-F38F-4DD9-BAB3-3B84F038ABED}" destId="{4FAD1DE1-2617-455D-869C-46588BDEEE9E}" srcOrd="0" destOrd="0" parTransId="{F8C7AB86-A20B-4F4E-B03D-579C844C63A8}" sibTransId="{A577FE84-949F-4DD0-961B-C95BBADDED72}"/>
    <dgm:cxn modelId="{6C13AA89-44A7-4C76-B446-C21C7FBB60E1}" type="presOf" srcId="{4FAD1DE1-2617-455D-869C-46588BDEEE9E}" destId="{5B2B0938-37B5-4341-9371-8BDFC80E3F47}" srcOrd="0" destOrd="0" presId="urn:microsoft.com/office/officeart/2005/8/layout/vList4"/>
    <dgm:cxn modelId="{EE4A7473-C23C-4849-9493-DCBE936B7D16}" type="presOf" srcId="{517DDD02-F38F-4DD9-BAB3-3B84F038ABED}" destId="{FFE514FB-1163-4EE2-8C56-7FDB58121BC0}" srcOrd="0" destOrd="0" presId="urn:microsoft.com/office/officeart/2005/8/layout/vList4"/>
    <dgm:cxn modelId="{25B4B3B5-CE90-44E4-9704-06519D6B4AA6}" type="presParOf" srcId="{FFE514FB-1163-4EE2-8C56-7FDB58121BC0}" destId="{79F7EBC6-C077-41C1-A065-286AB581544F}" srcOrd="0" destOrd="0" presId="urn:microsoft.com/office/officeart/2005/8/layout/vList4"/>
    <dgm:cxn modelId="{A48326DE-B994-4D98-BA62-1BCCF9AB6181}" type="presParOf" srcId="{79F7EBC6-C077-41C1-A065-286AB581544F}" destId="{5B2B0938-37B5-4341-9371-8BDFC80E3F47}" srcOrd="0" destOrd="0" presId="urn:microsoft.com/office/officeart/2005/8/layout/vList4"/>
    <dgm:cxn modelId="{7D61A024-9D33-480C-A501-5C89D6446163}" type="presParOf" srcId="{79F7EBC6-C077-41C1-A065-286AB581544F}" destId="{0D832D46-5E2A-4E36-9828-C806BDE4EB65}" srcOrd="1" destOrd="0" presId="urn:microsoft.com/office/officeart/2005/8/layout/vList4"/>
    <dgm:cxn modelId="{E877D3F6-DE97-489C-817A-CB63A944052E}" type="presParOf" srcId="{79F7EBC6-C077-41C1-A065-286AB581544F}" destId="{B7993D9A-A7B7-4426-861C-E53D386CAF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0CD97A-37B2-449D-A098-BF15A519BFE5}" type="doc">
      <dgm:prSet loTypeId="urn:microsoft.com/office/officeart/2005/8/layout/equation2" loCatId="process" qsTypeId="urn:microsoft.com/office/officeart/2005/8/quickstyle/3d2" qsCatId="3D" csTypeId="urn:microsoft.com/office/officeart/2005/8/colors/colorful5" csCatId="colorful" phldr="1"/>
      <dgm:spPr/>
    </dgm:pt>
    <dgm:pt modelId="{0C5ED9C1-13E3-4BD5-95C1-10411F0F512F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bn-IN" sz="4400" b="1" cap="none" spc="0" dirty="0" smtClean="0">
              <a:ln/>
              <a:solidFill>
                <a:srgbClr val="F31CDA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r>
            <a:rPr lang="bn-IN" sz="5400" b="1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cap="none" spc="0" dirty="0">
            <a:ln/>
            <a:solidFill>
              <a:schemeClr val="accent4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FD668B-94B3-49A0-A448-A944A99A1B8A}" type="parTrans" cxnId="{61805568-995B-461B-B488-74E6101F467F}">
      <dgm:prSet/>
      <dgm:spPr/>
      <dgm:t>
        <a:bodyPr/>
        <a:lstStyle/>
        <a:p>
          <a:endParaRPr lang="en-US"/>
        </a:p>
      </dgm:t>
    </dgm:pt>
    <dgm:pt modelId="{ACF14B7F-BAF4-43FF-AE65-7FBA4A46F8E8}" type="sibTrans" cxnId="{61805568-995B-461B-B488-74E6101F467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7FCB802-E9E9-4D4A-B8FA-4967AA2215B5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bn-IN" sz="4400" b="1" cap="none" spc="0" dirty="0" smtClean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r>
            <a:rPr lang="bn-IN" sz="5400" b="1" cap="none" spc="0" dirty="0" smtClean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cap="none" spc="0" dirty="0">
            <a:ln/>
            <a:solidFill>
              <a:srgbClr val="0070C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1B9888-B974-4642-847B-112276A69772}" type="parTrans" cxnId="{CC4387B7-4DA0-43E8-9885-1008A467276D}">
      <dgm:prSet/>
      <dgm:spPr/>
      <dgm:t>
        <a:bodyPr/>
        <a:lstStyle/>
        <a:p>
          <a:endParaRPr lang="en-US"/>
        </a:p>
      </dgm:t>
    </dgm:pt>
    <dgm:pt modelId="{02541142-DEAE-4BC9-A2F4-3E5174C8A912}" type="sibTrans" cxnId="{CC4387B7-4DA0-43E8-9885-1008A467276D}">
      <dgm:prSet/>
      <dgm:spPr/>
      <dgm:t>
        <a:bodyPr/>
        <a:lstStyle/>
        <a:p>
          <a:endParaRPr lang="en-US"/>
        </a:p>
      </dgm:t>
    </dgm:pt>
    <dgm:pt modelId="{E8C525B0-A9C8-46B5-B4F9-C77B5942213E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bn-IN" sz="6000" b="1" cap="none" spc="0" dirty="0" smtClean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bn-IN" sz="6000" b="1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b="1" cap="none" spc="0" dirty="0">
            <a:ln/>
            <a:solidFill>
              <a:schemeClr val="accent4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415091-8E7E-41A7-B822-D259F385DF1F}" type="parTrans" cxnId="{E10CC8D4-7676-433C-9DAC-719C7E4CD524}">
      <dgm:prSet/>
      <dgm:spPr/>
      <dgm:t>
        <a:bodyPr/>
        <a:lstStyle/>
        <a:p>
          <a:endParaRPr lang="en-US"/>
        </a:p>
      </dgm:t>
    </dgm:pt>
    <dgm:pt modelId="{69A2C89D-D041-4794-92CC-4EB2592DE6A8}" type="sibTrans" cxnId="{E10CC8D4-7676-433C-9DAC-719C7E4CD524}">
      <dgm:prSet/>
      <dgm:spPr/>
      <dgm:t>
        <a:bodyPr/>
        <a:lstStyle/>
        <a:p>
          <a:endParaRPr lang="en-US"/>
        </a:p>
      </dgm:t>
    </dgm:pt>
    <dgm:pt modelId="{21668DB7-5DF8-4E92-8FA1-59CAEB3D1F2E}" type="pres">
      <dgm:prSet presAssocID="{A60CD97A-37B2-449D-A098-BF15A519BFE5}" presName="Name0" presStyleCnt="0">
        <dgm:presLayoutVars>
          <dgm:dir/>
          <dgm:resizeHandles val="exact"/>
        </dgm:presLayoutVars>
      </dgm:prSet>
      <dgm:spPr/>
    </dgm:pt>
    <dgm:pt modelId="{F9DD1097-EC3F-42E9-A161-0F340153B5E0}" type="pres">
      <dgm:prSet presAssocID="{A60CD97A-37B2-449D-A098-BF15A519BFE5}" presName="vNodes" presStyleCnt="0"/>
      <dgm:spPr/>
    </dgm:pt>
    <dgm:pt modelId="{03355508-7230-414B-ADA7-B212B9220754}" type="pres">
      <dgm:prSet presAssocID="{0C5ED9C1-13E3-4BD5-95C1-10411F0F512F}" presName="node" presStyleLbl="node1" presStyleIdx="0" presStyleCnt="3" custScaleX="135583" custScaleY="134954" custLinFactNeighborX="955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437F2-91C9-4A8E-BC6D-C2AA9529985D}" type="pres">
      <dgm:prSet presAssocID="{ACF14B7F-BAF4-43FF-AE65-7FBA4A46F8E8}" presName="spacerT" presStyleCnt="0"/>
      <dgm:spPr/>
    </dgm:pt>
    <dgm:pt modelId="{D13CBD1F-7BFC-4767-B30C-10628E718758}" type="pres">
      <dgm:prSet presAssocID="{ACF14B7F-BAF4-43FF-AE65-7FBA4A46F8E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7715F76-3583-4FE4-8296-64D66FAD07E1}" type="pres">
      <dgm:prSet presAssocID="{ACF14B7F-BAF4-43FF-AE65-7FBA4A46F8E8}" presName="spacerB" presStyleCnt="0"/>
      <dgm:spPr/>
    </dgm:pt>
    <dgm:pt modelId="{0846987A-261E-4417-8414-0FCDAA7B0C34}" type="pres">
      <dgm:prSet presAssocID="{E7FCB802-E9E9-4D4A-B8FA-4967AA2215B5}" presName="node" presStyleLbl="node1" presStyleIdx="1" presStyleCnt="3" custScaleX="128257" custScaleY="134865" custLinFactNeighborX="-12411" custLinFactNeighborY="-47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90F7-0806-41FD-BF46-28889469FEE1}" type="pres">
      <dgm:prSet presAssocID="{A60CD97A-37B2-449D-A098-BF15A519BFE5}" presName="sibTransLast" presStyleLbl="sibTrans2D1" presStyleIdx="1" presStyleCnt="2" custScaleX="224119" custLinFactNeighborX="-63042" custLinFactNeighborY="4451"/>
      <dgm:spPr/>
      <dgm:t>
        <a:bodyPr/>
        <a:lstStyle/>
        <a:p>
          <a:endParaRPr lang="en-US"/>
        </a:p>
      </dgm:t>
    </dgm:pt>
    <dgm:pt modelId="{C63BC6B0-9AAE-43F8-BCE4-AB694922FCEB}" type="pres">
      <dgm:prSet presAssocID="{A60CD97A-37B2-449D-A098-BF15A519BF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3DBD517-FF14-4449-8D14-4E768963745B}" type="pres">
      <dgm:prSet presAssocID="{A60CD97A-37B2-449D-A098-BF15A519BFE5}" presName="lastNode" presStyleLbl="node1" presStyleIdx="2" presStyleCnt="3" custLinFactNeighborX="-32096" custLinFactNeighborY="3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00539-CA64-474E-8244-6F67B25BF524}" type="presOf" srcId="{E7FCB802-E9E9-4D4A-B8FA-4967AA2215B5}" destId="{0846987A-261E-4417-8414-0FCDAA7B0C34}" srcOrd="0" destOrd="0" presId="urn:microsoft.com/office/officeart/2005/8/layout/equation2"/>
    <dgm:cxn modelId="{E98423FC-6973-4A21-9242-90AB3F9BAA38}" type="presOf" srcId="{0C5ED9C1-13E3-4BD5-95C1-10411F0F512F}" destId="{03355508-7230-414B-ADA7-B212B9220754}" srcOrd="0" destOrd="0" presId="urn:microsoft.com/office/officeart/2005/8/layout/equation2"/>
    <dgm:cxn modelId="{61805568-995B-461B-B488-74E6101F467F}" srcId="{A60CD97A-37B2-449D-A098-BF15A519BFE5}" destId="{0C5ED9C1-13E3-4BD5-95C1-10411F0F512F}" srcOrd="0" destOrd="0" parTransId="{25FD668B-94B3-49A0-A448-A944A99A1B8A}" sibTransId="{ACF14B7F-BAF4-43FF-AE65-7FBA4A46F8E8}"/>
    <dgm:cxn modelId="{E10CC8D4-7676-433C-9DAC-719C7E4CD524}" srcId="{A60CD97A-37B2-449D-A098-BF15A519BFE5}" destId="{E8C525B0-A9C8-46B5-B4F9-C77B5942213E}" srcOrd="2" destOrd="0" parTransId="{F4415091-8E7E-41A7-B822-D259F385DF1F}" sibTransId="{69A2C89D-D041-4794-92CC-4EB2592DE6A8}"/>
    <dgm:cxn modelId="{6B4AC44D-8F1D-4A47-8A4E-290A464923AD}" type="presOf" srcId="{E8C525B0-A9C8-46B5-B4F9-C77B5942213E}" destId="{53DBD517-FF14-4449-8D14-4E768963745B}" srcOrd="0" destOrd="0" presId="urn:microsoft.com/office/officeart/2005/8/layout/equation2"/>
    <dgm:cxn modelId="{CC4387B7-4DA0-43E8-9885-1008A467276D}" srcId="{A60CD97A-37B2-449D-A098-BF15A519BFE5}" destId="{E7FCB802-E9E9-4D4A-B8FA-4967AA2215B5}" srcOrd="1" destOrd="0" parTransId="{AE1B9888-B974-4642-847B-112276A69772}" sibTransId="{02541142-DEAE-4BC9-A2F4-3E5174C8A912}"/>
    <dgm:cxn modelId="{11B54F27-D452-48DD-9EB4-5A58E287F854}" type="presOf" srcId="{A60CD97A-37B2-449D-A098-BF15A519BFE5}" destId="{21668DB7-5DF8-4E92-8FA1-59CAEB3D1F2E}" srcOrd="0" destOrd="0" presId="urn:microsoft.com/office/officeart/2005/8/layout/equation2"/>
    <dgm:cxn modelId="{D4BBBD14-2AF4-4609-A7BA-D26C8BD645C0}" type="presOf" srcId="{02541142-DEAE-4BC9-A2F4-3E5174C8A912}" destId="{B70490F7-0806-41FD-BF46-28889469FEE1}" srcOrd="0" destOrd="0" presId="urn:microsoft.com/office/officeart/2005/8/layout/equation2"/>
    <dgm:cxn modelId="{6C69895B-6AC7-45A6-9E78-5AD69F76EADD}" type="presOf" srcId="{02541142-DEAE-4BC9-A2F4-3E5174C8A912}" destId="{C63BC6B0-9AAE-43F8-BCE4-AB694922FCEB}" srcOrd="1" destOrd="0" presId="urn:microsoft.com/office/officeart/2005/8/layout/equation2"/>
    <dgm:cxn modelId="{8651CC8B-47AF-454C-AC52-F0B69BCB0A71}" type="presOf" srcId="{ACF14B7F-BAF4-43FF-AE65-7FBA4A46F8E8}" destId="{D13CBD1F-7BFC-4767-B30C-10628E718758}" srcOrd="0" destOrd="0" presId="urn:microsoft.com/office/officeart/2005/8/layout/equation2"/>
    <dgm:cxn modelId="{F5F4C382-AD70-4B1E-87F7-11A45E409BC3}" type="presParOf" srcId="{21668DB7-5DF8-4E92-8FA1-59CAEB3D1F2E}" destId="{F9DD1097-EC3F-42E9-A161-0F340153B5E0}" srcOrd="0" destOrd="0" presId="urn:microsoft.com/office/officeart/2005/8/layout/equation2"/>
    <dgm:cxn modelId="{9F0E4050-CA75-4B58-988E-6975FE844CB3}" type="presParOf" srcId="{F9DD1097-EC3F-42E9-A161-0F340153B5E0}" destId="{03355508-7230-414B-ADA7-B212B9220754}" srcOrd="0" destOrd="0" presId="urn:microsoft.com/office/officeart/2005/8/layout/equation2"/>
    <dgm:cxn modelId="{6AD1B95D-5919-419D-A8AC-61723EB3DE6B}" type="presParOf" srcId="{F9DD1097-EC3F-42E9-A161-0F340153B5E0}" destId="{3F7437F2-91C9-4A8E-BC6D-C2AA9529985D}" srcOrd="1" destOrd="0" presId="urn:microsoft.com/office/officeart/2005/8/layout/equation2"/>
    <dgm:cxn modelId="{ED6F7557-A61D-4A5D-B9E8-D3E41572EBF4}" type="presParOf" srcId="{F9DD1097-EC3F-42E9-A161-0F340153B5E0}" destId="{D13CBD1F-7BFC-4767-B30C-10628E718758}" srcOrd="2" destOrd="0" presId="urn:microsoft.com/office/officeart/2005/8/layout/equation2"/>
    <dgm:cxn modelId="{C0921711-BA7C-493A-8BCE-201ACE53EE62}" type="presParOf" srcId="{F9DD1097-EC3F-42E9-A161-0F340153B5E0}" destId="{77715F76-3583-4FE4-8296-64D66FAD07E1}" srcOrd="3" destOrd="0" presId="urn:microsoft.com/office/officeart/2005/8/layout/equation2"/>
    <dgm:cxn modelId="{09C09EFE-1D00-46CC-8E38-964C45477613}" type="presParOf" srcId="{F9DD1097-EC3F-42E9-A161-0F340153B5E0}" destId="{0846987A-261E-4417-8414-0FCDAA7B0C34}" srcOrd="4" destOrd="0" presId="urn:microsoft.com/office/officeart/2005/8/layout/equation2"/>
    <dgm:cxn modelId="{C6E99C21-A1CE-4164-B875-085099793370}" type="presParOf" srcId="{21668DB7-5DF8-4E92-8FA1-59CAEB3D1F2E}" destId="{B70490F7-0806-41FD-BF46-28889469FEE1}" srcOrd="1" destOrd="0" presId="urn:microsoft.com/office/officeart/2005/8/layout/equation2"/>
    <dgm:cxn modelId="{0B9AD030-21F4-4780-B9AF-DF20FA15AA01}" type="presParOf" srcId="{B70490F7-0806-41FD-BF46-28889469FEE1}" destId="{C63BC6B0-9AAE-43F8-BCE4-AB694922FCEB}" srcOrd="0" destOrd="0" presId="urn:microsoft.com/office/officeart/2005/8/layout/equation2"/>
    <dgm:cxn modelId="{82465EA1-5E8B-4D1E-AD61-A25C3062BE15}" type="presParOf" srcId="{21668DB7-5DF8-4E92-8FA1-59CAEB3D1F2E}" destId="{53DBD517-FF14-4449-8D14-4E768963745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F5B2E4-CA0B-40B4-9A43-B65BE7A51EAD}" type="doc">
      <dgm:prSet loTypeId="urn:microsoft.com/office/officeart/2005/8/layout/vList4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FC9A93-2B66-42BB-8CDF-30049E31AC57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নাগরিকরা যখন সরাসরি ভোটে তাদের প্রতিনিধি নির্বাচন  করে তাকে প্রত্যক্ষ নির্বাচন বলে। </a:t>
          </a:r>
          <a:endParaRPr lang="en-US" sz="36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6AF568-219F-4D3A-A9DC-53147A7B94CE}" type="parTrans" cxnId="{7B7B211D-A41E-4B21-9237-3E0E0E2B4E74}">
      <dgm:prSet/>
      <dgm:spPr/>
      <dgm:t>
        <a:bodyPr/>
        <a:lstStyle/>
        <a:p>
          <a:endParaRPr lang="en-US"/>
        </a:p>
      </dgm:t>
    </dgm:pt>
    <dgm:pt modelId="{1D910B04-9798-4BEA-A053-C54F577949AE}" type="sibTrans" cxnId="{7B7B211D-A41E-4B21-9237-3E0E0E2B4E74}">
      <dgm:prSet/>
      <dgm:spPr/>
      <dgm:t>
        <a:bodyPr/>
        <a:lstStyle/>
        <a:p>
          <a:endParaRPr lang="en-US"/>
        </a:p>
      </dgm:t>
    </dgm:pt>
    <dgm:pt modelId="{9079F7E4-425B-438A-820D-2016559AC9C6}" type="pres">
      <dgm:prSet presAssocID="{CBF5B2E4-CA0B-40B4-9A43-B65BE7A51E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FA20B-2CA8-4563-A575-D84B176B6F29}" type="pres">
      <dgm:prSet presAssocID="{E9FC9A93-2B66-42BB-8CDF-30049E31AC57}" presName="comp" presStyleCnt="0"/>
      <dgm:spPr/>
    </dgm:pt>
    <dgm:pt modelId="{5E0F2A95-6050-4AEA-90FF-A575ACA40239}" type="pres">
      <dgm:prSet presAssocID="{E9FC9A93-2B66-42BB-8CDF-30049E31AC57}" presName="box" presStyleLbl="node1" presStyleIdx="0" presStyleCnt="1" custLinFactNeighborX="1970" custLinFactNeighborY="-9302"/>
      <dgm:spPr/>
      <dgm:t>
        <a:bodyPr/>
        <a:lstStyle/>
        <a:p>
          <a:endParaRPr lang="en-US"/>
        </a:p>
      </dgm:t>
    </dgm:pt>
    <dgm:pt modelId="{C528E8F8-5D4A-443A-91B2-D2AFBB9869C3}" type="pres">
      <dgm:prSet presAssocID="{E9FC9A93-2B66-42BB-8CDF-30049E31AC57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84D01A1-62A9-4F09-9591-5322DBDFCAE5}" type="pres">
      <dgm:prSet presAssocID="{E9FC9A93-2B66-42BB-8CDF-30049E31AC5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DE455-6878-474B-A166-22C75EE86314}" type="presOf" srcId="{E9FC9A93-2B66-42BB-8CDF-30049E31AC57}" destId="{5E0F2A95-6050-4AEA-90FF-A575ACA40239}" srcOrd="0" destOrd="0" presId="urn:microsoft.com/office/officeart/2005/8/layout/vList4"/>
    <dgm:cxn modelId="{6EB977E7-055F-4214-9B47-F560CC4E85B6}" type="presOf" srcId="{E9FC9A93-2B66-42BB-8CDF-30049E31AC57}" destId="{284D01A1-62A9-4F09-9591-5322DBDFCAE5}" srcOrd="1" destOrd="0" presId="urn:microsoft.com/office/officeart/2005/8/layout/vList4"/>
    <dgm:cxn modelId="{7B7B211D-A41E-4B21-9237-3E0E0E2B4E74}" srcId="{CBF5B2E4-CA0B-40B4-9A43-B65BE7A51EAD}" destId="{E9FC9A93-2B66-42BB-8CDF-30049E31AC57}" srcOrd="0" destOrd="0" parTransId="{E36AF568-219F-4D3A-A9DC-53147A7B94CE}" sibTransId="{1D910B04-9798-4BEA-A053-C54F577949AE}"/>
    <dgm:cxn modelId="{13C36597-5B55-4F44-8399-1E79D01B6857}" type="presOf" srcId="{CBF5B2E4-CA0B-40B4-9A43-B65BE7A51EAD}" destId="{9079F7E4-425B-438A-820D-2016559AC9C6}" srcOrd="0" destOrd="0" presId="urn:microsoft.com/office/officeart/2005/8/layout/vList4"/>
    <dgm:cxn modelId="{7839038F-C88E-4ECC-94DB-BBEBEC97F7F4}" type="presParOf" srcId="{9079F7E4-425B-438A-820D-2016559AC9C6}" destId="{920FA20B-2CA8-4563-A575-D84B176B6F29}" srcOrd="0" destOrd="0" presId="urn:microsoft.com/office/officeart/2005/8/layout/vList4"/>
    <dgm:cxn modelId="{AF13A283-5504-4F80-AE56-E2EB090BCCA8}" type="presParOf" srcId="{920FA20B-2CA8-4563-A575-D84B176B6F29}" destId="{5E0F2A95-6050-4AEA-90FF-A575ACA40239}" srcOrd="0" destOrd="0" presId="urn:microsoft.com/office/officeart/2005/8/layout/vList4"/>
    <dgm:cxn modelId="{FDAB2E1D-AB17-40AC-9202-7B810DFBB128}" type="presParOf" srcId="{920FA20B-2CA8-4563-A575-D84B176B6F29}" destId="{C528E8F8-5D4A-443A-91B2-D2AFBB9869C3}" srcOrd="1" destOrd="0" presId="urn:microsoft.com/office/officeart/2005/8/layout/vList4"/>
    <dgm:cxn modelId="{80229F68-6CF7-49D1-BAF9-A2B693C1E29A}" type="presParOf" srcId="{920FA20B-2CA8-4563-A575-D84B176B6F29}" destId="{284D01A1-62A9-4F09-9591-5322DBDFCA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1BB41-C907-4548-8AFB-4323B4043D1A}">
      <dsp:nvSpPr>
        <dsp:cNvPr id="0" name=""/>
        <dsp:cNvSpPr/>
      </dsp:nvSpPr>
      <dsp:spPr>
        <a:xfrm>
          <a:off x="0" y="239684"/>
          <a:ext cx="3981796" cy="398179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8BDBD-5A0D-47EE-A474-BD8EB164FCC1}">
      <dsp:nvSpPr>
        <dsp:cNvPr id="0" name=""/>
        <dsp:cNvSpPr/>
      </dsp:nvSpPr>
      <dsp:spPr>
        <a:xfrm>
          <a:off x="1977054" y="96957"/>
          <a:ext cx="4645428" cy="436420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মোঃসাইফুল ইসলাম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054" y="96957"/>
        <a:ext cx="4645428" cy="1309265"/>
      </dsp:txXfrm>
    </dsp:sp>
    <dsp:sp modelId="{C5833B92-4D87-42F0-8B0E-159DF7A4C29E}">
      <dsp:nvSpPr>
        <dsp:cNvPr id="0" name=""/>
        <dsp:cNvSpPr/>
      </dsp:nvSpPr>
      <dsp:spPr>
        <a:xfrm>
          <a:off x="696815" y="1434225"/>
          <a:ext cx="2588164" cy="258816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F39C1-98AF-45BD-BB70-770D9CAE28F6}">
      <dsp:nvSpPr>
        <dsp:cNvPr id="0" name=""/>
        <dsp:cNvSpPr/>
      </dsp:nvSpPr>
      <dsp:spPr>
        <a:xfrm>
          <a:off x="1990898" y="1434225"/>
          <a:ext cx="4645428" cy="258816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সহকারি প্রধান শিক্ষক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হবিগঞ্জ বালিকা উচ্চ বিদ্যালয়,হবিগঞ্জ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0898" y="1434225"/>
        <a:ext cx="4645428" cy="1194537"/>
      </dsp:txXfrm>
    </dsp:sp>
    <dsp:sp modelId="{D999828E-F8FA-4791-9FE4-21DF2E81F473}">
      <dsp:nvSpPr>
        <dsp:cNvPr id="0" name=""/>
        <dsp:cNvSpPr/>
      </dsp:nvSpPr>
      <dsp:spPr>
        <a:xfrm>
          <a:off x="1393629" y="2628763"/>
          <a:ext cx="1194537" cy="119453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1942F-3580-454F-B662-2B6A3D2942F7}">
      <dsp:nvSpPr>
        <dsp:cNvPr id="0" name=""/>
        <dsp:cNvSpPr/>
      </dsp:nvSpPr>
      <dsp:spPr>
        <a:xfrm>
          <a:off x="1990898" y="2628763"/>
          <a:ext cx="4645428" cy="119453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 নং ০১৭১৪৬২৭৬৫৫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0898" y="2628763"/>
        <a:ext cx="4645428" cy="1194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BD279-9D4F-43CB-AA8D-64054BAFE4F1}">
      <dsp:nvSpPr>
        <dsp:cNvPr id="0" name=""/>
        <dsp:cNvSpPr/>
      </dsp:nvSpPr>
      <dsp:spPr>
        <a:xfrm>
          <a:off x="0" y="0"/>
          <a:ext cx="6530109" cy="1801860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পরিচিতি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6207" y="0"/>
        <a:ext cx="5043901" cy="1801860"/>
      </dsp:txXfrm>
    </dsp:sp>
    <dsp:sp modelId="{B82383F6-32BA-471B-AFEA-4137D8EC7DA2}">
      <dsp:nvSpPr>
        <dsp:cNvPr id="0" name=""/>
        <dsp:cNvSpPr/>
      </dsp:nvSpPr>
      <dsp:spPr>
        <a:xfrm>
          <a:off x="488015" y="105070"/>
          <a:ext cx="1475021" cy="1467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F0DE3-38CA-4D02-8AD4-17A3CCE138A2}">
      <dsp:nvSpPr>
        <dsp:cNvPr id="0" name=""/>
        <dsp:cNvSpPr/>
      </dsp:nvSpPr>
      <dsp:spPr>
        <a:xfrm rot="5400000">
          <a:off x="-195422" y="443660"/>
          <a:ext cx="1302814" cy="911970"/>
        </a:xfrm>
        <a:prstGeom prst="chevron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১০ম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0" y="704223"/>
        <a:ext cx="911970" cy="390844"/>
      </dsp:txXfrm>
    </dsp:sp>
    <dsp:sp modelId="{EBF70B54-F33F-4575-8A22-F9E6882C87A5}">
      <dsp:nvSpPr>
        <dsp:cNvPr id="0" name=""/>
        <dsp:cNvSpPr/>
      </dsp:nvSpPr>
      <dsp:spPr>
        <a:xfrm rot="5400000">
          <a:off x="1921462" y="-984955"/>
          <a:ext cx="1294678" cy="3313663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পৌরনীতি ও নাগরিকতা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911970" y="87738"/>
        <a:ext cx="3250462" cy="1168276"/>
      </dsp:txXfrm>
    </dsp:sp>
    <dsp:sp modelId="{EE7D9F0A-FF5F-4713-86C0-017163EEE972}">
      <dsp:nvSpPr>
        <dsp:cNvPr id="0" name=""/>
        <dsp:cNvSpPr/>
      </dsp:nvSpPr>
      <dsp:spPr>
        <a:xfrm rot="5400000">
          <a:off x="-195422" y="1563560"/>
          <a:ext cx="1302814" cy="911970"/>
        </a:xfrm>
        <a:prstGeom prst="chevron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অধ্যায়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0" y="1824123"/>
        <a:ext cx="911970" cy="390844"/>
      </dsp:txXfrm>
    </dsp:sp>
    <dsp:sp modelId="{21EA47F3-DCCB-461E-A4E7-2F84E5ED0F04}">
      <dsp:nvSpPr>
        <dsp:cNvPr id="0" name=""/>
        <dsp:cNvSpPr/>
      </dsp:nvSpPr>
      <dsp:spPr>
        <a:xfrm rot="5400000">
          <a:off x="2145387" y="134721"/>
          <a:ext cx="846829" cy="3313663"/>
        </a:xfrm>
        <a:prstGeom prst="round2Same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সপ্তম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911971" y="1409477"/>
        <a:ext cx="3272324" cy="764151"/>
      </dsp:txXfrm>
    </dsp:sp>
    <dsp:sp modelId="{08B0BF40-5AF7-4F68-9DAA-54FBCD40C800}">
      <dsp:nvSpPr>
        <dsp:cNvPr id="0" name=""/>
        <dsp:cNvSpPr/>
      </dsp:nvSpPr>
      <dsp:spPr>
        <a:xfrm rot="5400000">
          <a:off x="-195422" y="2707997"/>
          <a:ext cx="1302814" cy="911970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0" y="2968560"/>
        <a:ext cx="911970" cy="390844"/>
      </dsp:txXfrm>
    </dsp:sp>
    <dsp:sp modelId="{8128C93C-3584-4291-840E-042DEF7E9087}">
      <dsp:nvSpPr>
        <dsp:cNvPr id="0" name=""/>
        <dsp:cNvSpPr/>
      </dsp:nvSpPr>
      <dsp:spPr>
        <a:xfrm rot="5400000">
          <a:off x="2145387" y="1254621"/>
          <a:ext cx="846829" cy="3313663"/>
        </a:xfrm>
        <a:prstGeom prst="round2Same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৫০ মিনিট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911971" y="2529377"/>
        <a:ext cx="3272324" cy="764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449A8-DF5B-4985-BC0D-058FA481873E}">
      <dsp:nvSpPr>
        <dsp:cNvPr id="0" name=""/>
        <dsp:cNvSpPr/>
      </dsp:nvSpPr>
      <dsp:spPr>
        <a:xfrm>
          <a:off x="594382" y="131625"/>
          <a:ext cx="2134965" cy="175815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94382" y="834887"/>
        <a:ext cx="2134965" cy="703262"/>
      </dsp:txXfrm>
    </dsp:sp>
    <dsp:sp modelId="{5F691051-E8A2-464A-B510-502DD232A9DB}">
      <dsp:nvSpPr>
        <dsp:cNvPr id="0" name=""/>
        <dsp:cNvSpPr/>
      </dsp:nvSpPr>
      <dsp:spPr>
        <a:xfrm rot="5400000">
          <a:off x="1102014" y="11510"/>
          <a:ext cx="1162623" cy="1489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93D44-E59C-42A8-901A-608DE139A504}">
      <dsp:nvSpPr>
        <dsp:cNvPr id="0" name=""/>
        <dsp:cNvSpPr/>
      </dsp:nvSpPr>
      <dsp:spPr>
        <a:xfrm flipV="1">
          <a:off x="1029342" y="1334065"/>
          <a:ext cx="1391119" cy="433748"/>
        </a:xfrm>
        <a:prstGeom prst="leftRightArrow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14E5C-3C7D-4AFB-AC79-537AA32D8BDE}">
      <dsp:nvSpPr>
        <dsp:cNvPr id="0" name=""/>
        <dsp:cNvSpPr/>
      </dsp:nvSpPr>
      <dsp:spPr>
        <a:xfrm>
          <a:off x="-5310654" y="-813363"/>
          <a:ext cx="6324186" cy="6324186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52373-0427-4D95-89AC-6CBF3305C718}">
      <dsp:nvSpPr>
        <dsp:cNvPr id="0" name=""/>
        <dsp:cNvSpPr/>
      </dsp:nvSpPr>
      <dsp:spPr>
        <a:xfrm>
          <a:off x="652007" y="335586"/>
          <a:ext cx="9002130" cy="12078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572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নির্বাচন কী তা বলতে পারব?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007" y="335586"/>
        <a:ext cx="9002130" cy="1207810"/>
      </dsp:txXfrm>
    </dsp:sp>
    <dsp:sp modelId="{E5AA6F80-8F9A-4A64-9827-A2CEF920B0D0}">
      <dsp:nvSpPr>
        <dsp:cNvPr id="0" name=""/>
        <dsp:cNvSpPr/>
      </dsp:nvSpPr>
      <dsp:spPr>
        <a:xfrm>
          <a:off x="64824" y="352309"/>
          <a:ext cx="1174365" cy="1174365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D7372-6951-4F04-A901-C7D97DF21B9E}">
      <dsp:nvSpPr>
        <dsp:cNvPr id="0" name=""/>
        <dsp:cNvSpPr/>
      </dsp:nvSpPr>
      <dsp:spPr>
        <a:xfrm>
          <a:off x="993512" y="1757019"/>
          <a:ext cx="8660625" cy="1183421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572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গণতন্ত্র ও নির্বাচনের সম্পর্ক নিরুপন করতে পারব।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3512" y="1757019"/>
        <a:ext cx="8660625" cy="1183421"/>
      </dsp:txXfrm>
    </dsp:sp>
    <dsp:sp modelId="{C6525EF4-EF5E-4CA8-B81F-3D17BF04C34B}">
      <dsp:nvSpPr>
        <dsp:cNvPr id="0" name=""/>
        <dsp:cNvSpPr/>
      </dsp:nvSpPr>
      <dsp:spPr>
        <a:xfrm>
          <a:off x="406330" y="1761547"/>
          <a:ext cx="1174365" cy="1174365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61EF0-AFB5-4EB9-9058-C3042C294174}">
      <dsp:nvSpPr>
        <dsp:cNvPr id="0" name=""/>
        <dsp:cNvSpPr/>
      </dsp:nvSpPr>
      <dsp:spPr>
        <a:xfrm>
          <a:off x="716832" y="3067939"/>
          <a:ext cx="9002130" cy="142513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572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নির্বাচন কমিশনের গঠন,ক্ষমতা ও কার্যাবলী বর্ণনা করতে পারব 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6832" y="3067939"/>
        <a:ext cx="9002130" cy="1425134"/>
      </dsp:txXfrm>
    </dsp:sp>
    <dsp:sp modelId="{7E3850F6-E1B7-4AD0-9818-F24D75BFCE4A}">
      <dsp:nvSpPr>
        <dsp:cNvPr id="0" name=""/>
        <dsp:cNvSpPr/>
      </dsp:nvSpPr>
      <dsp:spPr>
        <a:xfrm>
          <a:off x="197880" y="3157479"/>
          <a:ext cx="1174365" cy="1174365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B0938-37B5-4341-9371-8BDFC80E3F47}">
      <dsp:nvSpPr>
        <dsp:cNvPr id="0" name=""/>
        <dsp:cNvSpPr/>
      </dsp:nvSpPr>
      <dsp:spPr>
        <a:xfrm>
          <a:off x="0" y="0"/>
          <a:ext cx="5282046" cy="1358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শিক্ষনফল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2260" y="0"/>
        <a:ext cx="4089785" cy="1358516"/>
      </dsp:txXfrm>
    </dsp:sp>
    <dsp:sp modelId="{0D832D46-5E2A-4E36-9828-C806BDE4EB65}">
      <dsp:nvSpPr>
        <dsp:cNvPr id="0" name=""/>
        <dsp:cNvSpPr/>
      </dsp:nvSpPr>
      <dsp:spPr>
        <a:xfrm rot="10800000" flipH="1" flipV="1">
          <a:off x="123766" y="193583"/>
          <a:ext cx="1080579" cy="971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55508-7230-414B-ADA7-B212B9220754}">
      <dsp:nvSpPr>
        <dsp:cNvPr id="0" name=""/>
        <dsp:cNvSpPr/>
      </dsp:nvSpPr>
      <dsp:spPr>
        <a:xfrm>
          <a:off x="1674032" y="0"/>
          <a:ext cx="1967520" cy="19583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cap="none" spc="0" dirty="0" smtClean="0">
              <a:ln/>
              <a:solidFill>
                <a:srgbClr val="F31CDA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r>
            <a:rPr lang="bn-IN" sz="5400" b="1" kern="1200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kern="1200" cap="none" spc="0" dirty="0">
            <a:ln/>
            <a:solidFill>
              <a:schemeClr val="accent4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2169" y="286800"/>
        <a:ext cx="1391246" cy="1384792"/>
      </dsp:txXfrm>
    </dsp:sp>
    <dsp:sp modelId="{D13CBD1F-7BFC-4767-B30C-10628E718758}">
      <dsp:nvSpPr>
        <dsp:cNvPr id="0" name=""/>
        <dsp:cNvSpPr/>
      </dsp:nvSpPr>
      <dsp:spPr>
        <a:xfrm>
          <a:off x="2223099" y="2077394"/>
          <a:ext cx="841670" cy="841670"/>
        </a:xfrm>
        <a:prstGeom prst="mathPlus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34662" y="2399249"/>
        <a:ext cx="618544" cy="197960"/>
      </dsp:txXfrm>
    </dsp:sp>
    <dsp:sp modelId="{0846987A-261E-4417-8414-0FCDAA7B0C34}">
      <dsp:nvSpPr>
        <dsp:cNvPr id="0" name=""/>
        <dsp:cNvSpPr/>
      </dsp:nvSpPr>
      <dsp:spPr>
        <a:xfrm>
          <a:off x="1533227" y="2981479"/>
          <a:ext cx="1861208" cy="1957100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cap="none" spc="0" dirty="0" smtClean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r>
            <a:rPr lang="bn-IN" sz="5400" b="1" kern="1200" cap="none" spc="0" dirty="0" smtClean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kern="1200" cap="none" spc="0" dirty="0">
            <a:ln/>
            <a:solidFill>
              <a:srgbClr val="0070C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5795" y="3268090"/>
        <a:ext cx="1316072" cy="1383878"/>
      </dsp:txXfrm>
    </dsp:sp>
    <dsp:sp modelId="{B70490F7-0806-41FD-BF46-28889469FEE1}">
      <dsp:nvSpPr>
        <dsp:cNvPr id="0" name=""/>
        <dsp:cNvSpPr/>
      </dsp:nvSpPr>
      <dsp:spPr>
        <a:xfrm rot="145957">
          <a:off x="3337996" y="2284233"/>
          <a:ext cx="872001" cy="539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338069" y="2388762"/>
        <a:ext cx="710052" cy="323897"/>
      </dsp:txXfrm>
    </dsp:sp>
    <dsp:sp modelId="{53DBD517-FF14-4449-8D14-4E768963745B}">
      <dsp:nvSpPr>
        <dsp:cNvPr id="0" name=""/>
        <dsp:cNvSpPr/>
      </dsp:nvSpPr>
      <dsp:spPr>
        <a:xfrm>
          <a:off x="4373696" y="1155671"/>
          <a:ext cx="2902310" cy="2902310"/>
        </a:xfrm>
        <a:prstGeom prst="ellipse">
          <a:avLst/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b="1" kern="1200" cap="none" spc="0" dirty="0" smtClean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bn-IN" sz="6000" b="1" kern="1200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b="1" kern="1200" cap="none" spc="0" dirty="0">
            <a:ln/>
            <a:solidFill>
              <a:schemeClr val="accent4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729" y="1580704"/>
        <a:ext cx="2052244" cy="2052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2A95-6050-4AEA-90FF-A575ACA40239}">
      <dsp:nvSpPr>
        <dsp:cNvPr id="0" name=""/>
        <dsp:cNvSpPr/>
      </dsp:nvSpPr>
      <dsp:spPr>
        <a:xfrm>
          <a:off x="0" y="0"/>
          <a:ext cx="10547929" cy="1787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নাগরিকরা যখন সরাসরি ভোটে তাদের প্রতিনিধি নির্বাচন  করে তাকে প্রত্যক্ষ নির্বাচন বলে। </a:t>
          </a:r>
          <a:endParaRPr lang="en-US" sz="36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8309" y="0"/>
        <a:ext cx="8259619" cy="1787236"/>
      </dsp:txXfrm>
    </dsp:sp>
    <dsp:sp modelId="{C528E8F8-5D4A-443A-91B2-D2AFBB9869C3}">
      <dsp:nvSpPr>
        <dsp:cNvPr id="0" name=""/>
        <dsp:cNvSpPr/>
      </dsp:nvSpPr>
      <dsp:spPr>
        <a:xfrm>
          <a:off x="178723" y="178723"/>
          <a:ext cx="2109585" cy="14297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9220-3573-46D3-BB2A-17A4A51482C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A7D6A-3190-445D-88E6-686DD864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A7D6A-3190-445D-88E6-686DD864FE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1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3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D5A4-7ECB-4C96-9F98-3D0121F58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33.jfi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3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fif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1.jpg"/><Relationship Id="rId7" Type="http://schemas.openxmlformats.org/officeDocument/2006/relationships/image" Target="../media/image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46" y="138545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1091" y="457201"/>
            <a:ext cx="8922327" cy="1323439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299" r="12738"/>
          <a:stretch>
            <a:fillRect/>
          </a:stretch>
        </p:blipFill>
        <p:spPr bwMode="auto">
          <a:xfrm>
            <a:off x="2909455" y="1877624"/>
            <a:ext cx="6123709" cy="315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77146" y="5029200"/>
            <a:ext cx="3269673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ross"/>
            </a:sp3d>
          </a:bodyPr>
          <a:lstStyle/>
          <a:p>
            <a:r>
              <a:rPr lang="bn-IN" sz="8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8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623455"/>
            <a:ext cx="267392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জোড়ায় কাজ 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91" y="623455"/>
            <a:ext cx="275705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 মিনিট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65126" y="1392896"/>
            <a:ext cx="2867891" cy="295743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68145" y="1274619"/>
            <a:ext cx="3089564" cy="32558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87236" y="4711954"/>
            <a:ext cx="8756074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গণতান্ত্রিক ব্যবস্থায় নির্বাচকমন্ডলী গুরুত্বপূর্ণ কেন তা কয়েকটি  কারণ আলোচনা করে লিখ?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4" y="1725404"/>
            <a:ext cx="4168101" cy="2778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4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12473" y="0"/>
            <a:ext cx="83127" cy="67263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23310" y="1524000"/>
            <a:ext cx="9102435" cy="8312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9709" y="665018"/>
            <a:ext cx="400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9709" y="484441"/>
            <a:ext cx="53062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প্রক্রিয়ার প্রয়োজনীয় উপকরণ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4424734" y="373337"/>
            <a:ext cx="5569527" cy="914400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15636" y="346364"/>
            <a:ext cx="2244437" cy="16764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 জানতে নিচের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বাটন ক্লিক করুন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645" y="2092036"/>
            <a:ext cx="184265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ক্লিক-১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327" y="2937161"/>
            <a:ext cx="184265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ক্লিক-২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963" y="3782280"/>
            <a:ext cx="180801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ক্লিক-৩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964" y="5056909"/>
            <a:ext cx="171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645" y="4631909"/>
            <a:ext cx="186343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ক্লিক-৪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5636213"/>
            <a:ext cx="1828799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ক্লিক-৫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35236" y="1994158"/>
            <a:ext cx="3297381" cy="4018715"/>
            <a:chOff x="4191000" y="1647326"/>
            <a:chExt cx="3276600" cy="424128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647326"/>
              <a:ext cx="3276600" cy="4241285"/>
            </a:xfrm>
            <a:prstGeom prst="rect">
              <a:avLst/>
            </a:prstGeom>
            <a:ln w="228600" cap="sq" cmpd="thickThin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191000" y="1657290"/>
              <a:ext cx="32766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ভোটার তালিকা </a:t>
              </a:r>
              <a:endPara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 l="12884" t="27083" r="11567" b="6250"/>
          <a:stretch>
            <a:fillRect/>
          </a:stretch>
        </p:blipFill>
        <p:spPr bwMode="auto">
          <a:xfrm>
            <a:off x="4720936" y="1861031"/>
            <a:ext cx="3761509" cy="4368992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4720936" y="1777009"/>
            <a:ext cx="3882737" cy="4453014"/>
            <a:chOff x="4720936" y="1777009"/>
            <a:chExt cx="3882737" cy="445301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936" y="1777009"/>
              <a:ext cx="3882737" cy="44530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1" name="TextBox 30"/>
            <p:cNvSpPr txBox="1"/>
            <p:nvPr/>
          </p:nvSpPr>
          <p:spPr>
            <a:xfrm>
              <a:off x="5392881" y="5388112"/>
              <a:ext cx="2147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 smtClean="0">
                  <a:ln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ব্যালট  বাক্স</a:t>
              </a:r>
              <a:endParaRPr 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20936" y="1726781"/>
            <a:ext cx="3875809" cy="4503242"/>
            <a:chOff x="4720936" y="1726781"/>
            <a:chExt cx="3875809" cy="4503242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/>
            <a:srcRect l="31039" t="22917" r="39678" b="22917"/>
            <a:stretch>
              <a:fillRect/>
            </a:stretch>
          </p:blipFill>
          <p:spPr bwMode="auto">
            <a:xfrm>
              <a:off x="4720936" y="1726781"/>
              <a:ext cx="3875809" cy="45032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7" name="TextBox 36"/>
            <p:cNvSpPr txBox="1"/>
            <p:nvPr/>
          </p:nvSpPr>
          <p:spPr>
            <a:xfrm>
              <a:off x="6276110" y="1861031"/>
              <a:ext cx="20781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ভোটিং সীল</a:t>
              </a:r>
              <a:endPara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622839" y="1726781"/>
            <a:ext cx="4096804" cy="4555763"/>
            <a:chOff x="4622839" y="1726781"/>
            <a:chExt cx="4096804" cy="455576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839" y="1726781"/>
              <a:ext cx="4096804" cy="45557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0" name="TextBox 39"/>
            <p:cNvSpPr txBox="1"/>
            <p:nvPr/>
          </p:nvSpPr>
          <p:spPr>
            <a:xfrm>
              <a:off x="5888183" y="1994158"/>
              <a:ext cx="2729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 smtClean="0">
                  <a:ln/>
                  <a:solidFill>
                    <a:srgbClr val="F31CD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অমোচনীয় কালি</a:t>
              </a:r>
              <a:endParaRPr lang="en-US" sz="4000" b="1" dirty="0">
                <a:ln/>
                <a:solidFill>
                  <a:srgbClr val="F31CDA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0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236" y="235527"/>
            <a:ext cx="11914910" cy="65947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3673" y="471055"/>
            <a:ext cx="3186545" cy="646331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27564" y="235528"/>
            <a:ext cx="13854" cy="63869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1418" y="1399309"/>
            <a:ext cx="9615055" cy="415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415637" y="235527"/>
            <a:ext cx="1759527" cy="1773381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তথ্যগুলো জানার জন্য বাটনে ক্লিক করুন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637" y="2175162"/>
            <a:ext cx="166254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ক্লিক-১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736" y="2992581"/>
            <a:ext cx="162444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ক্লিক-২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836" y="3834567"/>
            <a:ext cx="151014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ক্লিক-৩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736" y="4612516"/>
            <a:ext cx="154824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ক্লিক-৪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736" y="5454502"/>
            <a:ext cx="154824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ক্লিক-৫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12327" y="1572492"/>
            <a:ext cx="3422074" cy="4648200"/>
            <a:chOff x="5112327" y="1572492"/>
            <a:chExt cx="3422074" cy="4648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4" b="7916"/>
            <a:stretch/>
          </p:blipFill>
          <p:spPr>
            <a:xfrm>
              <a:off x="5233059" y="2333736"/>
              <a:ext cx="3180609" cy="37670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19646" y="1722796"/>
              <a:ext cx="3207435" cy="6206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প্রতীক বরাদ্দ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5112327" y="1572492"/>
              <a:ext cx="3422074" cy="4648200"/>
            </a:xfrm>
            <a:prstGeom prst="frame">
              <a:avLst>
                <a:gd name="adj1" fmla="val 3285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15987" y="1676402"/>
            <a:ext cx="3518414" cy="4648200"/>
            <a:chOff x="5015987" y="1676402"/>
            <a:chExt cx="3518414" cy="4648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987" y="1676402"/>
              <a:ext cx="3518414" cy="4648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31CDA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5338947" y="5182536"/>
              <a:ext cx="2968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নির্বাচনী</a:t>
              </a:r>
              <a:r>
                <a:rPr lang="en-US" sz="4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প্রচারণা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15987" y="1676402"/>
            <a:ext cx="3518414" cy="4675908"/>
            <a:chOff x="3352800" y="1524000"/>
            <a:chExt cx="4648200" cy="418876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/>
            <a:srcRect l="4685" t="3125" r="4539" b="6250"/>
            <a:stretch>
              <a:fillRect/>
            </a:stretch>
          </p:blipFill>
          <p:spPr bwMode="auto">
            <a:xfrm>
              <a:off x="3352800" y="1524000"/>
              <a:ext cx="4648200" cy="4188767"/>
            </a:xfrm>
            <a:prstGeom prst="rect">
              <a:avLst/>
            </a:prstGeom>
            <a:ln w="127000" cap="sq">
              <a:solidFill>
                <a:srgbClr val="F31CDA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621855" y="1549047"/>
              <a:ext cx="4079753" cy="468710"/>
            </a:xfrm>
            <a:prstGeom prst="rect">
              <a:avLst/>
            </a:prstGeom>
            <a:ln>
              <a:solidFill>
                <a:srgbClr val="F31CD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ভোট গ্রহণ ও ভোট প্রদান  </a:t>
              </a:r>
              <a:endPara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04510" y="1648694"/>
            <a:ext cx="3754582" cy="4703616"/>
            <a:chOff x="4904510" y="1648694"/>
            <a:chExt cx="3754582" cy="47036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510" y="1648694"/>
              <a:ext cx="3754582" cy="4703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tx1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4904510" y="1743540"/>
              <a:ext cx="3212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3600" b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ভোট গণনার অপেক্ষা </a:t>
              </a:r>
              <a:endPara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04510" y="1672654"/>
            <a:ext cx="3754582" cy="4715339"/>
            <a:chOff x="4904510" y="1672654"/>
            <a:chExt cx="3754582" cy="471533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510" y="1672654"/>
              <a:ext cx="3754582" cy="47153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5173015" y="2130636"/>
              <a:ext cx="32043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threePt" dir="t"/>
              </a:scene3d>
            </a:bodyPr>
            <a:lstStyle/>
            <a:p>
              <a:r>
                <a:rPr lang="bn-IN" sz="4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 প্রতিনিধি 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2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8763" y="480077"/>
            <a:ext cx="3103419" cy="646331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নির্বাচন পদ্ধতি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294702524"/>
              </p:ext>
            </p:extLst>
          </p:nvPr>
        </p:nvGraphicFramePr>
        <p:xfrm>
          <a:off x="2161309" y="1258027"/>
          <a:ext cx="9060873" cy="499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4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3355508-7230-414B-ADA7-B212B922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graphicEl>
                                              <a:dgm id="{03355508-7230-414B-ADA7-B212B922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graphicEl>
                                              <a:dgm id="{03355508-7230-414B-ADA7-B212B922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graphicEl>
                                              <a:dgm id="{03355508-7230-414B-ADA7-B212B9220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D13CBD1F-7BFC-4767-B30C-10628E71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graphicEl>
                                              <a:dgm id="{D13CBD1F-7BFC-4767-B30C-10628E71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graphicEl>
                                              <a:dgm id="{D13CBD1F-7BFC-4767-B30C-10628E71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graphicEl>
                                              <a:dgm id="{D13CBD1F-7BFC-4767-B30C-10628E718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846987A-261E-4417-8414-0FCDAA7B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graphicEl>
                                              <a:dgm id="{0846987A-261E-4417-8414-0FCDAA7B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graphicEl>
                                              <a:dgm id="{0846987A-261E-4417-8414-0FCDAA7B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graphicEl>
                                              <a:dgm id="{0846987A-261E-4417-8414-0FCDAA7B0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B70490F7-0806-41FD-BF46-28889469F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graphicEl>
                                              <a:dgm id="{B70490F7-0806-41FD-BF46-28889469F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graphicEl>
                                              <a:dgm id="{B70490F7-0806-41FD-BF46-28889469F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graphicEl>
                                              <a:dgm id="{B70490F7-0806-41FD-BF46-28889469F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53DBD517-FF14-4449-8D14-4E768963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graphicEl>
                                              <a:dgm id="{53DBD517-FF14-4449-8D14-4E768963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graphicEl>
                                              <a:dgm id="{53DBD517-FF14-4449-8D14-4E768963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graphicEl>
                                              <a:dgm id="{53DBD517-FF14-4449-8D14-4E7689637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27711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0311698"/>
              </p:ext>
            </p:extLst>
          </p:nvPr>
        </p:nvGraphicFramePr>
        <p:xfrm>
          <a:off x="882071" y="540328"/>
          <a:ext cx="10547929" cy="178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04979" y="2757055"/>
            <a:ext cx="3315855" cy="2064327"/>
            <a:chOff x="604979" y="2757055"/>
            <a:chExt cx="3315855" cy="20643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ectangular Callout 7"/>
            <p:cNvSpPr/>
            <p:nvPr/>
          </p:nvSpPr>
          <p:spPr>
            <a:xfrm>
              <a:off x="604979" y="2757055"/>
              <a:ext cx="3315855" cy="2064327"/>
            </a:xfrm>
            <a:prstGeom prst="wedgeRectCallout">
              <a:avLst>
                <a:gd name="adj1" fmla="val 54097"/>
                <a:gd name="adj2" fmla="val 67312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9305" y="2843389"/>
              <a:ext cx="1676400" cy="76944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ভোটার </a:t>
              </a:r>
              <a:endPara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85459" y="3840947"/>
            <a:ext cx="3605414" cy="2698269"/>
            <a:chOff x="4185459" y="3840947"/>
            <a:chExt cx="3605414" cy="26982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Oval Callout 9"/>
            <p:cNvSpPr/>
            <p:nvPr/>
          </p:nvSpPr>
          <p:spPr>
            <a:xfrm rot="21092105">
              <a:off x="4185459" y="3840947"/>
              <a:ext cx="3563274" cy="2698269"/>
            </a:xfrm>
            <a:prstGeom prst="wedgeEllipseCallout">
              <a:avLst>
                <a:gd name="adj1" fmla="val 58762"/>
                <a:gd name="adj2" fmla="val -18246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28834" y="4836138"/>
              <a:ext cx="3362039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সরাসরি ভোট প্রদান </a:t>
              </a:r>
              <a:endPara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80323" y="2608212"/>
            <a:ext cx="3435927" cy="2105891"/>
            <a:chOff x="8080323" y="2608212"/>
            <a:chExt cx="3435927" cy="21058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8080323" y="2608212"/>
              <a:ext cx="3435927" cy="2105891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5018" y="2757055"/>
              <a:ext cx="302029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 প্রতিনিধি </a:t>
              </a:r>
              <a:endPara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50286" y="2739325"/>
            <a:ext cx="3389814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 smtClean="0">
                <a:ln/>
                <a:solidFill>
                  <a:srgbClr val="F31C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নির্বাচন</a:t>
            </a:r>
            <a:endParaRPr lang="en-US" sz="4000" b="1" dirty="0">
              <a:ln/>
              <a:solidFill>
                <a:srgbClr val="F31CD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8036" y="4225637"/>
            <a:ext cx="11139055" cy="213360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78000">
                <a:srgbClr val="00B050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নির্বাচনটি হয় দু’ধাপে।প্রথমে নাগরিকরা তাদের সরাসরি ভোটে মধ্যবর্তী একটি স্তরের জন্য প্রতিনিধি নির্বাচন করে।তারপর এই প্রতিনিধিরাই ভোট দিয়ে চুড়ান্ত প্রতিনিধি বাছাই করে। 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954816"/>
            <a:ext cx="4309197" cy="233244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30" y="954816"/>
            <a:ext cx="3926898" cy="261591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Flowchart: Terminator 8"/>
          <p:cNvSpPr/>
          <p:nvPr/>
        </p:nvSpPr>
        <p:spPr>
          <a:xfrm>
            <a:off x="4576113" y="1182120"/>
            <a:ext cx="3006437" cy="1080655"/>
          </a:xfrm>
          <a:prstGeom prst="flowChartTerminator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0327" y="748145"/>
            <a:ext cx="4100946" cy="2382981"/>
            <a:chOff x="540327" y="748145"/>
            <a:chExt cx="4100946" cy="2382981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40327" y="748145"/>
              <a:ext cx="4100946" cy="2382981"/>
            </a:xfrm>
            <a:prstGeom prst="wedgeRoundRectCallout">
              <a:avLst>
                <a:gd name="adj1" fmla="val -3905"/>
                <a:gd name="adj2" fmla="val 79860"/>
                <a:gd name="adj3" fmla="val 16667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85109" y="1496291"/>
              <a:ext cx="137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ভোটার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85109" y="3428999"/>
            <a:ext cx="3664527" cy="2971801"/>
            <a:chOff x="2085109" y="3428999"/>
            <a:chExt cx="3664527" cy="2971801"/>
          </a:xfrm>
        </p:grpSpPr>
        <p:sp>
          <p:nvSpPr>
            <p:cNvPr id="9" name="Oval Callout 8"/>
            <p:cNvSpPr/>
            <p:nvPr/>
          </p:nvSpPr>
          <p:spPr>
            <a:xfrm>
              <a:off x="2085109" y="3428999"/>
              <a:ext cx="3664527" cy="2971801"/>
            </a:xfrm>
            <a:prstGeom prst="wedgeEllipseCallout">
              <a:avLst>
                <a:gd name="adj1" fmla="val 72969"/>
                <a:gd name="adj2" fmla="val 3676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55818" y="3657600"/>
              <a:ext cx="19534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সরাসরি ভোট প্রদান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65819" y="3768436"/>
            <a:ext cx="3546764" cy="2407227"/>
            <a:chOff x="7065819" y="3768436"/>
            <a:chExt cx="3546764" cy="2407227"/>
          </a:xfrm>
        </p:grpSpPr>
        <p:sp>
          <p:nvSpPr>
            <p:cNvPr id="11" name="Oval Callout 10"/>
            <p:cNvSpPr/>
            <p:nvPr/>
          </p:nvSpPr>
          <p:spPr>
            <a:xfrm>
              <a:off x="7065819" y="3768436"/>
              <a:ext cx="3546764" cy="2407227"/>
            </a:xfrm>
            <a:prstGeom prst="wedgeEllipseCallout">
              <a:avLst>
                <a:gd name="adj1" fmla="val 12488"/>
                <a:gd name="adj2" fmla="val -696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4473" y="4894447"/>
              <a:ext cx="3117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মধ্যবর্তী প্রতিনিধি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4691" y="356229"/>
            <a:ext cx="3574473" cy="2965396"/>
            <a:chOff x="7744691" y="356229"/>
            <a:chExt cx="3574473" cy="2965396"/>
          </a:xfrm>
        </p:grpSpPr>
        <p:sp>
          <p:nvSpPr>
            <p:cNvPr id="12" name="Oval 11"/>
            <p:cNvSpPr/>
            <p:nvPr/>
          </p:nvSpPr>
          <p:spPr>
            <a:xfrm>
              <a:off x="7744691" y="356229"/>
              <a:ext cx="3574473" cy="2965396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32618" y="1939635"/>
              <a:ext cx="3117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 প্রতিনিধি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Cloud Callout 17"/>
          <p:cNvSpPr/>
          <p:nvPr/>
        </p:nvSpPr>
        <p:spPr>
          <a:xfrm>
            <a:off x="4641273" y="1496291"/>
            <a:ext cx="2930236" cy="2660073"/>
          </a:xfrm>
          <a:prstGeom prst="cloudCallout">
            <a:avLst>
              <a:gd name="adj1" fmla="val 66659"/>
              <a:gd name="adj2" fmla="val -19101"/>
            </a:avLst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78000">
                <a:srgbClr val="00B050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rgbClr val="F31CD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প্রেসিডেন্ট নির্বাচন পরোক্ষ নির্বাচনের উদাহরণ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0" y="67593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75" y="1106422"/>
            <a:ext cx="3970086" cy="246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8" y="833165"/>
            <a:ext cx="3674918" cy="25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10" y="1288119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422908" y="3861428"/>
            <a:ext cx="2500313" cy="2310163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কমিশন </a:t>
            </a:r>
            <a:endParaRPr lang="en-US" sz="4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0" y="4491596"/>
            <a:ext cx="1029049" cy="824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lowchart: Terminator 7"/>
          <p:cNvSpPr/>
          <p:nvPr/>
        </p:nvSpPr>
        <p:spPr>
          <a:xfrm>
            <a:off x="3158747" y="3742144"/>
            <a:ext cx="8534489" cy="2429448"/>
          </a:xfrm>
          <a:prstGeom prst="flowChartTerminator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9751" y="4235869"/>
            <a:ext cx="688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উপর জনগণের আস্থা,সুষ্ঠ ও নিরেপক্ষ নির্বাচনব্যবস্থা হচ্ছে গণতন্ত্রের রক্ষাকবচ।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0436" y="4303462"/>
            <a:ext cx="597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 ও নিরপেক্ষ নির্বাচন অনুষ্ঠানের দায়িত্ব নির্বাচন কমিশনের।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937" y="158591"/>
            <a:ext cx="11914910" cy="66994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d-c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" y="1217727"/>
            <a:ext cx="3048000" cy="231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46" y="1217726"/>
            <a:ext cx="2735382" cy="2315183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17" y="1169234"/>
            <a:ext cx="2455718" cy="241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32" y="1308518"/>
            <a:ext cx="2400835" cy="221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531446" y="3759000"/>
            <a:ext cx="2202873" cy="2216727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bn-IN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কমিশন </a:t>
            </a:r>
          </a:p>
          <a:p>
            <a:pPr algn="ctr"/>
            <a:r>
              <a:rPr lang="bn-IN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836" y="519440"/>
            <a:ext cx="942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0559" y="409858"/>
            <a:ext cx="8472055" cy="646331"/>
          </a:xfrm>
          <a:prstGeom prst="rect">
            <a:avLst/>
          </a:prstGeom>
          <a:ln w="57150">
            <a:solidFill>
              <a:srgbClr val="F31CD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নির্বাচন কমিশন কিভাবে গঠিত হয়?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0753" y="3808095"/>
            <a:ext cx="8354290" cy="17543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বাংলাদেশের সংবিধানের আওতায় নির্বাচন কমিশন গঠিত।এটি সাংবিধানিকভাবে গঠিত একটি প্রতিষ্ঠান।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0753" y="3999544"/>
            <a:ext cx="8229600" cy="120032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নির্বাচন কমিশনার ও অনধিক চারজন কমিশনারসহ মোট পাঁচজন নিয়ে নির্বাচন কমিশন গঠিত।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0507" y="448773"/>
            <a:ext cx="5569528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কমিশনকে কে নিয়োগ দেন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7564" y="3741466"/>
            <a:ext cx="8644703" cy="1754326"/>
          </a:xfrm>
          <a:prstGeom prst="rect">
            <a:avLst/>
          </a:prstGeom>
          <a:ln w="57150">
            <a:solidFill>
              <a:srgbClr val="F31C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 সরকারের মহামান্য রাষ্ট্রপতি,নির্বাচন কমিশন সংবিধানে বর্ণিত নির্দেশনাবলি এবং দেশের নির্বাচনি আইন দ্বারা পরিচালিত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69275"/>
            <a:ext cx="11914910" cy="6594763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9818" y="346363"/>
            <a:ext cx="10363200" cy="646331"/>
          </a:xfrm>
          <a:prstGeom prst="rect">
            <a:avLst/>
          </a:prstGeom>
          <a:ln w="57150">
            <a:solidFill>
              <a:srgbClr val="F31CD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নির্বাচন কমিশনের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কি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-574" r="8497"/>
          <a:stretch/>
        </p:blipFill>
        <p:spPr>
          <a:xfrm>
            <a:off x="3276600" y="1234064"/>
            <a:ext cx="2784764" cy="185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11819"/>
          <a:stretch/>
        </p:blipFill>
        <p:spPr>
          <a:xfrm>
            <a:off x="547255" y="1133654"/>
            <a:ext cx="2632364" cy="195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66" y="1234064"/>
            <a:ext cx="2667034" cy="185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371601"/>
            <a:ext cx="2653217" cy="171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9601" y="3103417"/>
            <a:ext cx="533400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ভোটার তালিকা প্রণয়ন ও হালনাগাতকরণ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766" y="3131131"/>
            <a:ext cx="533407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২.সকল নির্বাচন ও উপ-নির্বাচন পরিচালনা করা।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36" y="3768612"/>
            <a:ext cx="2838450" cy="178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53" y="3853965"/>
            <a:ext cx="3342014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50" y="3948700"/>
            <a:ext cx="2800567" cy="147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185900" y="5488841"/>
            <a:ext cx="29566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৩.নির্বাচনী প্রতীক বরাদ্দ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9440" y="5527767"/>
            <a:ext cx="328352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4.সারা দেশে সীমানা নির্ধারণ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76441" y="5508120"/>
            <a:ext cx="341738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5.সারাদেশে ভোট কেন্দ্র স্থাপন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31619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388357"/>
              </p:ext>
            </p:extLst>
          </p:nvPr>
        </p:nvGraphicFramePr>
        <p:xfrm>
          <a:off x="401782" y="2161309"/>
          <a:ext cx="6636327" cy="446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6454752"/>
              </p:ext>
            </p:extLst>
          </p:nvPr>
        </p:nvGraphicFramePr>
        <p:xfrm>
          <a:off x="508000" y="359449"/>
          <a:ext cx="6530109" cy="180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045060"/>
              </p:ext>
            </p:extLst>
          </p:nvPr>
        </p:nvGraphicFramePr>
        <p:xfrm>
          <a:off x="7342911" y="2292926"/>
          <a:ext cx="4225634" cy="381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14171172"/>
              </p:ext>
            </p:extLst>
          </p:nvPr>
        </p:nvGraphicFramePr>
        <p:xfrm>
          <a:off x="7772400" y="227830"/>
          <a:ext cx="2729348" cy="179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751821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6259" y="647114"/>
            <a:ext cx="2264898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8942" y="647114"/>
            <a:ext cx="2630658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৭মিনিট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9600" y="1828800"/>
            <a:ext cx="3418449" cy="23915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10" y="1766586"/>
            <a:ext cx="4009291" cy="249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95651" y="4821226"/>
            <a:ext cx="9228406" cy="1200329"/>
          </a:xfrm>
          <a:prstGeom prst="rect">
            <a:avLst/>
          </a:prstGeom>
          <a:ln w="57150">
            <a:solidFill>
              <a:srgbClr val="F31CD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 ও নিরেপক্ষ নির্বাচন অনুষ্ঠানে নির্বাচন কমিশনের ভূমিকা মূখ্য আলোচনা করে লিখ।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263237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498764"/>
            <a:ext cx="1842655" cy="76944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364" y="1981200"/>
            <a:ext cx="6525491" cy="64633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১.প্রতিনিধি বাছাইয়ের প্রক্রিয়াকে কি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364" y="3117273"/>
            <a:ext cx="7384472" cy="64633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8364" y="4267200"/>
            <a:ext cx="8686800" cy="64633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8364" y="5417127"/>
            <a:ext cx="3906982" cy="64633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4.নির্বাচন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85555" y="1612756"/>
            <a:ext cx="7848598" cy="2286970"/>
            <a:chOff x="2812473" y="2042686"/>
            <a:chExt cx="6470072" cy="2287945"/>
          </a:xfrm>
        </p:grpSpPr>
        <p:pic>
          <p:nvPicPr>
            <p:cNvPr id="6" name="Picture 5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5692140" y="2187506"/>
              <a:ext cx="3590405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66FF33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473" y="2042686"/>
              <a:ext cx="3297382" cy="2034109"/>
            </a:xfrm>
            <a:prstGeom prst="rect">
              <a:avLst/>
            </a:prstGeom>
            <a:ln w="127000" cap="rnd">
              <a:solidFill>
                <a:srgbClr val="66FF3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4668983" y="653985"/>
            <a:ext cx="3186544" cy="769441"/>
          </a:xfrm>
          <a:prstGeom prst="rect">
            <a:avLst/>
          </a:prstGeom>
          <a:noFill/>
          <a:ln w="28575"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4218" y="4653429"/>
            <a:ext cx="845127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বাংলাদেশে বহুদলীয় গণতন্ত্র বিশ্লেষণ করো 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0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tistic_night_scene_of_a_gibbous_moon_in_a_sky_with_purple_and_pink_clouds_behind_the_black_silhouette_of_a_tree_on_a_hill.2560x1600.11f84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4" y="380538"/>
            <a:ext cx="11430000" cy="6131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421" y="1080655"/>
            <a:ext cx="5763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ক্লাসের সবাই কে </a:t>
            </a:r>
            <a:endParaRPr lang="en-US" sz="8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4967" y="4873934"/>
            <a:ext cx="2784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55" y="2508004"/>
            <a:ext cx="1996684" cy="2262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40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36" y="131618"/>
            <a:ext cx="11914910" cy="6594763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7" y="1637867"/>
            <a:ext cx="5715000" cy="3000375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47310" y="4742152"/>
            <a:ext cx="290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3345" y="4735227"/>
            <a:ext cx="37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 ভবনের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563" y="4735226"/>
            <a:ext cx="490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কীভাবে এর সদস্য হওয়া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773" y="4767200"/>
            <a:ext cx="5070764" cy="654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 ভোটে নির্বাচনের মাধ্যমে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508" y="602562"/>
            <a:ext cx="10993583" cy="646331"/>
          </a:xfrm>
          <a:prstGeom prst="rect">
            <a:avLst/>
          </a:prstGeom>
          <a:ln w="38100">
            <a:solidFill>
              <a:srgbClr val="F31CDA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bn-IN" sz="3600" b="1" dirty="0" smtClean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অনুমান করতে পার আজ আমরা কি বিষয় নিয়ে আলোচনা করব?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4" y="2078182"/>
            <a:ext cx="4290387" cy="238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78516" y="903752"/>
            <a:ext cx="4290387" cy="76944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3622963" y="623454"/>
            <a:ext cx="5001491" cy="1330036"/>
          </a:xfrm>
          <a:prstGeom prst="frame">
            <a:avLst>
              <a:gd name="adj1" fmla="val 937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8110" y="4876800"/>
            <a:ext cx="1821873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236" y="23552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8658018"/>
              </p:ext>
            </p:extLst>
          </p:nvPr>
        </p:nvGraphicFramePr>
        <p:xfrm>
          <a:off x="1226128" y="1565564"/>
          <a:ext cx="9718963" cy="469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14505021"/>
              </p:ext>
            </p:extLst>
          </p:nvPr>
        </p:nvGraphicFramePr>
        <p:xfrm>
          <a:off x="3543299" y="332892"/>
          <a:ext cx="5282046" cy="135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987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14E5C-3C7D-4AFB-AC79-537AA32D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0F14E5C-3C7D-4AFB-AC79-537AA32D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0F14E5C-3C7D-4AFB-AC79-537AA32D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70F14E5C-3C7D-4AFB-AC79-537AA32D8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AA6F80-8F9A-4A64-9827-A2CEF920B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5AA6F80-8F9A-4A64-9827-A2CEF920B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5AA6F80-8F9A-4A64-9827-A2CEF920B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5AA6F80-8F9A-4A64-9827-A2CEF920B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652373-0427-4D95-89AC-6CBF3305C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7652373-0427-4D95-89AC-6CBF3305C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7652373-0427-4D95-89AC-6CBF3305C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7652373-0427-4D95-89AC-6CBF3305C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525EF4-EF5E-4CA8-B81F-3D17BF04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6525EF4-EF5E-4CA8-B81F-3D17BF04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6525EF4-EF5E-4CA8-B81F-3D17BF04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6525EF4-EF5E-4CA8-B81F-3D17BF04C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D7372-6951-4F04-A901-C7D97DF2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B5D7372-6951-4F04-A901-C7D97DF2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B5D7372-6951-4F04-A901-C7D97DF2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B5D7372-6951-4F04-A901-C7D97DF21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3850F6-E1B7-4AD0-9818-F24D75BFC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E3850F6-E1B7-4AD0-9818-F24D75BFC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E3850F6-E1B7-4AD0-9818-F24D75BFC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7E3850F6-E1B7-4AD0-9818-F24D75BFC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061EF0-AFB5-4EB9-9058-C3042C294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53061EF0-AFB5-4EB9-9058-C3042C294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53061EF0-AFB5-4EB9-9058-C3042C294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53061EF0-AFB5-4EB9-9058-C3042C294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703006" y="1333500"/>
            <a:ext cx="5361709" cy="3726873"/>
            <a:chOff x="1703006" y="1333500"/>
            <a:chExt cx="5361709" cy="37268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949" y="1537736"/>
              <a:ext cx="4700924" cy="3255819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1703006" y="1333500"/>
              <a:ext cx="5361709" cy="3726873"/>
            </a:xfrm>
            <a:prstGeom prst="frame">
              <a:avLst>
                <a:gd name="adj1" fmla="val 6742"/>
              </a:avLst>
            </a:prstGeom>
            <a:solidFill>
              <a:srgbClr val="00B0F0"/>
            </a:solidFill>
            <a:ln w="38100">
              <a:solidFill>
                <a:srgbClr val="00B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62664" y="4051438"/>
              <a:ext cx="2621757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একাধিক প্রার্থী </a:t>
              </a:r>
              <a:endPara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7309" y="5223918"/>
            <a:ext cx="10917382" cy="120032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নির্বাচন হল রাষ্ট্রের শাসন সুষ্ঠুভাবে পরিচালনার জন্য একাধিক প্রার্থীর মধ্যে থেকে নাগরিকগণ ভোট দিয়ে তাদের পছন্দের প্রতিনিধি বেচে নেয়ার পদ্ধতি। </a:t>
            </a:r>
            <a:endParaRPr lang="en-US" sz="3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83849" y="1333500"/>
            <a:ext cx="2772077" cy="3651919"/>
            <a:chOff x="8283849" y="1219200"/>
            <a:chExt cx="2825485" cy="37662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854" r="49300" b="7947"/>
            <a:stretch/>
          </p:blipFill>
          <p:spPr>
            <a:xfrm>
              <a:off x="8283849" y="1219200"/>
              <a:ext cx="2825484" cy="3119889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8283849" y="4339089"/>
              <a:ext cx="2825484" cy="646331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p3d extrusionH="57150" prstMaterial="softEdge">
                <a:bevelT w="25400" h="38100"/>
              </a:sp3d>
            </a:bodyPr>
            <a:lstStyle/>
            <a:p>
              <a:r>
                <a:rPr lang="bn-IN" sz="3600" b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পছন্দের প্রতিনিধি </a:t>
              </a:r>
              <a:endPara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83850" y="1219200"/>
              <a:ext cx="2825484" cy="31853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28655" y="407395"/>
            <a:ext cx="3990109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04158" y="1225176"/>
            <a:ext cx="3527712" cy="3867498"/>
            <a:chOff x="2104158" y="1225176"/>
            <a:chExt cx="3527712" cy="38674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158" y="1225176"/>
              <a:ext cx="3527712" cy="17912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158" y="3096055"/>
              <a:ext cx="3527712" cy="19966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909578" y="1344092"/>
              <a:ext cx="913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বগি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4073" y="3962400"/>
              <a:ext cx="11083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ইঞ্জিন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Left Arrow 13"/>
          <p:cNvSpPr/>
          <p:nvPr/>
        </p:nvSpPr>
        <p:spPr>
          <a:xfrm>
            <a:off x="4738254" y="3308265"/>
            <a:ext cx="1620981" cy="6442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710544" y="1344092"/>
            <a:ext cx="1648691" cy="65831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যাত্রী বহনের স্থান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6379" y="1393862"/>
            <a:ext cx="1704109" cy="6583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গণতন্ত্র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7189" y="3316069"/>
            <a:ext cx="188248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নির্বাচন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339037"/>
            <a:ext cx="10571018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 যদি রেলগাড়ীর যাত্রী বহনের স্থান হয় তাহলে নির্বাচন তার ইঞ্জিন। </a:t>
            </a:r>
            <a:endParaRPr lang="en-US" sz="3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401782"/>
            <a:ext cx="5043055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গণতন্ত্র ও নির্বাচনের মধ্যে সম্পর্ক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8145" y="498764"/>
            <a:ext cx="3477491" cy="707886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 smtClean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এই নির্বাচন?</a:t>
            </a:r>
            <a:endParaRPr lang="en-US" sz="4000" b="1" dirty="0">
              <a:ln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angladesh.jpg.size.xxlarge.prom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61" y="1368455"/>
            <a:ext cx="5254779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6036521" y="1386950"/>
            <a:ext cx="200549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600" b="1" dirty="0" smtClean="0">
                <a:ln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সরকার গঠন</a:t>
            </a:r>
            <a:endParaRPr lang="en-US" sz="3600" b="1" dirty="0">
              <a:ln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71" y="2137191"/>
            <a:ext cx="5413844" cy="37300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8504583" y="2213582"/>
            <a:ext cx="209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6927" y="2119999"/>
            <a:ext cx="203133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9" y="2830883"/>
            <a:ext cx="5715000" cy="3495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9385969" y="3006436"/>
            <a:ext cx="247352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পরিচালনা </a:t>
            </a:r>
            <a:endParaRPr lang="en-US" sz="3600" b="1" dirty="0">
              <a:ln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194" y="131618"/>
            <a:ext cx="11914910" cy="6594763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83" y="1251152"/>
            <a:ext cx="5708795" cy="3805863"/>
          </a:xfrm>
          <a:prstGeom prst="snip2DiagRect">
            <a:avLst>
              <a:gd name="adj1" fmla="val 1691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794750" y="1907024"/>
            <a:ext cx="690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488" y="5253111"/>
            <a:ext cx="10872732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89" y="1311671"/>
            <a:ext cx="4364182" cy="3563376"/>
          </a:xfrm>
          <a:prstGeom prst="snip2DiagRect">
            <a:avLst>
              <a:gd name="adj1" fmla="val 1659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611143" y="5364480"/>
            <a:ext cx="11090563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নির্বাচনের মাধ্যমেই ভোটারগণ একাধিক প্রতিনিধিদের মধ্য থেকে যোগ্য প্রার্থীকে ভোট দিয়ে নির্বাচিত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61" y="1171191"/>
            <a:ext cx="5621403" cy="3869715"/>
          </a:xfrm>
          <a:prstGeom prst="snip2DiagRect">
            <a:avLst>
              <a:gd name="adj1" fmla="val 1365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2427631" y="5019338"/>
            <a:ext cx="7190509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যে দল বেশী ভোট পায়,তারা সরকার গঠন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11" y="1311671"/>
            <a:ext cx="5465753" cy="3681139"/>
          </a:xfrm>
          <a:prstGeom prst="snip2DiagRect">
            <a:avLst>
              <a:gd name="adj1" fmla="val 7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1246910" y="5093619"/>
            <a:ext cx="9753600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নির্বাচকমন্ডলী সরকার ও জনগণের মধ্যে সেতুবন্ধ হিসাবে কাজ করে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61" y="1311671"/>
            <a:ext cx="5621403" cy="3655596"/>
          </a:xfrm>
          <a:prstGeom prst="snip2DiagRect">
            <a:avLst>
              <a:gd name="adj1" fmla="val 1610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1071807" y="5167494"/>
            <a:ext cx="10169236" cy="120032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জবাবদিহি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1452" y="345862"/>
            <a:ext cx="4738255" cy="707886"/>
          </a:xfrm>
          <a:prstGeom prst="rect">
            <a:avLst/>
          </a:prstGeom>
          <a:noFill/>
          <a:ln w="38100"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 নির্বাচন গুরুত্বপূর্ণ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dotGrid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591</Words>
  <Application>Microsoft Office PowerPoint</Application>
  <PresentationFormat>Widescreen</PresentationFormat>
  <Paragraphs>123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79</cp:revision>
  <dcterms:created xsi:type="dcterms:W3CDTF">2020-05-23T14:32:34Z</dcterms:created>
  <dcterms:modified xsi:type="dcterms:W3CDTF">2020-07-03T17:28:00Z</dcterms:modified>
</cp:coreProperties>
</file>