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9" r:id="rId4"/>
    <p:sldId id="258" r:id="rId5"/>
    <p:sldId id="263" r:id="rId6"/>
    <p:sldId id="260" r:id="rId7"/>
    <p:sldId id="261" r:id="rId8"/>
    <p:sldId id="282" r:id="rId9"/>
    <p:sldId id="262" r:id="rId10"/>
    <p:sldId id="264" r:id="rId11"/>
    <p:sldId id="265" r:id="rId12"/>
    <p:sldId id="281" r:id="rId13"/>
    <p:sldId id="267" r:id="rId14"/>
    <p:sldId id="268" r:id="rId15"/>
    <p:sldId id="269" r:id="rId16"/>
    <p:sldId id="270" r:id="rId17"/>
    <p:sldId id="271" r:id="rId18"/>
    <p:sldId id="277" r:id="rId19"/>
    <p:sldId id="280" r:id="rId20"/>
    <p:sldId id="273" r:id="rId21"/>
    <p:sldId id="274" r:id="rId22"/>
    <p:sldId id="283" r:id="rId23"/>
    <p:sldId id="275" r:id="rId24"/>
    <p:sldId id="276" r:id="rId25"/>
    <p:sldId id="279" r:id="rId26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3D8"/>
    <a:srgbClr val="42D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3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9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5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344400" cy="6858000"/>
          </a:xfrm>
          <a:prstGeom prst="frame">
            <a:avLst>
              <a:gd name="adj1" fmla="val 183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85166" y="182880"/>
            <a:ext cx="11978816" cy="6485206"/>
          </a:xfrm>
          <a:prstGeom prst="frame">
            <a:avLst>
              <a:gd name="adj1" fmla="val 121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611437" y="6301379"/>
            <a:ext cx="2449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Harlow Solid Italic" panose="04030604020F02020D02" pitchFamily="82" charset="0"/>
              </a:rPr>
              <a:t>Maksuda</a:t>
            </a:r>
            <a:r>
              <a:rPr lang="en-US" sz="1400" baseline="0" dirty="0" smtClean="0">
                <a:latin typeface="Harlow Solid Italic" panose="04030604020F02020D02" pitchFamily="82" charset="0"/>
              </a:rPr>
              <a:t> </a:t>
            </a:r>
            <a:r>
              <a:rPr lang="en-US" sz="1400" baseline="0" dirty="0" err="1" smtClean="0">
                <a:latin typeface="Harlow Solid Italic" panose="04030604020F02020D02" pitchFamily="82" charset="0"/>
              </a:rPr>
              <a:t>khatun</a:t>
            </a:r>
            <a:endParaRPr lang="en-US" sz="1400" dirty="0">
              <a:latin typeface="Harlow Solid Italic" panose="04030604020F02020D02" pitchFamily="82" charset="0"/>
            </a:endParaRPr>
          </a:p>
        </p:txBody>
      </p:sp>
      <p:sp>
        <p:nvSpPr>
          <p:cNvPr id="9" name="5-Point Star 8"/>
          <p:cNvSpPr/>
          <p:nvPr userDrawn="1"/>
        </p:nvSpPr>
        <p:spPr>
          <a:xfrm>
            <a:off x="185166" y="283334"/>
            <a:ext cx="940157" cy="634928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 userDrawn="1"/>
        </p:nvSpPr>
        <p:spPr>
          <a:xfrm>
            <a:off x="283222" y="767578"/>
            <a:ext cx="703476" cy="455915"/>
          </a:xfrm>
          <a:prstGeom prst="star5">
            <a:avLst/>
          </a:prstGeom>
          <a:solidFill>
            <a:srgbClr val="F373D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 userDrawn="1"/>
        </p:nvSpPr>
        <p:spPr>
          <a:xfrm>
            <a:off x="519903" y="645227"/>
            <a:ext cx="703476" cy="455915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animBg="1"/>
      <p:bldP spid="9" grpId="16" animBg="1"/>
      <p:bldP spid="9" grpId="17" animBg="1"/>
      <p:bldP spid="9" grpId="18" animBg="1"/>
      <p:bldP spid="9" grpId="19" animBg="1"/>
      <p:bldP spid="9" grpId="20" animBg="1"/>
      <p:bldP spid="9" grpId="21" animBg="1"/>
      <p:bldP spid="9" grpId="22" animBg="1"/>
      <p:bldP spid="9" grpId="23" animBg="1"/>
      <p:bldP spid="9" grpId="24" animBg="1"/>
      <p:bldP spid="9" grpId="25" animBg="1"/>
      <p:bldP spid="9" grpId="26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0" grpId="24" animBg="1"/>
      <p:bldP spid="10" grpId="25" animBg="1"/>
      <p:bldP spid="10" grpId="26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7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126C-8F0D-4D2A-8614-C614BF93A3B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58D3-C7F2-478E-B524-2B82CD6D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35" y="2196408"/>
            <a:ext cx="4664220" cy="3201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33" y="2952318"/>
            <a:ext cx="7665313" cy="5190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6B4D0-FB8D-4C99-9E8A-404BCF4C00EF}"/>
              </a:ext>
            </a:extLst>
          </p:cNvPr>
          <p:cNvSpPr txBox="1"/>
          <p:nvPr/>
        </p:nvSpPr>
        <p:spPr>
          <a:xfrm>
            <a:off x="2291505" y="376768"/>
            <a:ext cx="7959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97" y="209385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5819293" y="1309021"/>
            <a:ext cx="4540828" cy="3543300"/>
          </a:xfrm>
          <a:prstGeom prst="hexagon">
            <a:avLst/>
          </a:prstGeom>
          <a:solidFill>
            <a:srgbClr val="F373D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" t="24348" r="645" b="27924"/>
          <a:stretch/>
        </p:blipFill>
        <p:spPr>
          <a:xfrm>
            <a:off x="1558635" y="5686426"/>
            <a:ext cx="8858249" cy="800100"/>
          </a:xfrm>
          <a:prstGeom prst="rect">
            <a:avLst/>
          </a:prstGeom>
        </p:spPr>
      </p:pic>
      <p:pic>
        <p:nvPicPr>
          <p:cNvPr id="2" name="Picture 1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65" y="1312731"/>
            <a:ext cx="5543551" cy="3671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Hexagon 5"/>
          <p:cNvSpPr/>
          <p:nvPr/>
        </p:nvSpPr>
        <p:spPr>
          <a:xfrm>
            <a:off x="7541729" y="1317617"/>
            <a:ext cx="4540828" cy="3543300"/>
          </a:xfrm>
          <a:prstGeom prst="hexagon">
            <a:avLst/>
          </a:prstGeom>
          <a:solidFill>
            <a:srgbClr val="F373D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7027181" y="1317617"/>
            <a:ext cx="4540828" cy="3539668"/>
          </a:xfrm>
          <a:prstGeom prst="hexagon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6313346" y="1312731"/>
            <a:ext cx="4540828" cy="3543300"/>
          </a:xfrm>
          <a:prstGeom prst="hexagon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6690876" y="1307436"/>
            <a:ext cx="4540828" cy="3543300"/>
          </a:xfrm>
          <a:prstGeom prst="hexagon">
            <a:avLst/>
          </a:prstGeom>
          <a:solidFill>
            <a:srgbClr val="42D1E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9144" y="1647925"/>
            <a:ext cx="4298651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ঘনত্বের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এগারতম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0199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696" y="587547"/>
            <a:ext cx="774815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একটি গ্রাফ তৈরি কর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1" y="1752600"/>
            <a:ext cx="0" cy="3657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287332" y="5390719"/>
            <a:ext cx="4920706" cy="1146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90802" y="4800600"/>
            <a:ext cx="63829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72755" y="4191000"/>
            <a:ext cx="63829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70750" y="3581400"/>
            <a:ext cx="63829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52702" y="2971800"/>
            <a:ext cx="63829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72755" y="2362200"/>
            <a:ext cx="63829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10772" y="5173579"/>
            <a:ext cx="0" cy="457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09233" y="5154399"/>
            <a:ext cx="1819" cy="43386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77893" y="5173579"/>
            <a:ext cx="0" cy="457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61871" y="5173579"/>
            <a:ext cx="0" cy="457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18678" y="4800600"/>
            <a:ext cx="185214" cy="6456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TextBox 14"/>
          <p:cNvSpPr txBox="1"/>
          <p:nvPr/>
        </p:nvSpPr>
        <p:spPr>
          <a:xfrm>
            <a:off x="5161549" y="5993471"/>
            <a:ext cx="109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099772" y="3899665"/>
            <a:ext cx="178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5272" y="3891778"/>
            <a:ext cx="668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5562" y="454787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6619" y="3316086"/>
            <a:ext cx="65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8815" y="268624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1" y="203903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501" y="5642812"/>
            <a:ext cx="85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,৭৪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06354" y="5642812"/>
            <a:ext cx="85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,৮১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7985" y="5630781"/>
            <a:ext cx="85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,৯১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27559" y="5630780"/>
            <a:ext cx="85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,০১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2" y="5650833"/>
            <a:ext cx="85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,১১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r="15720" b="5976"/>
          <a:stretch/>
        </p:blipFill>
        <p:spPr>
          <a:xfrm>
            <a:off x="9914823" y="587547"/>
            <a:ext cx="2078183" cy="4840451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9986266" y="5104995"/>
            <a:ext cx="1121675" cy="10756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007469" y="5446295"/>
            <a:ext cx="940125" cy="939600"/>
          </a:xfrm>
          <a:prstGeom prst="ellipse">
            <a:avLst/>
          </a:prstGeom>
          <a:solidFill>
            <a:srgbClr val="F373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07941" y="4914448"/>
            <a:ext cx="606880" cy="58254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58" y="1369170"/>
            <a:ext cx="5114744" cy="2959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12" y="1250595"/>
            <a:ext cx="4896262" cy="3053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Alternate Process 3"/>
          <p:cNvSpPr/>
          <p:nvPr/>
        </p:nvSpPr>
        <p:spPr>
          <a:xfrm>
            <a:off x="3547106" y="5172075"/>
            <a:ext cx="6101013" cy="838200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r>
              <a:rPr lang="en-US" sz="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Chevron 4"/>
          <p:cNvSpPr/>
          <p:nvPr/>
        </p:nvSpPr>
        <p:spPr>
          <a:xfrm>
            <a:off x="3976688" y="5438775"/>
            <a:ext cx="374073" cy="304800"/>
          </a:xfrm>
          <a:prstGeom prst="chevron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80999" y="4738254"/>
            <a:ext cx="11658600" cy="0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15557" y="337564"/>
            <a:ext cx="6215279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/>
              </a:rPr>
              <a:t>অধিক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জনসংখ্যার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কুফল</a:t>
            </a:r>
            <a:r>
              <a:rPr lang="en-US" sz="3600" b="1" dirty="0" err="1">
                <a:latin typeface="NikoshBAN" panose="02000000000000000000"/>
              </a:rPr>
              <a:t>ঃ</a:t>
            </a:r>
            <a:endParaRPr lang="en-US" sz="36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04872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4800600"/>
            <a:ext cx="1004454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6" y="457200"/>
            <a:ext cx="4759568" cy="3288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16293"/>
            <a:ext cx="4419600" cy="3248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/>
          <p:cNvCxnSpPr/>
          <p:nvPr/>
        </p:nvCxnSpPr>
        <p:spPr>
          <a:xfrm flipH="1">
            <a:off x="381000" y="4267200"/>
            <a:ext cx="11658600" cy="0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759528" y="5032920"/>
            <a:ext cx="374073" cy="304800"/>
          </a:xfrm>
          <a:prstGeom prst="chevron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476809"/>
            <a:ext cx="5076565" cy="3368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503001"/>
            <a:ext cx="5198931" cy="334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 flipH="1">
            <a:off x="381000" y="4267200"/>
            <a:ext cx="11658600" cy="0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5000" y="4800599"/>
            <a:ext cx="8458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Chevron 5"/>
          <p:cNvSpPr/>
          <p:nvPr/>
        </p:nvSpPr>
        <p:spPr>
          <a:xfrm>
            <a:off x="2166939" y="4947194"/>
            <a:ext cx="490537" cy="482056"/>
          </a:xfrm>
          <a:prstGeom prst="chevron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754" y="4746458"/>
            <a:ext cx="854825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2E52E-FB79-43CB-B1C5-6C754B26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692" y="735498"/>
            <a:ext cx="4655127" cy="314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735499"/>
            <a:ext cx="4627418" cy="314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hevron 4"/>
          <p:cNvSpPr/>
          <p:nvPr/>
        </p:nvSpPr>
        <p:spPr>
          <a:xfrm>
            <a:off x="2104069" y="5013158"/>
            <a:ext cx="429491" cy="304800"/>
          </a:xfrm>
          <a:prstGeom prst="chevron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77982" y="4267200"/>
            <a:ext cx="11353800" cy="0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7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11927" y="4305300"/>
            <a:ext cx="7689273" cy="838200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3" name="Chevron 2"/>
          <p:cNvSpPr/>
          <p:nvPr/>
        </p:nvSpPr>
        <p:spPr>
          <a:xfrm>
            <a:off x="2220261" y="4543443"/>
            <a:ext cx="608665" cy="400050"/>
          </a:xfrm>
          <a:prstGeom prst="chevron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661990"/>
            <a:ext cx="4564241" cy="2941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13" y="661989"/>
            <a:ext cx="4419600" cy="29410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flipH="1">
            <a:off x="381000" y="4073237"/>
            <a:ext cx="11658600" cy="0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95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63404" y="5136573"/>
            <a:ext cx="5845069" cy="838200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3" name="Picture 2" descr="download (4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35" y="674064"/>
            <a:ext cx="4710910" cy="373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mat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306" y="674064"/>
            <a:ext cx="4987302" cy="373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hevron 4"/>
          <p:cNvSpPr/>
          <p:nvPr/>
        </p:nvSpPr>
        <p:spPr>
          <a:xfrm>
            <a:off x="3421890" y="5403273"/>
            <a:ext cx="374073" cy="304800"/>
          </a:xfrm>
          <a:prstGeom prst="chevron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25582" y="4765964"/>
            <a:ext cx="11658600" cy="0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360225" y="1953494"/>
            <a:ext cx="2230582" cy="205047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68386" y="3837709"/>
            <a:ext cx="2230582" cy="20504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39119" y="4243780"/>
            <a:ext cx="2230582" cy="2050473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83284" y="2932645"/>
            <a:ext cx="2230582" cy="205047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61917" y="955958"/>
            <a:ext cx="2230582" cy="20504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4009" y="536053"/>
            <a:ext cx="2230582" cy="20504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0655" y="2175170"/>
            <a:ext cx="2864426" cy="22998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74277" y="2646672"/>
            <a:ext cx="1885948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অধিক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জনসংখ্যার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কুফল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3854" y="1587279"/>
            <a:ext cx="188594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কাজ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না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9016" y="880027"/>
            <a:ext cx="1853048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প্রয়োজনীয়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খাবার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না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4858" y="2326056"/>
            <a:ext cx="1885948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লেখাপড়া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থেকে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বঞ্চিত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হয়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3352" y="4736732"/>
            <a:ext cx="188594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অপরাধ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বেড়ে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যায়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8819" y="3362588"/>
            <a:ext cx="188594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পরিবেশ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দূষিত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হয়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3020" y="4243780"/>
            <a:ext cx="1885948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চিকিসা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সেবা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পায়না</a:t>
            </a:r>
            <a:endParaRPr lang="en-US" sz="2800" dirty="0">
              <a:latin typeface="NikoshBAN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6" y="3837709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20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1317906" y="322214"/>
            <a:ext cx="410441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1498015" y="464318"/>
            <a:ext cx="3752858" cy="830997"/>
          </a:xfrm>
          <a:prstGeom prst="rect">
            <a:avLst/>
          </a:prstGeom>
          <a:solidFill>
            <a:srgbClr val="F373D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9" b="24460"/>
          <a:stretch/>
        </p:blipFill>
        <p:spPr>
          <a:xfrm>
            <a:off x="9949727" y="5337420"/>
            <a:ext cx="2143125" cy="1094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7906" y="3158162"/>
            <a:ext cx="11111346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669779" y="3257122"/>
            <a:ext cx="623454" cy="609600"/>
          </a:xfrm>
          <a:prstGeom prst="star4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1" y="214937"/>
            <a:ext cx="7549861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65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235406" y="178841"/>
            <a:ext cx="914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2373" y="1583585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975" y="230007"/>
            <a:ext cx="1648691" cy="17041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gular Pentagon 1"/>
          <p:cNvSpPr/>
          <p:nvPr/>
        </p:nvSpPr>
        <p:spPr>
          <a:xfrm rot="5400000">
            <a:off x="5912001" y="441786"/>
            <a:ext cx="6286842" cy="5902037"/>
          </a:xfrm>
          <a:prstGeom prst="pentagon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gular Pentagon 2"/>
          <p:cNvSpPr/>
          <p:nvPr/>
        </p:nvSpPr>
        <p:spPr>
          <a:xfrm rot="5400000">
            <a:off x="5524074" y="441784"/>
            <a:ext cx="6286842" cy="5902037"/>
          </a:xfrm>
          <a:prstGeom prst="pentago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gular Pentagon 3"/>
          <p:cNvSpPr/>
          <p:nvPr/>
        </p:nvSpPr>
        <p:spPr>
          <a:xfrm rot="5400000">
            <a:off x="5136146" y="441782"/>
            <a:ext cx="6286842" cy="5902037"/>
          </a:xfrm>
          <a:prstGeom prst="pentagon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 rot="5400000">
            <a:off x="4734364" y="441779"/>
            <a:ext cx="6286842" cy="5902037"/>
          </a:xfrm>
          <a:prstGeom prst="pentagon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gular Pentagon 5"/>
          <p:cNvSpPr/>
          <p:nvPr/>
        </p:nvSpPr>
        <p:spPr>
          <a:xfrm rot="5400000">
            <a:off x="4401857" y="497202"/>
            <a:ext cx="6176000" cy="5902037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8C73F-CF30-4B72-9639-B188A067F425}"/>
              </a:ext>
            </a:extLst>
          </p:cNvPr>
          <p:cNvSpPr txBox="1"/>
          <p:nvPr/>
        </p:nvSpPr>
        <p:spPr>
          <a:xfrm>
            <a:off x="1552302" y="1082061"/>
            <a:ext cx="8888574" cy="338554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মাকসুদা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এস,এম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3009" y="360219"/>
            <a:ext cx="2639975" cy="2701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6923" y="498763"/>
            <a:ext cx="2272145" cy="237791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5" y="545395"/>
            <a:ext cx="2078182" cy="2331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969" y="3546763"/>
            <a:ext cx="2697235" cy="4019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762" y="4038091"/>
            <a:ext cx="918041" cy="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6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755073" y="1705273"/>
            <a:ext cx="9879500" cy="1084135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# অতিরিক্ত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9384" y="1572709"/>
            <a:ext cx="8721017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1443039" y="466727"/>
            <a:ext cx="3158836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en-US" sz="3600" b="1" dirty="0" err="1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b="1" dirty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solidFill>
                <a:srgbClr val="CD53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77787"/>
              </p:ext>
            </p:extLst>
          </p:nvPr>
        </p:nvGraphicFramePr>
        <p:xfrm>
          <a:off x="2404973" y="3019597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খাবারে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373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37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শিক্ষায়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স্বাস্থ্যে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27" y="466727"/>
            <a:ext cx="1844345" cy="16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ord 14"/>
          <p:cNvSpPr/>
          <p:nvPr/>
        </p:nvSpPr>
        <p:spPr>
          <a:xfrm rot="1132975">
            <a:off x="356288" y="2528576"/>
            <a:ext cx="3022554" cy="2185987"/>
          </a:xfrm>
          <a:prstGeom prst="chord">
            <a:avLst/>
          </a:prstGeom>
          <a:solidFill>
            <a:srgbClr val="F373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55223" y="2451390"/>
            <a:ext cx="2887785" cy="2641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60218" y="367555"/>
            <a:ext cx="7126085" cy="99752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05703" y="366741"/>
            <a:ext cx="7126085" cy="997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51188" y="367149"/>
            <a:ext cx="7126085" cy="9975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46" y="1629107"/>
            <a:ext cx="3286584" cy="4220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4" y="1629921"/>
            <a:ext cx="3248478" cy="4239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7" name="Oval 16"/>
          <p:cNvSpPr/>
          <p:nvPr/>
        </p:nvSpPr>
        <p:spPr>
          <a:xfrm>
            <a:off x="780682" y="3195703"/>
            <a:ext cx="2175608" cy="219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6"/>
          <p:cNvSpPr txBox="1"/>
          <p:nvPr/>
        </p:nvSpPr>
        <p:spPr>
          <a:xfrm>
            <a:off x="284873" y="3175836"/>
            <a:ext cx="4144849" cy="7763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 ও ৬৭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97" y="506213"/>
            <a:ext cx="1505056" cy="15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2703588" y="742617"/>
            <a:ext cx="8174180" cy="65932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endParaRPr lang="en-US" sz="4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2941065" y="666049"/>
            <a:ext cx="7449844" cy="65932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89" y="2503065"/>
            <a:ext cx="11623962" cy="53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২০১১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____________।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50" y="3428036"/>
            <a:ext cx="7297885" cy="53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380" y="4353007"/>
            <a:ext cx="7744692" cy="53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জনবহুল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3635" y="-628785"/>
            <a:ext cx="334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/>
              </a:rPr>
              <a:t>১৪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/>
              </a:rPr>
              <a:t>কোটি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/>
              </a:rPr>
              <a:t> ৯৭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/>
              </a:rPr>
              <a:t>লক্ষ</a:t>
            </a:r>
            <a:endParaRPr lang="en-US" sz="2800" b="1" dirty="0">
              <a:solidFill>
                <a:srgbClr val="FF0000"/>
              </a:solidFill>
              <a:latin typeface="NikoshBAN" panose="0200000000000000000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0126" y="-566285"/>
            <a:ext cx="176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/>
              </a:rPr>
              <a:t>১.২%</a:t>
            </a:r>
            <a:endParaRPr lang="en-US" sz="2800" b="1" dirty="0">
              <a:solidFill>
                <a:srgbClr val="FF0000"/>
              </a:solidFill>
              <a:latin typeface="NikoshBAN" panose="0200000000000000000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499" y="-647971"/>
            <a:ext cx="176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/>
              </a:rPr>
              <a:t>এগারতম</a:t>
            </a:r>
            <a:endParaRPr lang="en-US" sz="2800" b="1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08" y="3662200"/>
            <a:ext cx="1442425" cy="28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6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6214E-6 2.22222E-6 L 0.0913 0.447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5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436E-7 4.44444E-6 L -0.04848 0.567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416E-6 -6.93889E-18 L -0.02919 0.728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43" y="4012608"/>
            <a:ext cx="9512531" cy="53013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।পরিবেশের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3" y="2448097"/>
            <a:ext cx="6511636" cy="53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22" y="1418849"/>
            <a:ext cx="3539914" cy="5301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1239111" y="314539"/>
            <a:ext cx="2297696" cy="72051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bn-IN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380922" y="1267655"/>
            <a:ext cx="8638387" cy="1460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EA448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57" y="498421"/>
            <a:ext cx="2305050" cy="3333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3673" y="3212276"/>
            <a:ext cx="6511636" cy="53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১১১৬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73" y="4881163"/>
            <a:ext cx="10668000" cy="13919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নোংরা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হচ্ছে,নদীর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হচ্ছে,বায়ু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4791237" y="600827"/>
            <a:ext cx="3011609" cy="84221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r>
              <a:rPr lang="bn-IN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572" y="4295540"/>
            <a:ext cx="10670938" cy="11456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8292" tIns="49145" rIns="98292" bIns="4914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3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965465" y="2266948"/>
            <a:ext cx="664845" cy="99060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 dirty="0"/>
          </a:p>
        </p:txBody>
      </p:sp>
      <p:sp>
        <p:nvSpPr>
          <p:cNvPr id="15" name="4-Point Star 14"/>
          <p:cNvSpPr/>
          <p:nvPr/>
        </p:nvSpPr>
        <p:spPr>
          <a:xfrm>
            <a:off x="1041029" y="4361027"/>
            <a:ext cx="370816" cy="316623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3881614" y="2005255"/>
            <a:ext cx="48006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599003" y="1792531"/>
            <a:ext cx="48006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15869" r="10488" b="12875"/>
          <a:stretch/>
        </p:blipFill>
        <p:spPr>
          <a:xfrm>
            <a:off x="1593273" y="545521"/>
            <a:ext cx="2161310" cy="2216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646">
            <a:off x="9206921" y="271608"/>
            <a:ext cx="2967564" cy="20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25880" r="22957" b="30914"/>
          <a:stretch/>
        </p:blipFill>
        <p:spPr>
          <a:xfrm>
            <a:off x="6525490" y="465988"/>
            <a:ext cx="4987071" cy="1945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3" y="2708564"/>
            <a:ext cx="5507181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5" y="784080"/>
            <a:ext cx="4651245" cy="3095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7163" y="1663050"/>
            <a:ext cx="543210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856020" y="249383"/>
            <a:ext cx="7065817" cy="5791200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3747656" y="249383"/>
            <a:ext cx="6996545" cy="6192982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325583" y="249384"/>
            <a:ext cx="9448801" cy="631767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200" l="10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183" y="0"/>
            <a:ext cx="3733656" cy="3733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A9C380-A34E-4591-8772-B2D87BB8D8A7}"/>
              </a:ext>
            </a:extLst>
          </p:cNvPr>
          <p:cNvSpPr txBox="1"/>
          <p:nvPr/>
        </p:nvSpPr>
        <p:spPr>
          <a:xfrm>
            <a:off x="0" y="3271780"/>
            <a:ext cx="9982059" cy="286232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3600" b="1" dirty="0">
              <a:solidFill>
                <a:srgbClr val="7030A0"/>
              </a:solidFill>
            </a:endParaRPr>
          </a:p>
          <a:p>
            <a:pPr algn="ctr"/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9272" y="2069385"/>
            <a:ext cx="363983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63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90946"/>
            <a:ext cx="11762510" cy="630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37" y="4696691"/>
            <a:ext cx="1727415" cy="1528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3019" y="393864"/>
            <a:ext cx="82226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১২.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 ধারা বর্ণনা করতে পারবে।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.১.২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১২.১.৩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4531" y="393864"/>
            <a:ext cx="3318163" cy="28817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9100" y="628589"/>
            <a:ext cx="3019351" cy="301119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57" y="1674897"/>
            <a:ext cx="3485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3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ardrop 14"/>
          <p:cNvSpPr/>
          <p:nvPr/>
        </p:nvSpPr>
        <p:spPr>
          <a:xfrm rot="1419013">
            <a:off x="6714693" y="4547211"/>
            <a:ext cx="2143125" cy="1963381"/>
          </a:xfrm>
          <a:prstGeom prst="teardrop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rot="1419013">
            <a:off x="7422341" y="4281751"/>
            <a:ext cx="2143125" cy="1963381"/>
          </a:xfrm>
          <a:prstGeom prst="teardrop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8323146" y="4467392"/>
            <a:ext cx="3588327" cy="1877990"/>
          </a:xfrm>
          <a:prstGeom prst="round2SameRect">
            <a:avLst/>
          </a:prstGeom>
          <a:solidFill>
            <a:srgbClr val="F373D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7" y="1703324"/>
            <a:ext cx="5169314" cy="3396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2918" y="493429"/>
            <a:ext cx="5091545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6" name="Snip Diagonal Corner Rectangle 5"/>
          <p:cNvSpPr/>
          <p:nvPr/>
        </p:nvSpPr>
        <p:spPr>
          <a:xfrm>
            <a:off x="413203" y="314957"/>
            <a:ext cx="5835252" cy="773952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3202" y="331811"/>
            <a:ext cx="5835252" cy="64633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46442" y="5263441"/>
            <a:ext cx="3922008" cy="612539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54" y="1361292"/>
            <a:ext cx="0" cy="484649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1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0" grpId="0" animBg="1"/>
      <p:bldP spid="6" grpId="0" animBg="1"/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6840" y="366458"/>
            <a:ext cx="6492444" cy="776358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4400" b="1" dirty="0" err="1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349970" y="1142816"/>
            <a:ext cx="0" cy="484649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476401" y="1321630"/>
            <a:ext cx="1588" cy="4951267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97" y="1321630"/>
            <a:ext cx="4717322" cy="61442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3848" y="5274505"/>
            <a:ext cx="8180779" cy="714803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41" y="1837493"/>
            <a:ext cx="4959191" cy="27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72778"/>
              </p:ext>
            </p:extLst>
          </p:nvPr>
        </p:nvGraphicFramePr>
        <p:xfrm>
          <a:off x="2095012" y="1759095"/>
          <a:ext cx="8298261" cy="382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805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জনসংখ্যা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482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১৯৭৪</a:t>
                      </a:r>
                    </a:p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১৯৮১</a:t>
                      </a:r>
                    </a:p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১৯৯১</a:t>
                      </a:r>
                    </a:p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২০০১</a:t>
                      </a:r>
                    </a:p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২০১১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             ৭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৬৪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             ৮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৯৯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             ১১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১৪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36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/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১২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৯৩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36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/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১৪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৯৭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nip Diagonal Corner Rectangle 2"/>
          <p:cNvSpPr/>
          <p:nvPr/>
        </p:nvSpPr>
        <p:spPr>
          <a:xfrm>
            <a:off x="3571009" y="5829640"/>
            <a:ext cx="5096884" cy="589769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ধারা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938842" y="366713"/>
            <a:ext cx="8610600" cy="114612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আদমশুমারি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r="21351" b="7497"/>
          <a:stretch/>
        </p:blipFill>
        <p:spPr>
          <a:xfrm>
            <a:off x="10715635" y="2199451"/>
            <a:ext cx="1108364" cy="41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3126" y="2005325"/>
            <a:ext cx="2895600" cy="27226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0100" y="2862631"/>
            <a:ext cx="3103418" cy="13273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5821" tIns="62911" rIns="125821" bIns="62911" rtlCol="0">
            <a:spAutoFit/>
          </a:bodyPr>
          <a:lstStyle/>
          <a:p>
            <a:pPr algn="ctr"/>
            <a:r>
              <a:rPr lang="en-US" sz="3900" b="1" dirty="0" err="1" smtClean="0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900" b="1" dirty="0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900" b="1" dirty="0">
              <a:ln w="31550" cmpd="sng">
                <a:solidFill>
                  <a:srgbClr val="3C2A88"/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5555672" y="207819"/>
            <a:ext cx="6553201" cy="6317673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4696608" y="207819"/>
            <a:ext cx="6553201" cy="6317673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3837544" y="207819"/>
            <a:ext cx="6553201" cy="6317673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2992582" y="207819"/>
            <a:ext cx="6553201" cy="6317673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2175164" y="207819"/>
            <a:ext cx="6553201" cy="6317673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5653" y="2005325"/>
            <a:ext cx="8548254" cy="2869239"/>
          </a:xfrm>
          <a:prstGeom prst="rect">
            <a:avLst/>
          </a:prstGeom>
          <a:noFill/>
          <a:ln w="28575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গেছে।সর্বশেষ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১.২%হারে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পাচ্ছে।১৯৭০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৩%।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7" y="300409"/>
            <a:ext cx="2133569" cy="21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6346" y="3391236"/>
            <a:ext cx="8012109" cy="2971800"/>
          </a:xfrm>
          <a:prstGeom prst="rect">
            <a:avLst/>
          </a:prstGeom>
          <a:solidFill>
            <a:srgbClr val="EA448F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3962400" y="3514902"/>
            <a:ext cx="7620000" cy="2667000"/>
          </a:xfrm>
          <a:prstGeom prst="snip2DiagRect">
            <a:avLst/>
          </a:prstGeom>
          <a:solidFill>
            <a:srgbClr val="CD53E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বর্গকিলোমিটারে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যতজন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ঘনত্ত্ব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Oval 7"/>
          <p:cNvSpPr/>
          <p:nvPr/>
        </p:nvSpPr>
        <p:spPr>
          <a:xfrm>
            <a:off x="1219035" y="3459243"/>
            <a:ext cx="2895600" cy="2722659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009" y="4316549"/>
            <a:ext cx="3103418" cy="13273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5821" tIns="62911" rIns="125821" bIns="62911" rtlCol="0">
            <a:spAutoFit/>
          </a:bodyPr>
          <a:lstStyle/>
          <a:p>
            <a:pPr algn="ctr"/>
            <a:r>
              <a:rPr lang="en-US" sz="3900" b="1" dirty="0" err="1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900" b="1" dirty="0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900" b="1" dirty="0" err="1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ঘনত্ত্ব</a:t>
            </a:r>
            <a:endParaRPr lang="en-US" sz="3900" b="1" dirty="0">
              <a:ln w="31550" cmpd="sng">
                <a:solidFill>
                  <a:srgbClr val="3C2A88"/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r="11113" b="3742"/>
          <a:stretch/>
        </p:blipFill>
        <p:spPr>
          <a:xfrm>
            <a:off x="2539890" y="559519"/>
            <a:ext cx="3840903" cy="2542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7" y="483319"/>
            <a:ext cx="4113406" cy="28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431</Words>
  <Application>Microsoft Office PowerPoint</Application>
  <PresentationFormat>Custom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Harlow Solid Italic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82</cp:revision>
  <dcterms:created xsi:type="dcterms:W3CDTF">2020-06-30T01:16:21Z</dcterms:created>
  <dcterms:modified xsi:type="dcterms:W3CDTF">2020-07-03T05:37:07Z</dcterms:modified>
</cp:coreProperties>
</file>