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3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4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5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0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EE03-D11D-49FE-82C7-5E51E6A3951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B1DCA-9923-4235-9190-6914F78E4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29" y="5118863"/>
            <a:ext cx="1564829" cy="1586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164C78-FF03-4506-99DD-A8E9CD4F3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02" y="457200"/>
            <a:ext cx="1564829" cy="1586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16102F-DC48-45F3-89D5-98193492F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67" y="5118863"/>
            <a:ext cx="1564829" cy="1586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DE739F-A827-4358-9708-CAE88A2C6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29" y="304800"/>
            <a:ext cx="1564829" cy="15867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9C114C-735D-4D78-A1B0-F42D15692E11}"/>
              </a:ext>
            </a:extLst>
          </p:cNvPr>
          <p:cNvSpPr/>
          <p:nvPr/>
        </p:nvSpPr>
        <p:spPr>
          <a:xfrm rot="19021817">
            <a:off x="3013914" y="2770178"/>
            <a:ext cx="47994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TextBox 6"/>
          <p:cNvSpPr txBox="1"/>
          <p:nvPr/>
        </p:nvSpPr>
        <p:spPr>
          <a:xfrm rot="18963580">
            <a:off x="1183022" y="2174694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ভাই-বোনদের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9"/>
          <a:stretch/>
        </p:blipFill>
        <p:spPr>
          <a:xfrm>
            <a:off x="1524000" y="931277"/>
            <a:ext cx="5671233" cy="3975598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2895601" y="152400"/>
            <a:ext cx="4299632" cy="1447800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724400"/>
            <a:ext cx="7239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সাংগঠনিক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era 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2667000" y="2133600"/>
            <a:ext cx="3276600" cy="25146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124200" y="1828800"/>
            <a:ext cx="5867400" cy="4114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মোবাইলঃ 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  <a:p>
            <a:pPr lvl="0"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Email:-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litonnenews70@gmail.com</a:t>
            </a:r>
            <a:endParaRPr lang="bn-BD" sz="3200" b="1" dirty="0">
              <a:solidFill>
                <a:srgbClr val="7030A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62200" y="76200"/>
            <a:ext cx="4953000" cy="152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LITON\Desktop\Screenshot_20200419-130850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35" y="692727"/>
            <a:ext cx="673331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604655"/>
            <a:ext cx="7924800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(Organization)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253341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2742337"/>
            <a:ext cx="8915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IN" sz="3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150" dirty="0" err="1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 smtClean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04800"/>
            <a:ext cx="2590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1828800"/>
            <a:ext cx="73152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প্রাতিষ্টানিক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অমানবীয়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একত্রীকরন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নির্ধারনই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প্রতিষ্টানে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কর্মকর্তা-কর্মচারীদের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অমানবীয়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একত্রীকরন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TO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164"/>
            <a:ext cx="4419600" cy="50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04800"/>
            <a:ext cx="4191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91100" y="1371600"/>
            <a:ext cx="38481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2286000"/>
            <a:ext cx="1981200" cy="1981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05200" y="20574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505200" y="41148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81400" y="2819400"/>
            <a:ext cx="1267691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3581400"/>
            <a:ext cx="1239982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6800" y="1840468"/>
            <a:ext cx="1447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নীতি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2678668"/>
            <a:ext cx="1447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নীতি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3581400"/>
            <a:ext cx="1447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নীতি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9091" y="4376943"/>
            <a:ext cx="1447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কার্যনীতি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4191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ITON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7672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991100" y="1371600"/>
            <a:ext cx="4076700" cy="1447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সংগঠিতকরন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533400"/>
            <a:ext cx="2209800" cy="167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0"/>
            <a:ext cx="4191000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আনুষ্টানিক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168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বিসমিল্লাহ্ হিররাহমানিররাহিম</dc:title>
  <dc:creator>LITON</dc:creator>
  <cp:lastModifiedBy>LITON</cp:lastModifiedBy>
  <cp:revision>18</cp:revision>
  <dcterms:created xsi:type="dcterms:W3CDTF">2020-04-25T10:16:39Z</dcterms:created>
  <dcterms:modified xsi:type="dcterms:W3CDTF">2020-07-03T15:26:42Z</dcterms:modified>
</cp:coreProperties>
</file>