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23" r:id="rId2"/>
    <p:sldId id="321" r:id="rId3"/>
    <p:sldId id="300" r:id="rId4"/>
    <p:sldId id="260" r:id="rId5"/>
    <p:sldId id="261" r:id="rId6"/>
    <p:sldId id="305" r:id="rId7"/>
    <p:sldId id="284" r:id="rId8"/>
    <p:sldId id="285" r:id="rId9"/>
    <p:sldId id="257" r:id="rId10"/>
    <p:sldId id="286" r:id="rId11"/>
    <p:sldId id="287" r:id="rId12"/>
    <p:sldId id="289" r:id="rId13"/>
    <p:sldId id="288" r:id="rId14"/>
    <p:sldId id="262" r:id="rId15"/>
    <p:sldId id="290" r:id="rId16"/>
    <p:sldId id="291" r:id="rId17"/>
    <p:sldId id="318" r:id="rId18"/>
    <p:sldId id="301" r:id="rId19"/>
    <p:sldId id="292" r:id="rId20"/>
    <p:sldId id="293" r:id="rId21"/>
    <p:sldId id="269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A4497-5500-48DB-8F1A-F19839338603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5C166-5A6D-4F16-8B75-A9AA38B93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শিক্ষক ছবি</a:t>
            </a:r>
            <a:r>
              <a:rPr lang="en-US" baseline="0"/>
              <a:t> দেখায়ে প্রশ্ন করবে এখানে কী ঘটছে?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ব্যবহারিক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শুরু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বাস্তবজ্ঞান</a:t>
            </a:r>
            <a:r>
              <a:rPr lang="en-US" baseline="0" dirty="0"/>
              <a:t> </a:t>
            </a:r>
            <a:r>
              <a:rPr lang="en-US" baseline="0" dirty="0" err="1"/>
              <a:t>অর্জন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শিক্ষকবৃন্দ</a:t>
            </a:r>
            <a:r>
              <a:rPr lang="en-US" baseline="0" dirty="0"/>
              <a:t>, এ </a:t>
            </a:r>
            <a:r>
              <a:rPr lang="en-US" baseline="0" dirty="0" err="1"/>
              <a:t>পর্যায়ে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একক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করনোর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ব্যবহারিক</a:t>
            </a:r>
            <a:r>
              <a:rPr lang="en-US" baseline="0" dirty="0"/>
              <a:t> </a:t>
            </a:r>
            <a:r>
              <a:rPr lang="en-US" baseline="0" dirty="0" err="1"/>
              <a:t>করাব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829F-CD2D-462B-8ED2-76EAD033C22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B86C-D2B4-4AFC-9736-6EDC5E655A5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8890-6EF9-4214-A8F8-075E536CDF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732" y="5807868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-4764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97" y="5938837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3868" y="62388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143000"/>
            <a:ext cx="6019800" cy="23621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4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9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Passwordবক্সে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4496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4572000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1295400"/>
            <a:ext cx="266700" cy="3200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0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513307"/>
            <a:ext cx="59055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৫। Sing In এ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4496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28900" y="5486400"/>
            <a:ext cx="19431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05000" y="3124200"/>
            <a:ext cx="3733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6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Box 4"/>
          <p:cNvSpPr txBox="1"/>
          <p:nvPr/>
        </p:nvSpPr>
        <p:spPr>
          <a:xfrm>
            <a:off x="2133600" y="533400"/>
            <a:ext cx="4953000" cy="110799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457200" y="2362200"/>
            <a:ext cx="8305800" cy="156966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একাউন্ট </a:t>
            </a:r>
            <a:r>
              <a:rPr lang="en-US" sz="4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62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772400" cy="1323439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“Compose”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D,contennt Picture 2\em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1724"/>
            <a:ext cx="6934200" cy="395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rot="5400000">
            <a:off x="2909621" y="1919020"/>
            <a:ext cx="1724561" cy="17525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95400" y="3657600"/>
            <a:ext cx="2743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914399" y="1026348"/>
            <a:ext cx="734039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To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895600"/>
            <a:ext cx="734038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286003" y="1828800"/>
            <a:ext cx="1904997" cy="1828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66800" y="35814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609600" y="609600"/>
            <a:ext cx="8001000" cy="13234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Cc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40389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590800" y="2057400"/>
            <a:ext cx="16764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66800" y="3657600"/>
            <a:ext cx="990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799" y="685800"/>
            <a:ext cx="7187989" cy="7078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362200"/>
            <a:ext cx="7340389" cy="3429000"/>
          </a:xfrm>
          <a:prstGeom prst="rect">
            <a:avLst/>
          </a:prstGeom>
          <a:ln w="28575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667000" y="1524000"/>
            <a:ext cx="17526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66800" y="35814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93003"/>
            <a:ext cx="8077200" cy="830997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8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জায়গায়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99" name="Picture 3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8776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1790700" y="1638300"/>
            <a:ext cx="26670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754559"/>
            <a:ext cx="77724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Send এ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0302"/>
            <a:ext cx="7238999" cy="340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971800" y="5181600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41318" y="1600200"/>
            <a:ext cx="1192582" cy="3505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0" y="304800"/>
            <a:ext cx="4343400" cy="101566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এই ঠিকানায়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ajoykpaul@gmail.com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440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পাঠাও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266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609600"/>
            <a:ext cx="7924799" cy="5682024"/>
            <a:chOff x="1283517" y="1374238"/>
            <a:chExt cx="6429096" cy="4055012"/>
          </a:xfrm>
        </p:grpSpPr>
        <p:sp>
          <p:nvSpPr>
            <p:cNvPr id="2" name="Content Placeholder 10"/>
            <p:cNvSpPr txBox="1">
              <a:spLocks/>
            </p:cNvSpPr>
            <p:nvPr/>
          </p:nvSpPr>
          <p:spPr>
            <a:xfrm>
              <a:off x="1283517" y="1374238"/>
              <a:ext cx="3185391" cy="4055012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bn-BD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2700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7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Content Placeholder 12"/>
            <p:cNvSpPr txBox="1">
              <a:spLocks/>
            </p:cNvSpPr>
            <p:nvPr/>
          </p:nvSpPr>
          <p:spPr>
            <a:xfrm>
              <a:off x="4613497" y="1374238"/>
              <a:ext cx="3099116" cy="4055012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/>
            <a:p>
              <a:pPr marL="257175" indent="-257175" algn="ctr">
                <a:spcBef>
                  <a:spcPct val="20000"/>
                </a:spcBef>
                <a:defRPr/>
              </a:pPr>
              <a:r>
                <a:rPr lang="bn-BD" sz="27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marL="257175" indent="-257175" algn="ctr">
                <a:spcBef>
                  <a:spcPct val="20000"/>
                </a:spcBef>
                <a:defRPr/>
              </a:pPr>
              <a:endPara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>
                <a:spcBef>
                  <a:spcPct val="20000"/>
                </a:spcBef>
                <a:defRPr/>
              </a:pPr>
              <a:endPara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spcBef>
                  <a:spcPct val="20000"/>
                </a:spcBef>
                <a:defRPr/>
              </a:pPr>
              <a:endParaRPr lang="en-US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spcBef>
                  <a:spcPct val="20000"/>
                </a:spcBef>
                <a:defRPr/>
              </a:pPr>
              <a:endParaRPr lang="en-US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endParaRPr lang="en-US" sz="15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endParaRPr lang="en-US" sz="21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endParaRPr lang="en-US" sz="21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endParaRPr lang="en-US" sz="21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r>
                <a:rPr lang="bn-BD" sz="2800" b="1" dirty="0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b="1" dirty="0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b="1" dirty="0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dirty="0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b="1" dirty="0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/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2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r>
                <a:rPr lang="en-US" sz="3200" b="1" dirty="0" err="1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b="1" dirty="0" err="1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24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r>
                <a:rPr lang="en-US" sz="3200" b="1" dirty="0" err="1">
                  <a:ln/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>
                  <a:ln/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: ৪8</a:t>
              </a:r>
            </a:p>
            <a:p>
              <a:pPr marL="257175" indent="-257175">
                <a:defRPr/>
              </a:pPr>
              <a:r>
                <a:rPr lang="en-US" sz="3200" b="1" dirty="0" err="1">
                  <a:ln/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>
                  <a:ln/>
                  <a:latin typeface="NikoshBAN" pitchFamily="2" charset="0"/>
                  <a:cs typeface="NikoshBAN" pitchFamily="2" charset="0"/>
                </a:rPr>
                <a:t>: ৫০ </a:t>
              </a:r>
              <a:r>
                <a:rPr lang="en-US" sz="3200" b="1" dirty="0" err="1">
                  <a:ln/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/>
                <a:latin typeface="NikoshBAN" pitchFamily="2" charset="0"/>
                <a:cs typeface="NikoshBAN" pitchFamily="2" charset="0"/>
              </a:endParaRPr>
            </a:p>
            <a:p>
              <a:pPr marL="257175" indent="-257175">
                <a:defRPr/>
              </a:pPr>
              <a:r>
                <a:rPr lang="en-US" sz="3200" b="1" dirty="0" err="1">
                  <a:ln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b="1" dirty="0">
                  <a:ln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: 02</a:t>
              </a:r>
              <a:r>
                <a:rPr lang="bn-IN" sz="3200" b="1" dirty="0">
                  <a:ln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3200" b="1" dirty="0">
                  <a:ln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IN" sz="3200" b="1" dirty="0">
                  <a:ln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/২০</a:t>
              </a:r>
              <a:r>
                <a:rPr lang="en-US" sz="3200" b="1" dirty="0">
                  <a:ln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20</a:t>
              </a:r>
              <a:endParaRPr lang="bn-BD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>
                <a:spcBef>
                  <a:spcPct val="20000"/>
                </a:spcBef>
                <a:defRPr/>
              </a:pPr>
              <a:endParaRPr lang="en-US" sz="10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>
                <a:spcBef>
                  <a:spcPct val="20000"/>
                </a:spcBef>
                <a:defRPr/>
              </a:pPr>
              <a:endParaRPr lang="en-US" sz="21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  <a:p>
              <a:pPr marL="257175" indent="-257175" algn="ctr">
                <a:spcBef>
                  <a:spcPct val="20000"/>
                </a:spcBef>
                <a:defRPr/>
              </a:pPr>
              <a:endParaRPr lang="en-US" sz="2100" b="1" u="sng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7153" y="3658223"/>
              <a:ext cx="3061754" cy="160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NikoshBAN" pitchFamily="2" charset="0"/>
                  <a:cs typeface="NikoshBAN" pitchFamily="2" charset="0"/>
                </a:rPr>
                <a:t>অজয় কৃষ্ণ পাল</a:t>
              </a:r>
              <a:endParaRPr lang="bn-BD" sz="280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  <a:endParaRPr lang="en-US" sz="280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>
                  <a:latin typeface="NikoshBAN" pitchFamily="2" charset="0"/>
                  <a:cs typeface="NikoshBAN" pitchFamily="2" charset="0"/>
                </a:rPr>
                <a:t>ছাতক সরকারী বহুমুখী মডেল</a:t>
              </a:r>
              <a:r>
                <a:rPr lang="bn-BD" sz="2800">
                  <a:latin typeface="NikoshBAN" pitchFamily="2" charset="0"/>
                  <a:cs typeface="NikoshBAN" pitchFamily="2" charset="0"/>
                </a:rPr>
                <a:t> উচ্চ বিদ্যালয়</a:t>
              </a:r>
            </a:p>
            <a:p>
              <a:pPr algn="ctr"/>
              <a:r>
                <a:rPr lang="bn-BD" sz="2800">
                  <a:latin typeface="NikoshBAN" pitchFamily="2" charset="0"/>
                  <a:cs typeface="NikoshBAN" pitchFamily="2" charset="0"/>
                </a:rPr>
                <a:t>ছাতক,সুনামগঞ্জ।</a:t>
              </a:r>
              <a:endParaRPr lang="en-US" sz="280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29005" y="1977955"/>
              <a:ext cx="2036717" cy="15275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156" y="1863663"/>
              <a:ext cx="1232390" cy="1527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912456"/>
      </p:ext>
    </p:extLst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6550" y="304800"/>
            <a:ext cx="32004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2057400"/>
            <a:ext cx="8077200" cy="22098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1000"/>
            <a:ext cx="4876800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1371600"/>
            <a:ext cx="4853354" cy="20082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24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45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220813" y="3163436"/>
            <a:ext cx="818917" cy="465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373213" y="3315836"/>
            <a:ext cx="818917" cy="465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525613" y="3468236"/>
            <a:ext cx="818917" cy="465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678013" y="3620636"/>
            <a:ext cx="818917" cy="465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9367" y="3046789"/>
            <a:ext cx="1186688" cy="809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9367" y="3046789"/>
            <a:ext cx="1186688" cy="809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82867" y="3199189"/>
            <a:ext cx="1186688" cy="809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3446" y="3122989"/>
            <a:ext cx="1186688" cy="809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76946" y="3046789"/>
            <a:ext cx="1186688" cy="809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54643" y="3038324"/>
            <a:ext cx="1186688" cy="809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2860862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361028" cy="32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1227 L 0.15987 -0.34259 C 0.19647 -0.42245 0.25116 -0.46528 0.30845 -0.46528 C 0.3737 -0.46528 0.42578 -0.42245 0.46239 -0.34259 L 0.63715 0.0122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1227 L 0.15987 -0.34259 C 0.19647 -0.42245 0.25116 -0.46528 0.30845 -0.46528 C 0.3737 -0.46528 0.42578 -0.42245 0.46239 -0.34259 L 0.63715 0.01227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2546 L 0.15986 -0.38032 C 0.19647 -0.46018 0.25115 -0.50301 0.30845 -0.50301 C 0.37369 -0.50301 0.42578 -0.46018 0.46238 -0.38032 L 0.63715 -0.02546 " pathEditMode="relative" rAng="0" ptsTypes="FffFF">
                                      <p:cBhvr>
                                        <p:cTn id="12" dur="6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0926 L 0.19948 -0.3456 C 0.23611 -0.42546 0.2908 -0.46828 0.34809 -0.46828 C 0.41302 -0.46828 0.46545 -0.42546 0.50209 -0.3456 L 0.67674 0.00926 " pathEditMode="relative" rAng="0" ptsTypes="FffFF">
                                      <p:cBhvr>
                                        <p:cTn id="1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2037 L 0.19254 -0.33449 C 0.22917 -0.41435 0.28386 -0.45718 0.34115 -0.45718 C 0.40608 -0.45718 0.45851 -0.41435 0.49514 -0.33449 L 0.66979 0.02037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465 -0.35486 C 0.21128 -0.43472 0.26597 -0.47755 0.32326 -0.47755 C 0.38802 -0.47755 0.43993 -0.43472 0.47708 -0.35486 L 0.65191 -1.11111E-6 " pathEditMode="relative" rAng="0" ptsTypes="FffFF">
                                      <p:cBhvr>
                                        <p:cTn id="1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14201 -0.24375 C -0.17205 -0.3007 -0.21562 -0.3301 -0.25937 -0.32755 C -0.30955 -0.32477 -0.34878 -0.28935 -0.37552 -0.23056 L -0.50225 0.02847 " pathEditMode="relative" rAng="10655844" ptsTypes="FffFF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14201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4202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14201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2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6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6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endParaRPr lang="en-US" sz="66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0696" y="2057400"/>
            <a:ext cx="8305800" cy="83099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439" y="3276600"/>
            <a:ext cx="83058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ই-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3810000" cy="92333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5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49485"/>
            <a:ext cx="7391400" cy="83099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1325923"/>
            <a:ext cx="3505200" cy="120032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700" y="3683785"/>
            <a:ext cx="3505200" cy="7078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Users\Motiar\Desktop\Capture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352800"/>
            <a:ext cx="2667000" cy="1369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28700" y="5276667"/>
            <a:ext cx="3505200" cy="70788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ই-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5338223"/>
            <a:ext cx="3976152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ajoykpaul@gmail.com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4093"/>
            <a:ext cx="1828800" cy="136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D,contennt Picture 2\a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828800"/>
            <a:ext cx="7010401" cy="2590800"/>
          </a:xfrm>
          <a:prstGeom prst="rect">
            <a:avLst/>
          </a:prstGeom>
          <a:ln w="571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505200" y="2133600"/>
            <a:ext cx="0" cy="281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086601" cy="9233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54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b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598" y="5001161"/>
            <a:ext cx="7010401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5638800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7239000" cy="383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1295400" y="1600200"/>
            <a:ext cx="32004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09600"/>
            <a:ext cx="7696200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Yahoo ID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টাইফ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5037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3810000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048000" y="2362200"/>
            <a:ext cx="2438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88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272</Words>
  <Application>Microsoft Office PowerPoint</Application>
  <PresentationFormat>On-screen Show (4:3)</PresentationFormat>
  <Paragraphs>62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88017</cp:lastModifiedBy>
  <cp:revision>1</cp:revision>
  <dcterms:created xsi:type="dcterms:W3CDTF">2013-05-08T10:59:54Z</dcterms:created>
  <dcterms:modified xsi:type="dcterms:W3CDTF">2020-07-03T17:41:31Z</dcterms:modified>
</cp:coreProperties>
</file>