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85" r:id="rId6"/>
    <p:sldId id="300" r:id="rId7"/>
    <p:sldId id="297" r:id="rId8"/>
    <p:sldId id="262" r:id="rId9"/>
    <p:sldId id="271" r:id="rId10"/>
    <p:sldId id="301" r:id="rId11"/>
    <p:sldId id="266" r:id="rId12"/>
    <p:sldId id="267" r:id="rId13"/>
    <p:sldId id="269" r:id="rId14"/>
    <p:sldId id="270" r:id="rId15"/>
    <p:sldId id="30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53823-2E44-4A12-AE02-534FDC5F656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251C92-4F52-4D61-8023-C759962C6AA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 w="76200"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</a:p>
      </dgm:t>
    </dgm:pt>
    <dgm:pt modelId="{165E5DEE-408C-4EE1-83D4-EFBB5FE073F4}" type="parTrans" cxnId="{5439C431-D9EA-413D-A389-FF6829687384}">
      <dgm:prSet/>
      <dgm:spPr/>
      <dgm:t>
        <a:bodyPr/>
        <a:lstStyle/>
        <a:p>
          <a:endParaRPr lang="en-US"/>
        </a:p>
      </dgm:t>
    </dgm:pt>
    <dgm:pt modelId="{DEC4DD68-BC2A-476D-B7F4-9E1D291F1319}" type="sibTrans" cxnId="{5439C431-D9EA-413D-A389-FF6829687384}">
      <dgm:prSet/>
      <dgm:spPr/>
      <dgm:t>
        <a:bodyPr/>
        <a:lstStyle/>
        <a:p>
          <a:endParaRPr lang="en-US"/>
        </a:p>
      </dgm:t>
    </dgm:pt>
    <dgm:pt modelId="{6F624ED7-E8AF-4457-89B9-55E3D0C1F3C9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4</a:t>
          </a:r>
        </a:p>
      </dgm:t>
    </dgm:pt>
    <dgm:pt modelId="{98E47EB6-9BBD-461B-A3E9-09BA73C2B26F}" type="parTrans" cxnId="{BAD6A972-785B-4542-ACEB-B12C81CAED40}">
      <dgm:prSet/>
      <dgm:spPr/>
      <dgm:t>
        <a:bodyPr/>
        <a:lstStyle/>
        <a:p>
          <a:endParaRPr lang="en-US"/>
        </a:p>
      </dgm:t>
    </dgm:pt>
    <dgm:pt modelId="{5E9D7270-75E5-4397-8555-808F70B89270}" type="sibTrans" cxnId="{BAD6A972-785B-4542-ACEB-B12C81CAED40}">
      <dgm:prSet/>
      <dgm:spPr/>
      <dgm:t>
        <a:bodyPr/>
        <a:lstStyle/>
        <a:p>
          <a:endParaRPr lang="en-US"/>
        </a:p>
      </dgm:t>
    </dgm:pt>
    <dgm:pt modelId="{616AFB15-287D-4E9E-B794-C209A4F2CF4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2</a:t>
          </a:r>
        </a:p>
      </dgm:t>
    </dgm:pt>
    <dgm:pt modelId="{9D3694F9-BBAE-4EE6-9839-A255F12F3A3F}" type="parTrans" cxnId="{36AA8D76-1A39-42E7-8D45-9AFD2D47DBAD}">
      <dgm:prSet/>
      <dgm:spPr/>
      <dgm:t>
        <a:bodyPr/>
        <a:lstStyle/>
        <a:p>
          <a:endParaRPr lang="en-US"/>
        </a:p>
      </dgm:t>
    </dgm:pt>
    <dgm:pt modelId="{1E9C6C74-C931-47C8-96C0-A0E9EDE5E726}" type="sibTrans" cxnId="{36AA8D76-1A39-42E7-8D45-9AFD2D47DBAD}">
      <dgm:prSet/>
      <dgm:spPr/>
      <dgm:t>
        <a:bodyPr/>
        <a:lstStyle/>
        <a:p>
          <a:endParaRPr lang="en-US"/>
        </a:p>
      </dgm:t>
    </dgm:pt>
    <dgm:pt modelId="{65294A9A-4D12-4A26-BF08-9ED779E89356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5</a:t>
          </a:r>
        </a:p>
      </dgm:t>
    </dgm:pt>
    <dgm:pt modelId="{878D05C1-9D2C-45D4-9017-E4C0A73759AB}" type="parTrans" cxnId="{9FFB6232-5186-4DEF-A382-DC456EB9DFDB}">
      <dgm:prSet/>
      <dgm:spPr/>
      <dgm:t>
        <a:bodyPr/>
        <a:lstStyle/>
        <a:p>
          <a:endParaRPr lang="en-US"/>
        </a:p>
      </dgm:t>
    </dgm:pt>
    <dgm:pt modelId="{FA292F31-3C22-4816-AE2C-0C219D0076BD}" type="sibTrans" cxnId="{9FFB6232-5186-4DEF-A382-DC456EB9DFDB}">
      <dgm:prSet/>
      <dgm:spPr/>
      <dgm:t>
        <a:bodyPr/>
        <a:lstStyle/>
        <a:p>
          <a:endParaRPr lang="en-US"/>
        </a:p>
      </dgm:t>
    </dgm:pt>
    <dgm:pt modelId="{1401670C-DF50-4AE3-955F-6AAF94AC050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/>
            <a:t>3</a:t>
          </a:r>
        </a:p>
      </dgm:t>
    </dgm:pt>
    <dgm:pt modelId="{285DEBDF-FBEE-4335-854B-65D13B5A9664}" type="parTrans" cxnId="{6FEC7E80-309E-403F-9E50-42A8E4314A77}">
      <dgm:prSet/>
      <dgm:spPr/>
      <dgm:t>
        <a:bodyPr/>
        <a:lstStyle/>
        <a:p>
          <a:endParaRPr lang="en-US"/>
        </a:p>
      </dgm:t>
    </dgm:pt>
    <dgm:pt modelId="{6F9AFDDE-946D-416B-9D16-7EA9CE1D904E}" type="sibTrans" cxnId="{6FEC7E80-309E-403F-9E50-42A8E4314A77}">
      <dgm:prSet/>
      <dgm:spPr/>
      <dgm:t>
        <a:bodyPr/>
        <a:lstStyle/>
        <a:p>
          <a:endParaRPr lang="en-US"/>
        </a:p>
      </dgm:t>
    </dgm:pt>
    <dgm:pt modelId="{86D151D1-2CE4-4DB0-93F3-45506839E535}" type="pres">
      <dgm:prSet presAssocID="{84C53823-2E44-4A12-AE02-534FDC5F65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6B26B0-9686-4615-8128-AFFF6C79D3BE}" type="pres">
      <dgm:prSet presAssocID="{A3251C92-4F52-4D61-8023-C759962C6AA2}" presName="centerShape" presStyleLbl="node0" presStyleIdx="0" presStyleCnt="1"/>
      <dgm:spPr/>
    </dgm:pt>
    <dgm:pt modelId="{9DFC41DD-26A3-4B94-AD76-8BBEABA1C492}" type="pres">
      <dgm:prSet presAssocID="{98E47EB6-9BBD-461B-A3E9-09BA73C2B26F}" presName="parTrans" presStyleLbl="sibTrans2D1" presStyleIdx="0" presStyleCnt="4"/>
      <dgm:spPr/>
    </dgm:pt>
    <dgm:pt modelId="{C8E56998-5B36-40C6-9DD8-99252A65281E}" type="pres">
      <dgm:prSet presAssocID="{98E47EB6-9BBD-461B-A3E9-09BA73C2B26F}" presName="connectorText" presStyleLbl="sibTrans2D1" presStyleIdx="0" presStyleCnt="4"/>
      <dgm:spPr/>
    </dgm:pt>
    <dgm:pt modelId="{0142F7BD-DBB7-4FD1-8578-FED36295BD87}" type="pres">
      <dgm:prSet presAssocID="{6F624ED7-E8AF-4457-89B9-55E3D0C1F3C9}" presName="node" presStyleLbl="node1" presStyleIdx="0" presStyleCnt="4">
        <dgm:presLayoutVars>
          <dgm:bulletEnabled val="1"/>
        </dgm:presLayoutVars>
      </dgm:prSet>
      <dgm:spPr/>
    </dgm:pt>
    <dgm:pt modelId="{89DB1B3B-0416-446C-A9BA-CF71F589564C}" type="pres">
      <dgm:prSet presAssocID="{285DEBDF-FBEE-4335-854B-65D13B5A9664}" presName="parTrans" presStyleLbl="sibTrans2D1" presStyleIdx="1" presStyleCnt="4"/>
      <dgm:spPr/>
    </dgm:pt>
    <dgm:pt modelId="{099A7DA9-ADD5-4186-B614-307024FE59BB}" type="pres">
      <dgm:prSet presAssocID="{285DEBDF-FBEE-4335-854B-65D13B5A9664}" presName="connectorText" presStyleLbl="sibTrans2D1" presStyleIdx="1" presStyleCnt="4"/>
      <dgm:spPr/>
    </dgm:pt>
    <dgm:pt modelId="{D120DA62-9F19-4A50-8EF3-6C3A1A8AF4F5}" type="pres">
      <dgm:prSet presAssocID="{1401670C-DF50-4AE3-955F-6AAF94AC050E}" presName="node" presStyleLbl="node1" presStyleIdx="1" presStyleCnt="4">
        <dgm:presLayoutVars>
          <dgm:bulletEnabled val="1"/>
        </dgm:presLayoutVars>
      </dgm:prSet>
      <dgm:spPr/>
    </dgm:pt>
    <dgm:pt modelId="{FA9A78BE-655A-4943-A5AC-30BBAAC2263E}" type="pres">
      <dgm:prSet presAssocID="{878D05C1-9D2C-45D4-9017-E4C0A73759AB}" presName="parTrans" presStyleLbl="sibTrans2D1" presStyleIdx="2" presStyleCnt="4"/>
      <dgm:spPr/>
    </dgm:pt>
    <dgm:pt modelId="{DF41B680-9781-46A8-B36E-22D39E72BE21}" type="pres">
      <dgm:prSet presAssocID="{878D05C1-9D2C-45D4-9017-E4C0A73759AB}" presName="connectorText" presStyleLbl="sibTrans2D1" presStyleIdx="2" presStyleCnt="4"/>
      <dgm:spPr/>
    </dgm:pt>
    <dgm:pt modelId="{F21FD0D6-F1C6-4019-BB72-DBC314CAEBB5}" type="pres">
      <dgm:prSet presAssocID="{65294A9A-4D12-4A26-BF08-9ED779E89356}" presName="node" presStyleLbl="node1" presStyleIdx="2" presStyleCnt="4">
        <dgm:presLayoutVars>
          <dgm:bulletEnabled val="1"/>
        </dgm:presLayoutVars>
      </dgm:prSet>
      <dgm:spPr/>
    </dgm:pt>
    <dgm:pt modelId="{E2A5BB39-EB37-49A8-9C27-FF88FE26E231}" type="pres">
      <dgm:prSet presAssocID="{9D3694F9-BBAE-4EE6-9839-A255F12F3A3F}" presName="parTrans" presStyleLbl="sibTrans2D1" presStyleIdx="3" presStyleCnt="4"/>
      <dgm:spPr/>
    </dgm:pt>
    <dgm:pt modelId="{6C0F9F24-A1E0-4835-A274-6090AF1FD364}" type="pres">
      <dgm:prSet presAssocID="{9D3694F9-BBAE-4EE6-9839-A255F12F3A3F}" presName="connectorText" presStyleLbl="sibTrans2D1" presStyleIdx="3" presStyleCnt="4"/>
      <dgm:spPr/>
    </dgm:pt>
    <dgm:pt modelId="{B6D88C79-E631-458A-ACCB-CD7A866FE44C}" type="pres">
      <dgm:prSet presAssocID="{616AFB15-287D-4E9E-B794-C209A4F2CF46}" presName="node" presStyleLbl="node1" presStyleIdx="3" presStyleCnt="4">
        <dgm:presLayoutVars>
          <dgm:bulletEnabled val="1"/>
        </dgm:presLayoutVars>
      </dgm:prSet>
      <dgm:spPr/>
    </dgm:pt>
  </dgm:ptLst>
  <dgm:cxnLst>
    <dgm:cxn modelId="{74237208-EE80-45CB-BF77-52C3808F1E05}" type="presOf" srcId="{A3251C92-4F52-4D61-8023-C759962C6AA2}" destId="{546B26B0-9686-4615-8128-AFFF6C79D3BE}" srcOrd="0" destOrd="0" presId="urn:microsoft.com/office/officeart/2005/8/layout/radial5"/>
    <dgm:cxn modelId="{D364B411-CE2E-4EC3-86D8-41520C5215CE}" type="presOf" srcId="{98E47EB6-9BBD-461B-A3E9-09BA73C2B26F}" destId="{C8E56998-5B36-40C6-9DD8-99252A65281E}" srcOrd="1" destOrd="0" presId="urn:microsoft.com/office/officeart/2005/8/layout/radial5"/>
    <dgm:cxn modelId="{5439C431-D9EA-413D-A389-FF6829687384}" srcId="{84C53823-2E44-4A12-AE02-534FDC5F656D}" destId="{A3251C92-4F52-4D61-8023-C759962C6AA2}" srcOrd="0" destOrd="0" parTransId="{165E5DEE-408C-4EE1-83D4-EFBB5FE073F4}" sibTransId="{DEC4DD68-BC2A-476D-B7F4-9E1D291F1319}"/>
    <dgm:cxn modelId="{9FFB6232-5186-4DEF-A382-DC456EB9DFDB}" srcId="{A3251C92-4F52-4D61-8023-C759962C6AA2}" destId="{65294A9A-4D12-4A26-BF08-9ED779E89356}" srcOrd="2" destOrd="0" parTransId="{878D05C1-9D2C-45D4-9017-E4C0A73759AB}" sibTransId="{FA292F31-3C22-4816-AE2C-0C219D0076BD}"/>
    <dgm:cxn modelId="{66970134-D7C8-4458-BA55-CABAA2D4531E}" type="presOf" srcId="{285DEBDF-FBEE-4335-854B-65D13B5A9664}" destId="{89DB1B3B-0416-446C-A9BA-CF71F589564C}" srcOrd="0" destOrd="0" presId="urn:microsoft.com/office/officeart/2005/8/layout/radial5"/>
    <dgm:cxn modelId="{41EED334-4F74-4220-9392-75AE5CD8346F}" type="presOf" srcId="{616AFB15-287D-4E9E-B794-C209A4F2CF46}" destId="{B6D88C79-E631-458A-ACCB-CD7A866FE44C}" srcOrd="0" destOrd="0" presId="urn:microsoft.com/office/officeart/2005/8/layout/radial5"/>
    <dgm:cxn modelId="{BAD6A972-785B-4542-ACEB-B12C81CAED40}" srcId="{A3251C92-4F52-4D61-8023-C759962C6AA2}" destId="{6F624ED7-E8AF-4457-89B9-55E3D0C1F3C9}" srcOrd="0" destOrd="0" parTransId="{98E47EB6-9BBD-461B-A3E9-09BA73C2B26F}" sibTransId="{5E9D7270-75E5-4397-8555-808F70B89270}"/>
    <dgm:cxn modelId="{36AA8D76-1A39-42E7-8D45-9AFD2D47DBAD}" srcId="{A3251C92-4F52-4D61-8023-C759962C6AA2}" destId="{616AFB15-287D-4E9E-B794-C209A4F2CF46}" srcOrd="3" destOrd="0" parTransId="{9D3694F9-BBAE-4EE6-9839-A255F12F3A3F}" sibTransId="{1E9C6C74-C931-47C8-96C0-A0E9EDE5E726}"/>
    <dgm:cxn modelId="{339B9677-863F-4C08-8083-F3B117DC9E3B}" type="presOf" srcId="{6F624ED7-E8AF-4457-89B9-55E3D0C1F3C9}" destId="{0142F7BD-DBB7-4FD1-8578-FED36295BD87}" srcOrd="0" destOrd="0" presId="urn:microsoft.com/office/officeart/2005/8/layout/radial5"/>
    <dgm:cxn modelId="{6FEC7E80-309E-403F-9E50-42A8E4314A77}" srcId="{A3251C92-4F52-4D61-8023-C759962C6AA2}" destId="{1401670C-DF50-4AE3-955F-6AAF94AC050E}" srcOrd="1" destOrd="0" parTransId="{285DEBDF-FBEE-4335-854B-65D13B5A9664}" sibTransId="{6F9AFDDE-946D-416B-9D16-7EA9CE1D904E}"/>
    <dgm:cxn modelId="{82C86D9F-629D-4F0D-B7B7-624F75B83E3B}" type="presOf" srcId="{285DEBDF-FBEE-4335-854B-65D13B5A9664}" destId="{099A7DA9-ADD5-4186-B614-307024FE59BB}" srcOrd="1" destOrd="0" presId="urn:microsoft.com/office/officeart/2005/8/layout/radial5"/>
    <dgm:cxn modelId="{634314A2-637B-4962-B7BC-D8485D91D826}" type="presOf" srcId="{878D05C1-9D2C-45D4-9017-E4C0A73759AB}" destId="{FA9A78BE-655A-4943-A5AC-30BBAAC2263E}" srcOrd="0" destOrd="0" presId="urn:microsoft.com/office/officeart/2005/8/layout/radial5"/>
    <dgm:cxn modelId="{0911A8B0-AA68-49B6-B773-8F4C8095C5A9}" type="presOf" srcId="{9D3694F9-BBAE-4EE6-9839-A255F12F3A3F}" destId="{E2A5BB39-EB37-49A8-9C27-FF88FE26E231}" srcOrd="0" destOrd="0" presId="urn:microsoft.com/office/officeart/2005/8/layout/radial5"/>
    <dgm:cxn modelId="{05631EB6-4B76-4A4E-8633-A5DCC456090A}" type="presOf" srcId="{878D05C1-9D2C-45D4-9017-E4C0A73759AB}" destId="{DF41B680-9781-46A8-B36E-22D39E72BE21}" srcOrd="1" destOrd="0" presId="urn:microsoft.com/office/officeart/2005/8/layout/radial5"/>
    <dgm:cxn modelId="{759C2CBF-345F-44A1-9187-D8A6684D1BFD}" type="presOf" srcId="{65294A9A-4D12-4A26-BF08-9ED779E89356}" destId="{F21FD0D6-F1C6-4019-BB72-DBC314CAEBB5}" srcOrd="0" destOrd="0" presId="urn:microsoft.com/office/officeart/2005/8/layout/radial5"/>
    <dgm:cxn modelId="{925E11C0-D4EA-428F-AF5E-3100EB0ADD4B}" type="presOf" srcId="{84C53823-2E44-4A12-AE02-534FDC5F656D}" destId="{86D151D1-2CE4-4DB0-93F3-45506839E535}" srcOrd="0" destOrd="0" presId="urn:microsoft.com/office/officeart/2005/8/layout/radial5"/>
    <dgm:cxn modelId="{5F13F4C2-FDE7-4731-AB97-F62657DE6B56}" type="presOf" srcId="{1401670C-DF50-4AE3-955F-6AAF94AC050E}" destId="{D120DA62-9F19-4A50-8EF3-6C3A1A8AF4F5}" srcOrd="0" destOrd="0" presId="urn:microsoft.com/office/officeart/2005/8/layout/radial5"/>
    <dgm:cxn modelId="{EE3251DC-82C3-46D5-B052-1C95BF8A30A8}" type="presOf" srcId="{98E47EB6-9BBD-461B-A3E9-09BA73C2B26F}" destId="{9DFC41DD-26A3-4B94-AD76-8BBEABA1C492}" srcOrd="0" destOrd="0" presId="urn:microsoft.com/office/officeart/2005/8/layout/radial5"/>
    <dgm:cxn modelId="{B8C2E9FE-E447-494A-A386-F1488033D658}" type="presOf" srcId="{9D3694F9-BBAE-4EE6-9839-A255F12F3A3F}" destId="{6C0F9F24-A1E0-4835-A274-6090AF1FD364}" srcOrd="1" destOrd="0" presId="urn:microsoft.com/office/officeart/2005/8/layout/radial5"/>
    <dgm:cxn modelId="{96F3BB55-6899-4420-82F4-87BD12006F8E}" type="presParOf" srcId="{86D151D1-2CE4-4DB0-93F3-45506839E535}" destId="{546B26B0-9686-4615-8128-AFFF6C79D3BE}" srcOrd="0" destOrd="0" presId="urn:microsoft.com/office/officeart/2005/8/layout/radial5"/>
    <dgm:cxn modelId="{6EF78BF8-1E87-40F2-9DAE-821E4A069922}" type="presParOf" srcId="{86D151D1-2CE4-4DB0-93F3-45506839E535}" destId="{9DFC41DD-26A3-4B94-AD76-8BBEABA1C492}" srcOrd="1" destOrd="0" presId="urn:microsoft.com/office/officeart/2005/8/layout/radial5"/>
    <dgm:cxn modelId="{49C21AD8-A2C8-4C3B-BE69-501B6CE85AFF}" type="presParOf" srcId="{9DFC41DD-26A3-4B94-AD76-8BBEABA1C492}" destId="{C8E56998-5B36-40C6-9DD8-99252A65281E}" srcOrd="0" destOrd="0" presId="urn:microsoft.com/office/officeart/2005/8/layout/radial5"/>
    <dgm:cxn modelId="{96AB22FB-258C-4FE2-8573-C25F0A3EABB6}" type="presParOf" srcId="{86D151D1-2CE4-4DB0-93F3-45506839E535}" destId="{0142F7BD-DBB7-4FD1-8578-FED36295BD87}" srcOrd="2" destOrd="0" presId="urn:microsoft.com/office/officeart/2005/8/layout/radial5"/>
    <dgm:cxn modelId="{9A302A51-62FC-43F0-903B-39962DB26FE4}" type="presParOf" srcId="{86D151D1-2CE4-4DB0-93F3-45506839E535}" destId="{89DB1B3B-0416-446C-A9BA-CF71F589564C}" srcOrd="3" destOrd="0" presId="urn:microsoft.com/office/officeart/2005/8/layout/radial5"/>
    <dgm:cxn modelId="{9B841DEE-0446-47DC-B26D-2DBD05BB50FA}" type="presParOf" srcId="{89DB1B3B-0416-446C-A9BA-CF71F589564C}" destId="{099A7DA9-ADD5-4186-B614-307024FE59BB}" srcOrd="0" destOrd="0" presId="urn:microsoft.com/office/officeart/2005/8/layout/radial5"/>
    <dgm:cxn modelId="{5C3CC3AD-8E31-44A1-8457-9B321911BA80}" type="presParOf" srcId="{86D151D1-2CE4-4DB0-93F3-45506839E535}" destId="{D120DA62-9F19-4A50-8EF3-6C3A1A8AF4F5}" srcOrd="4" destOrd="0" presId="urn:microsoft.com/office/officeart/2005/8/layout/radial5"/>
    <dgm:cxn modelId="{20ED13F0-4E5A-4F4B-85A5-817F73CD8423}" type="presParOf" srcId="{86D151D1-2CE4-4DB0-93F3-45506839E535}" destId="{FA9A78BE-655A-4943-A5AC-30BBAAC2263E}" srcOrd="5" destOrd="0" presId="urn:microsoft.com/office/officeart/2005/8/layout/radial5"/>
    <dgm:cxn modelId="{953643C1-17AF-417E-860B-562A49EE42A5}" type="presParOf" srcId="{FA9A78BE-655A-4943-A5AC-30BBAAC2263E}" destId="{DF41B680-9781-46A8-B36E-22D39E72BE21}" srcOrd="0" destOrd="0" presId="urn:microsoft.com/office/officeart/2005/8/layout/radial5"/>
    <dgm:cxn modelId="{DB6AE373-C1A3-4679-9B1F-2EC87A2261E2}" type="presParOf" srcId="{86D151D1-2CE4-4DB0-93F3-45506839E535}" destId="{F21FD0D6-F1C6-4019-BB72-DBC314CAEBB5}" srcOrd="6" destOrd="0" presId="urn:microsoft.com/office/officeart/2005/8/layout/radial5"/>
    <dgm:cxn modelId="{62922A87-9DDC-4258-A8DB-F4EDD1918FA7}" type="presParOf" srcId="{86D151D1-2CE4-4DB0-93F3-45506839E535}" destId="{E2A5BB39-EB37-49A8-9C27-FF88FE26E231}" srcOrd="7" destOrd="0" presId="urn:microsoft.com/office/officeart/2005/8/layout/radial5"/>
    <dgm:cxn modelId="{1ECAF727-8360-4593-B650-9709911C4405}" type="presParOf" srcId="{E2A5BB39-EB37-49A8-9C27-FF88FE26E231}" destId="{6C0F9F24-A1E0-4835-A274-6090AF1FD364}" srcOrd="0" destOrd="0" presId="urn:microsoft.com/office/officeart/2005/8/layout/radial5"/>
    <dgm:cxn modelId="{27E56693-50D0-493C-84EE-0448AC5502C3}" type="presParOf" srcId="{86D151D1-2CE4-4DB0-93F3-45506839E535}" destId="{B6D88C79-E631-458A-ACCB-CD7A866FE44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B26B0-9686-4615-8128-AFFF6C79D3BE}">
      <dsp:nvSpPr>
        <dsp:cNvPr id="0" name=""/>
        <dsp:cNvSpPr/>
      </dsp:nvSpPr>
      <dsp:spPr>
        <a:xfrm>
          <a:off x="3178968" y="1788751"/>
          <a:ext cx="1274568" cy="1274568"/>
        </a:xfrm>
        <a:prstGeom prst="ellipse">
          <a:avLst/>
        </a:prstGeom>
        <a:solidFill>
          <a:schemeClr val="accent3"/>
        </a:solidFill>
        <a:ln w="762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tx1"/>
              </a:solidFill>
            </a:rPr>
            <a:t>1</a:t>
          </a:r>
        </a:p>
      </dsp:txBody>
      <dsp:txXfrm>
        <a:off x="3365624" y="1975407"/>
        <a:ext cx="901256" cy="901256"/>
      </dsp:txXfrm>
    </dsp:sp>
    <dsp:sp modelId="{9DFC41DD-26A3-4B94-AD76-8BBEABA1C492}">
      <dsp:nvSpPr>
        <dsp:cNvPr id="0" name=""/>
        <dsp:cNvSpPr/>
      </dsp:nvSpPr>
      <dsp:spPr>
        <a:xfrm rot="16200000">
          <a:off x="3680484" y="1323593"/>
          <a:ext cx="271536" cy="433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721215" y="1450995"/>
        <a:ext cx="190075" cy="260011"/>
      </dsp:txXfrm>
    </dsp:sp>
    <dsp:sp modelId="{0142F7BD-DBB7-4FD1-8578-FED36295BD87}">
      <dsp:nvSpPr>
        <dsp:cNvPr id="0" name=""/>
        <dsp:cNvSpPr/>
      </dsp:nvSpPr>
      <dsp:spPr>
        <a:xfrm>
          <a:off x="3178968" y="1850"/>
          <a:ext cx="1274568" cy="1274568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rgbClr val="C00000"/>
              </a:solidFill>
            </a:rPr>
            <a:t>4</a:t>
          </a:r>
        </a:p>
      </dsp:txBody>
      <dsp:txXfrm>
        <a:off x="3365624" y="188506"/>
        <a:ext cx="901256" cy="901256"/>
      </dsp:txXfrm>
    </dsp:sp>
    <dsp:sp modelId="{89DB1B3B-0416-446C-A9BA-CF71F589564C}">
      <dsp:nvSpPr>
        <dsp:cNvPr id="0" name=""/>
        <dsp:cNvSpPr/>
      </dsp:nvSpPr>
      <dsp:spPr>
        <a:xfrm>
          <a:off x="4566249" y="2209358"/>
          <a:ext cx="271536" cy="433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566249" y="2296029"/>
        <a:ext cx="190075" cy="260011"/>
      </dsp:txXfrm>
    </dsp:sp>
    <dsp:sp modelId="{D120DA62-9F19-4A50-8EF3-6C3A1A8AF4F5}">
      <dsp:nvSpPr>
        <dsp:cNvPr id="0" name=""/>
        <dsp:cNvSpPr/>
      </dsp:nvSpPr>
      <dsp:spPr>
        <a:xfrm>
          <a:off x="4965869" y="1788751"/>
          <a:ext cx="1274568" cy="1274568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3</a:t>
          </a:r>
        </a:p>
      </dsp:txBody>
      <dsp:txXfrm>
        <a:off x="5152525" y="1975407"/>
        <a:ext cx="901256" cy="901256"/>
      </dsp:txXfrm>
    </dsp:sp>
    <dsp:sp modelId="{FA9A78BE-655A-4943-A5AC-30BBAAC2263E}">
      <dsp:nvSpPr>
        <dsp:cNvPr id="0" name=""/>
        <dsp:cNvSpPr/>
      </dsp:nvSpPr>
      <dsp:spPr>
        <a:xfrm rot="5400000">
          <a:off x="3680484" y="3095124"/>
          <a:ext cx="271536" cy="433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721215" y="3141065"/>
        <a:ext cx="190075" cy="260011"/>
      </dsp:txXfrm>
    </dsp:sp>
    <dsp:sp modelId="{F21FD0D6-F1C6-4019-BB72-DBC314CAEBB5}">
      <dsp:nvSpPr>
        <dsp:cNvPr id="0" name=""/>
        <dsp:cNvSpPr/>
      </dsp:nvSpPr>
      <dsp:spPr>
        <a:xfrm>
          <a:off x="3178968" y="3575652"/>
          <a:ext cx="1274568" cy="1274568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rgbClr val="C00000"/>
              </a:solidFill>
            </a:rPr>
            <a:t>5</a:t>
          </a:r>
        </a:p>
      </dsp:txBody>
      <dsp:txXfrm>
        <a:off x="3365624" y="3762308"/>
        <a:ext cx="901256" cy="901256"/>
      </dsp:txXfrm>
    </dsp:sp>
    <dsp:sp modelId="{E2A5BB39-EB37-49A8-9C27-FF88FE26E231}">
      <dsp:nvSpPr>
        <dsp:cNvPr id="0" name=""/>
        <dsp:cNvSpPr/>
      </dsp:nvSpPr>
      <dsp:spPr>
        <a:xfrm rot="10800000">
          <a:off x="2794718" y="2209358"/>
          <a:ext cx="271536" cy="433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876179" y="2296029"/>
        <a:ext cx="190075" cy="260011"/>
      </dsp:txXfrm>
    </dsp:sp>
    <dsp:sp modelId="{B6D88C79-E631-458A-ACCB-CD7A866FE44C}">
      <dsp:nvSpPr>
        <dsp:cNvPr id="0" name=""/>
        <dsp:cNvSpPr/>
      </dsp:nvSpPr>
      <dsp:spPr>
        <a:xfrm>
          <a:off x="1392067" y="1788751"/>
          <a:ext cx="1274568" cy="1274568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2</a:t>
          </a:r>
        </a:p>
      </dsp:txBody>
      <dsp:txXfrm>
        <a:off x="1578723" y="1975407"/>
        <a:ext cx="901256" cy="901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43A26-0D9C-48FE-ADF3-A6CE7D2A98E5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20553-8561-49A0-87B2-708CCA40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6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0BC-94A3-44FA-94CF-62EDAB977A2A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3E0194D-18AA-447D-9A87-7AD58892C1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73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0BC-94A3-44FA-94CF-62EDAB977A2A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194D-18AA-447D-9A87-7AD58892C1F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75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0BC-94A3-44FA-94CF-62EDAB977A2A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194D-18AA-447D-9A87-7AD58892C1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27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0BC-94A3-44FA-94CF-62EDAB977A2A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194D-18AA-447D-9A87-7AD58892C1F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3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0BC-94A3-44FA-94CF-62EDAB977A2A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194D-18AA-447D-9A87-7AD58892C1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10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0BC-94A3-44FA-94CF-62EDAB977A2A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194D-18AA-447D-9A87-7AD58892C1F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4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0BC-94A3-44FA-94CF-62EDAB977A2A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194D-18AA-447D-9A87-7AD58892C1F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97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0BC-94A3-44FA-94CF-62EDAB977A2A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194D-18AA-447D-9A87-7AD58892C1F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92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0BC-94A3-44FA-94CF-62EDAB977A2A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194D-18AA-447D-9A87-7AD58892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0BC-94A3-44FA-94CF-62EDAB977A2A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194D-18AA-447D-9A87-7AD58892C1F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5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70000BC-94A3-44FA-94CF-62EDAB977A2A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194D-18AA-447D-9A87-7AD58892C1F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47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00BC-94A3-44FA-94CF-62EDAB977A2A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3E0194D-18AA-447D-9A87-7AD58892C1F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4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7C065C-89F6-4ABA-AD47-ACFCBC91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1012874"/>
            <a:ext cx="10592972" cy="43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F0F04-B322-4FD2-9E52-F45E0A1AB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0" y="302453"/>
            <a:ext cx="1567463" cy="1871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F87B57-F064-442B-BAFE-9A7042DCDD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24" y="362315"/>
            <a:ext cx="1567463" cy="1871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80DFA-8498-4EA0-9D72-7817E5744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5" y="2236763"/>
            <a:ext cx="1674056" cy="1983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8939D6-B766-4F97-A6C4-62EED78D9D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13" y="2293180"/>
            <a:ext cx="1907198" cy="1927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555E0-5A03-4972-A96E-D9E5325F8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33" y="2293180"/>
            <a:ext cx="1907198" cy="19274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1F663D-A8E7-43FF-8BF2-4F0EFFDEB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80" y="4220602"/>
            <a:ext cx="2076450" cy="1871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DAB1E8-8E10-4C74-BDF2-F9BF5B8F53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09" y="425766"/>
            <a:ext cx="1907198" cy="1871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4902EA-9943-4BD9-A9C4-ACB91DA8B9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07" y="452177"/>
            <a:ext cx="1736276" cy="1871005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71CCC21C-F72D-44D2-92F2-D55BE7ED1D26}"/>
              </a:ext>
            </a:extLst>
          </p:cNvPr>
          <p:cNvSpPr/>
          <p:nvPr/>
        </p:nvSpPr>
        <p:spPr>
          <a:xfrm>
            <a:off x="7581283" y="1118951"/>
            <a:ext cx="12942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0219C7-EC80-48DA-8393-5C39C8C27923}"/>
              </a:ext>
            </a:extLst>
          </p:cNvPr>
          <p:cNvSpPr txBox="1"/>
          <p:nvPr/>
        </p:nvSpPr>
        <p:spPr>
          <a:xfrm>
            <a:off x="9317559" y="550517"/>
            <a:ext cx="1736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7D39FFC-FCBE-45BA-9502-F04C2E7E69A0}"/>
              </a:ext>
            </a:extLst>
          </p:cNvPr>
          <p:cNvSpPr/>
          <p:nvPr/>
        </p:nvSpPr>
        <p:spPr>
          <a:xfrm>
            <a:off x="6710289" y="3123028"/>
            <a:ext cx="2342974" cy="484632"/>
          </a:xfrm>
          <a:prstGeom prst="rightArrow">
            <a:avLst>
              <a:gd name="adj1" fmla="val 441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7C2082-BE69-44AD-BC35-9484F230FBCD}"/>
              </a:ext>
            </a:extLst>
          </p:cNvPr>
          <p:cNvSpPr txBox="1"/>
          <p:nvPr/>
        </p:nvSpPr>
        <p:spPr>
          <a:xfrm>
            <a:off x="9326249" y="2644170"/>
            <a:ext cx="1736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2BC5157-433F-49F4-A294-DE3AAE518C91}"/>
              </a:ext>
            </a:extLst>
          </p:cNvPr>
          <p:cNvSpPr/>
          <p:nvPr/>
        </p:nvSpPr>
        <p:spPr>
          <a:xfrm>
            <a:off x="4529797" y="4937760"/>
            <a:ext cx="4787762" cy="675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62CFAD-E08E-4E6D-9481-DE10FCB9E5FF}"/>
              </a:ext>
            </a:extLst>
          </p:cNvPr>
          <p:cNvSpPr txBox="1"/>
          <p:nvPr/>
        </p:nvSpPr>
        <p:spPr>
          <a:xfrm>
            <a:off x="9467557" y="4521946"/>
            <a:ext cx="1736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65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6078030"/>
              </p:ext>
            </p:extLst>
          </p:nvPr>
        </p:nvGraphicFramePr>
        <p:xfrm>
          <a:off x="1792848" y="1139483"/>
          <a:ext cx="7632505" cy="485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1018" y="267713"/>
            <a:ext cx="811876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 do you see in the pictures </a:t>
            </a:r>
          </a:p>
        </p:txBody>
      </p:sp>
    </p:spTree>
    <p:extLst>
      <p:ext uri="{BB962C8B-B14F-4D97-AF65-F5344CB8AC3E}">
        <p14:creationId xmlns:p14="http://schemas.microsoft.com/office/powerpoint/2010/main" val="39277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0672" y="578545"/>
            <a:ext cx="6899563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Group work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9236" y="1956375"/>
            <a:ext cx="9102437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Write down the missing number  10……….15……….20………25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055" y="2810615"/>
            <a:ext cx="164869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9236" y="3715903"/>
            <a:ext cx="9102437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Write down the missing number  10……….15……….20………25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056" y="4377622"/>
            <a:ext cx="164869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9236" y="5309176"/>
            <a:ext cx="9102437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Write down the missing number  10……….15……….20………25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055" y="5860473"/>
            <a:ext cx="1801090" cy="83099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5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5" y="928255"/>
            <a:ext cx="9199418" cy="132343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Individual work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302" y="3588115"/>
            <a:ext cx="10888394" cy="1200329"/>
          </a:xfrm>
          <a:prstGeom prst="rect">
            <a:avLst/>
          </a:prstGeo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Writing </a:t>
            </a:r>
            <a:r>
              <a:rPr lang="en-US" sz="3600" dirty="0" err="1">
                <a:solidFill>
                  <a:schemeClr val="tx1"/>
                </a:solidFill>
              </a:rPr>
              <a:t>Practise</a:t>
            </a:r>
            <a:r>
              <a:rPr lang="en-US" sz="3600" dirty="0">
                <a:solidFill>
                  <a:schemeClr val="tx1"/>
                </a:solidFill>
              </a:rPr>
              <a:t> and count down word and number   1 to 10</a:t>
            </a:r>
          </a:p>
        </p:txBody>
      </p:sp>
    </p:spTree>
    <p:extLst>
      <p:ext uri="{BB962C8B-B14F-4D97-AF65-F5344CB8AC3E}">
        <p14:creationId xmlns:p14="http://schemas.microsoft.com/office/powerpoint/2010/main" val="58595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6945" y="900545"/>
            <a:ext cx="6414655" cy="14465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Evaluation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3717" y="2625390"/>
            <a:ext cx="9292882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 Five,    Four     One        Three      Two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7736" y="4239237"/>
            <a:ext cx="6151418" cy="1015663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1 5 3 4 2</a:t>
            </a:r>
          </a:p>
        </p:txBody>
      </p:sp>
    </p:spTree>
    <p:extLst>
      <p:ext uri="{BB962C8B-B14F-4D97-AF65-F5344CB8AC3E}">
        <p14:creationId xmlns:p14="http://schemas.microsoft.com/office/powerpoint/2010/main" val="202074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C2983-0A04-44AC-8816-9D2B003F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3" y="351692"/>
            <a:ext cx="10522634" cy="51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037" y="382813"/>
            <a:ext cx="6483926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Introduce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85C41-446F-479D-9995-20551364E788}"/>
              </a:ext>
            </a:extLst>
          </p:cNvPr>
          <p:cNvSpPr txBox="1"/>
          <p:nvPr/>
        </p:nvSpPr>
        <p:spPr>
          <a:xfrm>
            <a:off x="750277" y="1828799"/>
            <a:ext cx="106914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 Rounded MT Bold" panose="020F0704030504030204" pitchFamily="34" charset="0"/>
              </a:rPr>
              <a:t>Shamimara</a:t>
            </a:r>
            <a:r>
              <a:rPr lang="en-US" sz="5400" dirty="0">
                <a:latin typeface="Arial Rounded MT Bold" panose="020F0704030504030204" pitchFamily="34" charset="0"/>
              </a:rPr>
              <a:t> Begum</a:t>
            </a:r>
          </a:p>
          <a:p>
            <a:r>
              <a:rPr lang="en-US" sz="5400" dirty="0">
                <a:latin typeface="Arial Rounded MT Bold" panose="020F0704030504030204" pitchFamily="34" charset="0"/>
              </a:rPr>
              <a:t>Asst. Teacher</a:t>
            </a:r>
          </a:p>
          <a:p>
            <a:r>
              <a:rPr lang="en-US" sz="5400" dirty="0">
                <a:latin typeface="Arial Rounded MT Bold" panose="020F0704030504030204" pitchFamily="34" charset="0"/>
              </a:rPr>
              <a:t>Town Model Boys </a:t>
            </a:r>
            <a:r>
              <a:rPr lang="en-US" sz="5400" dirty="0" err="1">
                <a:latin typeface="Arial Rounded MT Bold" panose="020F0704030504030204" pitchFamily="34" charset="0"/>
              </a:rPr>
              <a:t>Govt.Primary</a:t>
            </a:r>
            <a:endParaRPr lang="en-US" sz="5400" dirty="0">
              <a:latin typeface="Arial Rounded MT Bold" panose="020F0704030504030204" pitchFamily="34" charset="0"/>
            </a:endParaRPr>
          </a:p>
          <a:p>
            <a:r>
              <a:rPr lang="en-US" sz="5400" dirty="0">
                <a:latin typeface="Arial Rounded MT Bold" panose="020F0704030504030204" pitchFamily="34" charset="0"/>
              </a:rPr>
              <a:t>School.</a:t>
            </a:r>
          </a:p>
          <a:p>
            <a:r>
              <a:rPr lang="en-US" sz="5400" dirty="0" err="1">
                <a:latin typeface="Arial Rounded MT Bold" panose="020F0704030504030204" pitchFamily="34" charset="0"/>
              </a:rPr>
              <a:t>Habiganj</a:t>
            </a:r>
            <a:r>
              <a:rPr lang="en-US" sz="5400" dirty="0">
                <a:latin typeface="Arial Rounded MT Bold" panose="020F0704030504030204" pitchFamily="34" charset="0"/>
              </a:rPr>
              <a:t> </a:t>
            </a:r>
            <a:r>
              <a:rPr lang="en-US" sz="5400" dirty="0" err="1">
                <a:latin typeface="Arial Rounded MT Bold" panose="020F0704030504030204" pitchFamily="34" charset="0"/>
              </a:rPr>
              <a:t>pourosobha,Habiganj</a:t>
            </a:r>
            <a:r>
              <a:rPr lang="en-US" sz="5400" dirty="0"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77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717" y="153619"/>
            <a:ext cx="7948566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introduce 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561514" y="1448973"/>
            <a:ext cx="9951612" cy="45243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Class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Three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: English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Lesson-1 :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Unit - 4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lesson :  1 to  40.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: 40 minutes.</a:t>
            </a: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693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307" y="460609"/>
            <a:ext cx="9906853" cy="14465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Learning outcomes : students will be able 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1382" y="2202873"/>
            <a:ext cx="63592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</a:rPr>
              <a:t>A..Recognize</a:t>
            </a:r>
            <a:r>
              <a:rPr lang="en-US" sz="2800" dirty="0">
                <a:solidFill>
                  <a:srgbClr val="C00000"/>
                </a:solidFill>
              </a:rPr>
              <a:t>  and read cardinal numbers up  100</a:t>
            </a: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C00000"/>
                </a:solidFill>
              </a:rPr>
              <a:t> 2.1.1 write cardinal numbers up to 100 in figures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4.1.1 copy cardinal  numbers up to 30 in figures  and in words. 4.1.2  write cardinal numbers up to 30 both in figures and in words.  </a:t>
            </a:r>
          </a:p>
        </p:txBody>
      </p:sp>
    </p:spTree>
    <p:extLst>
      <p:ext uri="{BB962C8B-B14F-4D97-AF65-F5344CB8AC3E}">
        <p14:creationId xmlns:p14="http://schemas.microsoft.com/office/powerpoint/2010/main" val="25987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51" y="1257205"/>
            <a:ext cx="1905000" cy="3303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6" y="1257205"/>
            <a:ext cx="2466975" cy="3303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82" y="1257205"/>
            <a:ext cx="2095500" cy="3301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3212" y="4090735"/>
            <a:ext cx="10381956" cy="263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4    1   6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540042"/>
            <a:ext cx="1219200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look at the pictures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E3049-58F7-490E-B0C3-C117AB4C7E91}"/>
              </a:ext>
            </a:extLst>
          </p:cNvPr>
          <p:cNvSpPr txBox="1"/>
          <p:nvPr/>
        </p:nvSpPr>
        <p:spPr>
          <a:xfrm>
            <a:off x="2415173" y="234434"/>
            <a:ext cx="696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Let’s see some picture….</a:t>
            </a:r>
          </a:p>
        </p:txBody>
      </p:sp>
    </p:spTree>
    <p:extLst>
      <p:ext uri="{BB962C8B-B14F-4D97-AF65-F5344CB8AC3E}">
        <p14:creationId xmlns:p14="http://schemas.microsoft.com/office/powerpoint/2010/main" val="189429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522CB7-734D-4761-8B09-CB3A3527BC6C}"/>
              </a:ext>
            </a:extLst>
          </p:cNvPr>
          <p:cNvSpPr txBox="1"/>
          <p:nvPr/>
        </p:nvSpPr>
        <p:spPr>
          <a:xfrm>
            <a:off x="1270781" y="168812"/>
            <a:ext cx="9650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Today’s our lesson is….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0915C-57B5-414F-8837-9F881D710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81" y="1184475"/>
            <a:ext cx="8993064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818" y="429491"/>
            <a:ext cx="11790218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 Say and  Count the pictures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0413C-22F8-48E6-9330-445C11797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2" y="2166424"/>
            <a:ext cx="2439661" cy="3763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4669DD-C966-4558-B77C-D26393652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089052"/>
            <a:ext cx="2222695" cy="3917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D4BED1-80FF-45D7-8E95-748511EE1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9052"/>
            <a:ext cx="2608472" cy="3840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EB8EE6-E9AC-4446-A341-602EA9442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05" y="2089052"/>
            <a:ext cx="2875758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98" y="1688789"/>
            <a:ext cx="9738880" cy="461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8698" y="348096"/>
            <a:ext cx="9514227" cy="1015663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let’s watch  chart </a:t>
            </a:r>
          </a:p>
        </p:txBody>
      </p:sp>
    </p:spTree>
    <p:extLst>
      <p:ext uri="{BB962C8B-B14F-4D97-AF65-F5344CB8AC3E}">
        <p14:creationId xmlns:p14="http://schemas.microsoft.com/office/powerpoint/2010/main" val="15938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7D8D74-11DC-428D-A87B-4DE68D5696F6}"/>
              </a:ext>
            </a:extLst>
          </p:cNvPr>
          <p:cNvSpPr/>
          <p:nvPr/>
        </p:nvSpPr>
        <p:spPr>
          <a:xfrm>
            <a:off x="485334" y="1881554"/>
            <a:ext cx="10480431" cy="1041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96D60-887B-4C70-B9FE-49E678AE3DEE}"/>
              </a:ext>
            </a:extLst>
          </p:cNvPr>
          <p:cNvSpPr txBox="1"/>
          <p:nvPr/>
        </p:nvSpPr>
        <p:spPr>
          <a:xfrm>
            <a:off x="2466535" y="467751"/>
            <a:ext cx="7258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Pair work….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BD26C-B849-4024-9AD1-1734AE2513A6}"/>
              </a:ext>
            </a:extLst>
          </p:cNvPr>
          <p:cNvSpPr txBox="1"/>
          <p:nvPr/>
        </p:nvSpPr>
        <p:spPr>
          <a:xfrm>
            <a:off x="942535" y="2208628"/>
            <a:ext cx="905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Read and write the numbers…</a:t>
            </a:r>
          </a:p>
        </p:txBody>
      </p:sp>
    </p:spTree>
    <p:extLst>
      <p:ext uri="{BB962C8B-B14F-4D97-AF65-F5344CB8AC3E}">
        <p14:creationId xmlns:p14="http://schemas.microsoft.com/office/powerpoint/2010/main" val="42296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626</TotalTime>
  <Words>222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Unicode MS</vt:lpstr>
      <vt:lpstr>Arial</vt:lpstr>
      <vt:lpstr>Arial Rounded MT Bold</vt:lpstr>
      <vt:lpstr>Calibri</vt:lpstr>
      <vt:lpstr>Gill Sans MT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 -10</dc:creator>
  <cp:lastModifiedBy>user</cp:lastModifiedBy>
  <cp:revision>114</cp:revision>
  <dcterms:created xsi:type="dcterms:W3CDTF">2020-02-02T11:02:46Z</dcterms:created>
  <dcterms:modified xsi:type="dcterms:W3CDTF">2020-07-02T22:23:43Z</dcterms:modified>
</cp:coreProperties>
</file>