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7" r:id="rId9"/>
    <p:sldId id="269" r:id="rId10"/>
    <p:sldId id="270" r:id="rId11"/>
    <p:sldId id="28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4B82A-AEF8-4ABB-A7CF-D64D21A2077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EB178-C215-4543-AF8B-8CE0D2F3363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জুম চাষ পদ্ধতি  সম্পর্কে লিখ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3427C4-90A0-4DD5-A4EB-9E1A89E522DC}" type="parTrans" cxnId="{65F17080-DD2A-4EEC-A501-A266DFFDA145}">
      <dgm:prSet/>
      <dgm:spPr/>
      <dgm:t>
        <a:bodyPr/>
        <a:lstStyle/>
        <a:p>
          <a:endParaRPr lang="en-US" sz="2000"/>
        </a:p>
      </dgm:t>
    </dgm:pt>
    <dgm:pt modelId="{61B652E4-8E29-41FE-8CAC-EFACF2B6DF23}" type="sibTrans" cxnId="{65F17080-DD2A-4EEC-A501-A266DFFDA145}">
      <dgm:prSet/>
      <dgm:spPr/>
      <dgm:t>
        <a:bodyPr/>
        <a:lstStyle/>
        <a:p>
          <a:endParaRPr lang="en-US" sz="2000"/>
        </a:p>
      </dgm:t>
    </dgm:pt>
    <dgm:pt modelId="{9435FB39-09C3-46D7-A70F-B1053BE9B53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চাকমাদের জীবনযাত্রার সাথে তোমাদের </a:t>
          </a:r>
          <a:r>
            <a:rPr lang="en-US" sz="28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মিল আছে লিখ</a:t>
          </a:r>
          <a:endParaRPr lang="en-US" sz="28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93DCB-D66D-49CF-A4D0-025A1AB24A6F}" type="parTrans" cxnId="{41D4B2CA-314E-4F59-9C22-ADD8D59F0AB8}">
      <dgm:prSet/>
      <dgm:spPr/>
      <dgm:t>
        <a:bodyPr/>
        <a:lstStyle/>
        <a:p>
          <a:endParaRPr lang="en-US" sz="2000"/>
        </a:p>
      </dgm:t>
    </dgm:pt>
    <dgm:pt modelId="{7CA92335-5356-4B0A-AF9E-A6CF3F879581}" type="sibTrans" cxnId="{41D4B2CA-314E-4F59-9C22-ADD8D59F0AB8}">
      <dgm:prSet/>
      <dgm:spPr/>
      <dgm:t>
        <a:bodyPr/>
        <a:lstStyle/>
        <a:p>
          <a:endParaRPr lang="en-US" sz="2000"/>
        </a:p>
      </dgm:t>
    </dgm:pt>
    <dgm:pt modelId="{CF950F79-A82D-4BDF-99AA-ED8419B78FB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আকাশী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গ্রাম প্রধানকে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 বলে ?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293C0-CD2B-4DB9-8D52-A2D94033E3C7}" type="parTrans" cxnId="{89D9B3EC-FA91-4B1E-977D-DD68D5A440C0}">
      <dgm:prSet/>
      <dgm:spPr/>
      <dgm:t>
        <a:bodyPr/>
        <a:lstStyle/>
        <a:p>
          <a:endParaRPr lang="en-US" sz="2000"/>
        </a:p>
      </dgm:t>
    </dgm:pt>
    <dgm:pt modelId="{70FD8BAC-EBE6-4BF7-B043-1340E15968B2}" type="sibTrans" cxnId="{89D9B3EC-FA91-4B1E-977D-DD68D5A440C0}">
      <dgm:prSet/>
      <dgm:spPr/>
      <dgm:t>
        <a:bodyPr/>
        <a:lstStyle/>
        <a:p>
          <a:endParaRPr lang="en-US" sz="2000"/>
        </a:p>
      </dgm:t>
    </dgm:pt>
    <dgm:pt modelId="{28507866-EB98-4388-AB8A-378CAFE1D9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প্রধান খাদ্য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 লিখ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8ACFD-DA32-41C9-8B66-41A8CA97BBF9}" type="parTrans" cxnId="{801EDB5A-CC1A-4BCE-A05B-575DC6B6E7FF}">
      <dgm:prSet/>
      <dgm:spPr/>
      <dgm:t>
        <a:bodyPr/>
        <a:lstStyle/>
        <a:p>
          <a:endParaRPr lang="en-US" sz="2000"/>
        </a:p>
      </dgm:t>
    </dgm:pt>
    <dgm:pt modelId="{D91F9F67-4129-4EF8-A61C-F2A13918E189}" type="sibTrans" cxnId="{801EDB5A-CC1A-4BCE-A05B-575DC6B6E7FF}">
      <dgm:prSet/>
      <dgm:spPr/>
      <dgm:t>
        <a:bodyPr/>
        <a:lstStyle/>
        <a:p>
          <a:endParaRPr lang="en-US" sz="2000"/>
        </a:p>
      </dgm:t>
    </dgm:pt>
    <dgm:pt modelId="{307597A5-57D4-45CD-8191-4125725D3F7F}" type="pres">
      <dgm:prSet presAssocID="{79B4B82A-AEF8-4ABB-A7CF-D64D21A20777}" presName="cycle" presStyleCnt="0">
        <dgm:presLayoutVars>
          <dgm:dir/>
          <dgm:resizeHandles val="exact"/>
        </dgm:presLayoutVars>
      </dgm:prSet>
      <dgm:spPr/>
    </dgm:pt>
    <dgm:pt modelId="{67224B84-CDA7-4994-92B8-27EDC5D09DB5}" type="pres">
      <dgm:prSet presAssocID="{1C1EB178-C215-4543-AF8B-8CE0D2F33639}" presName="node" presStyleLbl="node1" presStyleIdx="0" presStyleCnt="4" custRadScaleRad="96517" custRadScaleInc="-4885">
        <dgm:presLayoutVars>
          <dgm:bulletEnabled val="1"/>
        </dgm:presLayoutVars>
      </dgm:prSet>
      <dgm:spPr/>
    </dgm:pt>
    <dgm:pt modelId="{5A065102-8D07-4540-9F7D-83861A930E6D}" type="pres">
      <dgm:prSet presAssocID="{1C1EB178-C215-4543-AF8B-8CE0D2F33639}" presName="spNode" presStyleCnt="0"/>
      <dgm:spPr/>
    </dgm:pt>
    <dgm:pt modelId="{E305C912-076C-4E8F-A531-AA080B3F6B6E}" type="pres">
      <dgm:prSet presAssocID="{61B652E4-8E29-41FE-8CAC-EFACF2B6DF23}" presName="sibTrans" presStyleLbl="sibTrans1D1" presStyleIdx="0" presStyleCnt="4"/>
      <dgm:spPr/>
    </dgm:pt>
    <dgm:pt modelId="{8BA98AE8-5ADF-475D-8F47-65BC2C486A2E}" type="pres">
      <dgm:prSet presAssocID="{9435FB39-09C3-46D7-A70F-B1053BE9B535}" presName="node" presStyleLbl="node1" presStyleIdx="1" presStyleCnt="4" custScaleX="113870" custScaleY="125182" custRadScaleRad="75799" custRadScaleInc="314021">
        <dgm:presLayoutVars>
          <dgm:bulletEnabled val="1"/>
        </dgm:presLayoutVars>
      </dgm:prSet>
      <dgm:spPr/>
    </dgm:pt>
    <dgm:pt modelId="{36CA63EE-D70B-446B-84EC-84D0BA120D66}" type="pres">
      <dgm:prSet presAssocID="{9435FB39-09C3-46D7-A70F-B1053BE9B535}" presName="spNode" presStyleCnt="0"/>
      <dgm:spPr/>
    </dgm:pt>
    <dgm:pt modelId="{E86C0295-6609-40DF-8CB6-779E4CBDA39C}" type="pres">
      <dgm:prSet presAssocID="{7CA92335-5356-4B0A-AF9E-A6CF3F879581}" presName="sibTrans" presStyleLbl="sibTrans1D1" presStyleIdx="1" presStyleCnt="4"/>
      <dgm:spPr/>
    </dgm:pt>
    <dgm:pt modelId="{FDFDFEBC-868C-4CB0-BE8C-72E57A74D6F1}" type="pres">
      <dgm:prSet presAssocID="{CF950F79-A82D-4BDF-99AA-ED8419B78FB2}" presName="node" presStyleLbl="node1" presStyleIdx="2" presStyleCnt="4" custScaleX="121471" custRadScaleRad="136813" custRadScaleInc="-316807">
        <dgm:presLayoutVars>
          <dgm:bulletEnabled val="1"/>
        </dgm:presLayoutVars>
      </dgm:prSet>
      <dgm:spPr/>
    </dgm:pt>
    <dgm:pt modelId="{6AACE613-93BF-43F4-8A51-A85F216735FB}" type="pres">
      <dgm:prSet presAssocID="{CF950F79-A82D-4BDF-99AA-ED8419B78FB2}" presName="spNode" presStyleCnt="0"/>
      <dgm:spPr/>
    </dgm:pt>
    <dgm:pt modelId="{5C72111C-9DC9-46CA-B800-C176BAD6DAEB}" type="pres">
      <dgm:prSet presAssocID="{70FD8BAC-EBE6-4BF7-B043-1340E15968B2}" presName="sibTrans" presStyleLbl="sibTrans1D1" presStyleIdx="2" presStyleCnt="4"/>
      <dgm:spPr/>
    </dgm:pt>
    <dgm:pt modelId="{A6C650B4-59DC-49CB-916D-02C036811745}" type="pres">
      <dgm:prSet presAssocID="{28507866-EB98-4388-AB8A-378CAFE1D901}" presName="node" presStyleLbl="node1" presStyleIdx="3" presStyleCnt="4" custRadScaleRad="136426" custRadScaleInc="16322">
        <dgm:presLayoutVars>
          <dgm:bulletEnabled val="1"/>
        </dgm:presLayoutVars>
      </dgm:prSet>
      <dgm:spPr/>
    </dgm:pt>
    <dgm:pt modelId="{B8B4D258-D5C4-4979-A885-76FA7B0298AB}" type="pres">
      <dgm:prSet presAssocID="{28507866-EB98-4388-AB8A-378CAFE1D901}" presName="spNode" presStyleCnt="0"/>
      <dgm:spPr/>
    </dgm:pt>
    <dgm:pt modelId="{4DE35091-FFEC-43CE-BEF2-70D35AC787D6}" type="pres">
      <dgm:prSet presAssocID="{D91F9F67-4129-4EF8-A61C-F2A13918E189}" presName="sibTrans" presStyleLbl="sibTrans1D1" presStyleIdx="3" presStyleCnt="4"/>
      <dgm:spPr/>
    </dgm:pt>
  </dgm:ptLst>
  <dgm:cxnLst>
    <dgm:cxn modelId="{72CC9C07-1CF0-46CE-A29A-88CB064A7B5B}" type="presOf" srcId="{61B652E4-8E29-41FE-8CAC-EFACF2B6DF23}" destId="{E305C912-076C-4E8F-A531-AA080B3F6B6E}" srcOrd="0" destOrd="0" presId="urn:microsoft.com/office/officeart/2005/8/layout/cycle6"/>
    <dgm:cxn modelId="{156D5C75-DE4A-4B70-8FF9-74AE8C97771B}" type="presOf" srcId="{9435FB39-09C3-46D7-A70F-B1053BE9B535}" destId="{8BA98AE8-5ADF-475D-8F47-65BC2C486A2E}" srcOrd="0" destOrd="0" presId="urn:microsoft.com/office/officeart/2005/8/layout/cycle6"/>
    <dgm:cxn modelId="{801EDB5A-CC1A-4BCE-A05B-575DC6B6E7FF}" srcId="{79B4B82A-AEF8-4ABB-A7CF-D64D21A20777}" destId="{28507866-EB98-4388-AB8A-378CAFE1D901}" srcOrd="3" destOrd="0" parTransId="{59F8ACFD-DA32-41C9-8B66-41A8CA97BBF9}" sibTransId="{D91F9F67-4129-4EF8-A61C-F2A13918E189}"/>
    <dgm:cxn modelId="{65F17080-DD2A-4EEC-A501-A266DFFDA145}" srcId="{79B4B82A-AEF8-4ABB-A7CF-D64D21A20777}" destId="{1C1EB178-C215-4543-AF8B-8CE0D2F33639}" srcOrd="0" destOrd="0" parTransId="{563427C4-90A0-4DD5-A4EB-9E1A89E522DC}" sibTransId="{61B652E4-8E29-41FE-8CAC-EFACF2B6DF23}"/>
    <dgm:cxn modelId="{FC037E95-6EF8-4413-A685-27E7BFED65EF}" type="presOf" srcId="{28507866-EB98-4388-AB8A-378CAFE1D901}" destId="{A6C650B4-59DC-49CB-916D-02C036811745}" srcOrd="0" destOrd="0" presId="urn:microsoft.com/office/officeart/2005/8/layout/cycle6"/>
    <dgm:cxn modelId="{0EE259A8-4545-45E9-B343-C0DF073D0B9E}" type="presOf" srcId="{D91F9F67-4129-4EF8-A61C-F2A13918E189}" destId="{4DE35091-FFEC-43CE-BEF2-70D35AC787D6}" srcOrd="0" destOrd="0" presId="urn:microsoft.com/office/officeart/2005/8/layout/cycle6"/>
    <dgm:cxn modelId="{764C9BA9-227F-4FC9-956F-F46F561E14DB}" type="presOf" srcId="{CF950F79-A82D-4BDF-99AA-ED8419B78FB2}" destId="{FDFDFEBC-868C-4CB0-BE8C-72E57A74D6F1}" srcOrd="0" destOrd="0" presId="urn:microsoft.com/office/officeart/2005/8/layout/cycle6"/>
    <dgm:cxn modelId="{85DA17B0-1650-432B-B165-5582636CD0C0}" type="presOf" srcId="{7CA92335-5356-4B0A-AF9E-A6CF3F879581}" destId="{E86C0295-6609-40DF-8CB6-779E4CBDA39C}" srcOrd="0" destOrd="0" presId="urn:microsoft.com/office/officeart/2005/8/layout/cycle6"/>
    <dgm:cxn modelId="{96433BC3-154E-4670-8C10-14D81D2D86E2}" type="presOf" srcId="{70FD8BAC-EBE6-4BF7-B043-1340E15968B2}" destId="{5C72111C-9DC9-46CA-B800-C176BAD6DAEB}" srcOrd="0" destOrd="0" presId="urn:microsoft.com/office/officeart/2005/8/layout/cycle6"/>
    <dgm:cxn modelId="{41D4B2CA-314E-4F59-9C22-ADD8D59F0AB8}" srcId="{79B4B82A-AEF8-4ABB-A7CF-D64D21A20777}" destId="{9435FB39-09C3-46D7-A70F-B1053BE9B535}" srcOrd="1" destOrd="0" parTransId="{C2093DCB-D66D-49CF-A4D0-025A1AB24A6F}" sibTransId="{7CA92335-5356-4B0A-AF9E-A6CF3F879581}"/>
    <dgm:cxn modelId="{EEB28EEC-672D-4E4E-A1E4-BBC742E637C7}" type="presOf" srcId="{1C1EB178-C215-4543-AF8B-8CE0D2F33639}" destId="{67224B84-CDA7-4994-92B8-27EDC5D09DB5}" srcOrd="0" destOrd="0" presId="urn:microsoft.com/office/officeart/2005/8/layout/cycle6"/>
    <dgm:cxn modelId="{89D9B3EC-FA91-4B1E-977D-DD68D5A440C0}" srcId="{79B4B82A-AEF8-4ABB-A7CF-D64D21A20777}" destId="{CF950F79-A82D-4BDF-99AA-ED8419B78FB2}" srcOrd="2" destOrd="0" parTransId="{8DD293C0-CD2B-4DB9-8D52-A2D94033E3C7}" sibTransId="{70FD8BAC-EBE6-4BF7-B043-1340E15968B2}"/>
    <dgm:cxn modelId="{9EA85CFF-EA84-41EA-AE4A-516CCB5EDB7D}" type="presOf" srcId="{79B4B82A-AEF8-4ABB-A7CF-D64D21A20777}" destId="{307597A5-57D4-45CD-8191-4125725D3F7F}" srcOrd="0" destOrd="0" presId="urn:microsoft.com/office/officeart/2005/8/layout/cycle6"/>
    <dgm:cxn modelId="{3B5E9605-24F2-42DD-8397-B224D70795A3}" type="presParOf" srcId="{307597A5-57D4-45CD-8191-4125725D3F7F}" destId="{67224B84-CDA7-4994-92B8-27EDC5D09DB5}" srcOrd="0" destOrd="0" presId="urn:microsoft.com/office/officeart/2005/8/layout/cycle6"/>
    <dgm:cxn modelId="{9C932F26-2FCD-4204-83D6-EE95E1840BE9}" type="presParOf" srcId="{307597A5-57D4-45CD-8191-4125725D3F7F}" destId="{5A065102-8D07-4540-9F7D-83861A930E6D}" srcOrd="1" destOrd="0" presId="urn:microsoft.com/office/officeart/2005/8/layout/cycle6"/>
    <dgm:cxn modelId="{DA1F7F8A-5638-401B-BCA4-7590C58E47DB}" type="presParOf" srcId="{307597A5-57D4-45CD-8191-4125725D3F7F}" destId="{E305C912-076C-4E8F-A531-AA080B3F6B6E}" srcOrd="2" destOrd="0" presId="urn:microsoft.com/office/officeart/2005/8/layout/cycle6"/>
    <dgm:cxn modelId="{0A9FFA8D-951B-443C-8FB8-5E200634F754}" type="presParOf" srcId="{307597A5-57D4-45CD-8191-4125725D3F7F}" destId="{8BA98AE8-5ADF-475D-8F47-65BC2C486A2E}" srcOrd="3" destOrd="0" presId="urn:microsoft.com/office/officeart/2005/8/layout/cycle6"/>
    <dgm:cxn modelId="{F3E7F3DA-A4C7-4EF4-8307-F216C63F304A}" type="presParOf" srcId="{307597A5-57D4-45CD-8191-4125725D3F7F}" destId="{36CA63EE-D70B-446B-84EC-84D0BA120D66}" srcOrd="4" destOrd="0" presId="urn:microsoft.com/office/officeart/2005/8/layout/cycle6"/>
    <dgm:cxn modelId="{4E05E122-9AEF-4600-B915-8D9D468ED846}" type="presParOf" srcId="{307597A5-57D4-45CD-8191-4125725D3F7F}" destId="{E86C0295-6609-40DF-8CB6-779E4CBDA39C}" srcOrd="5" destOrd="0" presId="urn:microsoft.com/office/officeart/2005/8/layout/cycle6"/>
    <dgm:cxn modelId="{34EE810F-D6FC-4BC0-8BC4-40E9072E79A0}" type="presParOf" srcId="{307597A5-57D4-45CD-8191-4125725D3F7F}" destId="{FDFDFEBC-868C-4CB0-BE8C-72E57A74D6F1}" srcOrd="6" destOrd="0" presId="urn:microsoft.com/office/officeart/2005/8/layout/cycle6"/>
    <dgm:cxn modelId="{9D26F270-4116-4526-8D49-45D79C5237C0}" type="presParOf" srcId="{307597A5-57D4-45CD-8191-4125725D3F7F}" destId="{6AACE613-93BF-43F4-8A51-A85F216735FB}" srcOrd="7" destOrd="0" presId="urn:microsoft.com/office/officeart/2005/8/layout/cycle6"/>
    <dgm:cxn modelId="{D14B19C7-A57F-41ED-BE44-A338928D94A8}" type="presParOf" srcId="{307597A5-57D4-45CD-8191-4125725D3F7F}" destId="{5C72111C-9DC9-46CA-B800-C176BAD6DAEB}" srcOrd="8" destOrd="0" presId="urn:microsoft.com/office/officeart/2005/8/layout/cycle6"/>
    <dgm:cxn modelId="{E364820C-2B00-43DA-AE79-C9A804E61B15}" type="presParOf" srcId="{307597A5-57D4-45CD-8191-4125725D3F7F}" destId="{A6C650B4-59DC-49CB-916D-02C036811745}" srcOrd="9" destOrd="0" presId="urn:microsoft.com/office/officeart/2005/8/layout/cycle6"/>
    <dgm:cxn modelId="{5FB03AF6-A152-4456-AF46-977A262C5400}" type="presParOf" srcId="{307597A5-57D4-45CD-8191-4125725D3F7F}" destId="{B8B4D258-D5C4-4979-A885-76FA7B0298AB}" srcOrd="10" destOrd="0" presId="urn:microsoft.com/office/officeart/2005/8/layout/cycle6"/>
    <dgm:cxn modelId="{FF98C96C-E451-4E8B-BE75-164F9F7C34D0}" type="presParOf" srcId="{307597A5-57D4-45CD-8191-4125725D3F7F}" destId="{4DE35091-FFEC-43CE-BEF2-70D35AC787D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4B84-CDA7-4994-92B8-27EDC5D09DB5}">
      <dsp:nvSpPr>
        <dsp:cNvPr id="0" name=""/>
        <dsp:cNvSpPr/>
      </dsp:nvSpPr>
      <dsp:spPr>
        <a:xfrm>
          <a:off x="3716169" y="98743"/>
          <a:ext cx="2502812" cy="162682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জুম চাষ পদ্ধতি  সম্পর্কে লিখ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5584" y="178158"/>
        <a:ext cx="2343982" cy="1467998"/>
      </dsp:txXfrm>
    </dsp:sp>
    <dsp:sp modelId="{E305C912-076C-4E8F-A531-AA080B3F6B6E}">
      <dsp:nvSpPr>
        <dsp:cNvPr id="0" name=""/>
        <dsp:cNvSpPr/>
      </dsp:nvSpPr>
      <dsp:spPr>
        <a:xfrm>
          <a:off x="1729431" y="501422"/>
          <a:ext cx="5370131" cy="5370131"/>
        </a:xfrm>
        <a:custGeom>
          <a:avLst/>
          <a:gdLst/>
          <a:ahLst/>
          <a:cxnLst/>
          <a:rect l="0" t="0" r="0" b="0"/>
          <a:pathLst>
            <a:path>
              <a:moveTo>
                <a:pt x="4518177" y="723107"/>
              </a:moveTo>
              <a:arcTo wR="2685065" hR="2685065" stAng="18783330" swAng="54733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98AE8-5ADF-475D-8F47-65BC2C486A2E}">
      <dsp:nvSpPr>
        <dsp:cNvPr id="0" name=""/>
        <dsp:cNvSpPr/>
      </dsp:nvSpPr>
      <dsp:spPr>
        <a:xfrm>
          <a:off x="3459597" y="4514377"/>
          <a:ext cx="2849952" cy="203649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sz="28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চাকমাদের জীবনযাত্রার সাথে তোমাদের </a:t>
          </a:r>
          <a:r>
            <a:rPr lang="en-US" sz="28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মিল আছে লিখ</a:t>
          </a:r>
          <a:endParaRPr lang="en-US" sz="28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9011" y="4613791"/>
        <a:ext cx="2651124" cy="1837668"/>
      </dsp:txXfrm>
    </dsp:sp>
    <dsp:sp modelId="{E86C0295-6609-40DF-8CB6-779E4CBDA39C}">
      <dsp:nvSpPr>
        <dsp:cNvPr id="0" name=""/>
        <dsp:cNvSpPr/>
      </dsp:nvSpPr>
      <dsp:spPr>
        <a:xfrm>
          <a:off x="3184167" y="770450"/>
          <a:ext cx="5618486" cy="5618486"/>
        </a:xfrm>
        <a:custGeom>
          <a:avLst/>
          <a:gdLst/>
          <a:ahLst/>
          <a:cxnLst/>
          <a:rect l="0" t="0" r="0" b="0"/>
          <a:pathLst>
            <a:path>
              <a:moveTo>
                <a:pt x="251675" y="3971437"/>
              </a:moveTo>
              <a:arcTo wR="2809243" hR="2809243" stAng="9333737" swAng="106624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DFEBC-868C-4CB0-BE8C-72E57A74D6F1}">
      <dsp:nvSpPr>
        <dsp:cNvPr id="0" name=""/>
        <dsp:cNvSpPr/>
      </dsp:nvSpPr>
      <dsp:spPr>
        <a:xfrm>
          <a:off x="7173062" y="2366583"/>
          <a:ext cx="3040191" cy="162682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আকাশী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গ্রাম প্রধানকে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বলে ?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2477" y="2445998"/>
        <a:ext cx="2881361" cy="1467998"/>
      </dsp:txXfrm>
    </dsp:sp>
    <dsp:sp modelId="{5C72111C-9DC9-46CA-B800-C176BAD6DAEB}">
      <dsp:nvSpPr>
        <dsp:cNvPr id="0" name=""/>
        <dsp:cNvSpPr/>
      </dsp:nvSpPr>
      <dsp:spPr>
        <a:xfrm>
          <a:off x="1405109" y="363819"/>
          <a:ext cx="7269366" cy="7269366"/>
        </a:xfrm>
        <a:custGeom>
          <a:avLst/>
          <a:gdLst/>
          <a:ahLst/>
          <a:cxnLst/>
          <a:rect l="0" t="0" r="0" b="0"/>
          <a:pathLst>
            <a:path>
              <a:moveTo>
                <a:pt x="7268737" y="3702282"/>
              </a:moveTo>
              <a:arcTo wR="3634683" hR="3634683" stAng="21663940" swAng="106624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650B4-59DC-49CB-916D-02C036811745}">
      <dsp:nvSpPr>
        <dsp:cNvPr id="0" name=""/>
        <dsp:cNvSpPr/>
      </dsp:nvSpPr>
      <dsp:spPr>
        <a:xfrm>
          <a:off x="132689" y="2376764"/>
          <a:ext cx="2502812" cy="162682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প্রধান খাদ্য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লিখ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04" y="2456179"/>
        <a:ext cx="2343982" cy="1467998"/>
      </dsp:txXfrm>
    </dsp:sp>
    <dsp:sp modelId="{4DE35091-FFEC-43CE-BEF2-70D35AC787D6}">
      <dsp:nvSpPr>
        <dsp:cNvPr id="0" name=""/>
        <dsp:cNvSpPr/>
      </dsp:nvSpPr>
      <dsp:spPr>
        <a:xfrm>
          <a:off x="1034315" y="1271304"/>
          <a:ext cx="5370131" cy="5370131"/>
        </a:xfrm>
        <a:custGeom>
          <a:avLst/>
          <a:gdLst/>
          <a:ahLst/>
          <a:cxnLst/>
          <a:rect l="0" t="0" r="0" b="0"/>
          <a:pathLst>
            <a:path>
              <a:moveTo>
                <a:pt x="528199" y="1085845"/>
              </a:moveTo>
              <a:arcTo wR="2685065" hR="2685065" stAng="12993317" swAng="31714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C720-8A77-4B0D-ABEA-ACF30763A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9DF1-D5DB-47E4-8A70-A9081CA83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2460-4F0B-4E10-B649-DEE4D7B9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2E5DC-4570-414A-AF87-7480F08E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B2F39-E3C3-4127-85DF-36DB59F7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465C-BC3D-4528-8024-375938C3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98EF1-13F6-460D-ABC4-82D055FA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4C57-62B9-4796-8889-4A8D60E6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4C5D4-94CB-4C54-A141-1474D6B5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CE5D8-38C0-45A0-95A3-EC6CE7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970C0-51FD-4767-8A43-ED4AD1B2B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EA650-EBD4-4B13-BFB3-03F71A8D5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0B2F-91EE-43A9-B18D-4C0D99C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AA65F-64FC-4565-967B-46BEF63F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2FDA-216B-42A7-9876-CB3AFF45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4AC9-383D-430B-8D37-D6B3F219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1C20-5344-49A6-BCBD-B626A4CB3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76FE6-E3FA-4526-B7C5-D27BB661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08C5-2FF3-4878-B076-CD80B90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0DA5-A782-49C4-8867-78ED0AF6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2F29-59F6-43D7-AEA2-C779C45B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11D7D-AE97-40AE-A256-894EF3FAA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621F4-40BA-4956-9F6E-94E42900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91FE-AFC5-452F-B26F-D981649B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000E5-0A08-44AA-948A-46FDE21A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5D0D-1C1A-454F-912F-45A54469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8CBB5-C1C4-4D68-9B85-1BDEBC80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4667-A385-4882-8A2F-7EC9D273F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245C-6F9F-428A-ACB0-4FB7BD81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79E05-BDE4-4234-9174-546075B7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CB-21C5-4473-BDCD-4C89B9FC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5FF4-64E2-4286-A9F3-81D9A37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19CE-68EE-47BB-AF33-60FDAAC2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EE1D2-BF7D-43A4-8156-425EBCDE6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F5C60-9B96-48BC-B375-2FF994F38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1B439-D631-413E-9BEB-1FAED4C09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442F0-681A-49A9-ADA6-663B7D90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17EA3-D908-4434-B389-FC129847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4A4FA-308A-4CE2-A190-7FC3FE41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1D73-71F1-46B8-9189-BA66A49C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B6329-FD2C-406B-B5A7-04A6C421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D7EC4-70D3-44E0-9305-68BB3046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474C-B32F-483D-8485-1AF41E3C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6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3EFB8-2B27-4A48-8739-C6508208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30CB9-A460-408D-8ABD-5BB6ECB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E30FB-2ECB-4372-B220-455F831F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55F8-613F-48A1-AFD6-03BFDBBD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2163-92AE-4146-81D5-3344E413E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82659-F83B-4F9C-A22F-52E43AAB4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9B58-F0B8-4A16-B7F5-ADDED8A8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6C658-3662-417D-81D4-EB65D5D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C3127-365D-4E83-B64A-E1F85509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4F17-1889-45FD-BD2B-2B102D1C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6E0F1-8873-4D0A-8E2B-C8BE78534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9803-D99F-4A31-ABE0-0CA701498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1A1A5-1237-42D2-91AA-4C4F6520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7DD04-3627-44C7-832F-FE5E598F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3E9D2-1B41-47D9-8DC3-0491EF3A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DB0A3-B7DB-4FCF-A8CD-66A80D76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37D9D-4ACF-4979-A1AB-564857062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8B45-BC08-4966-AE94-86E21A483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1AAA-8262-4CF8-A943-6C2310B9036B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93236-8460-4332-960E-3C57D77C6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1FB1-ED60-4B38-907B-637F084DD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653316" y="-351693"/>
            <a:ext cx="7603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BEFB9-DE0B-4554-AF3C-BE26D25F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800663"/>
            <a:ext cx="10733649" cy="45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252120"/>
            <a:ext cx="4754880" cy="4924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0" y="195848"/>
            <a:ext cx="4754878" cy="5065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91174" y="5697415"/>
            <a:ext cx="294014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পূর্ণিমা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2825" y="5697415"/>
            <a:ext cx="312302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B86F0-F3FB-449C-80B9-A99ECFC02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415763"/>
            <a:ext cx="4979963" cy="4568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2CD53-EBAF-4EA1-B1F4-3B834E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763"/>
            <a:ext cx="4979961" cy="4422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941EC-9D32-4D5E-BCD1-5FC1666326D8}"/>
              </a:ext>
            </a:extLst>
          </p:cNvPr>
          <p:cNvSpPr txBox="1"/>
          <p:nvPr/>
        </p:nvSpPr>
        <p:spPr>
          <a:xfrm>
            <a:off x="1113182" y="5857462"/>
            <a:ext cx="40684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9F65E-124C-4431-AFFF-08611A86BDC4}"/>
              </a:ext>
            </a:extLst>
          </p:cNvPr>
          <p:cNvSpPr txBox="1"/>
          <p:nvPr/>
        </p:nvSpPr>
        <p:spPr>
          <a:xfrm>
            <a:off x="7169426" y="5764695"/>
            <a:ext cx="40684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বর্ণমালা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55" y="2967335"/>
            <a:ext cx="1128228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7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721335"/>
              </p:ext>
            </p:extLst>
          </p:nvPr>
        </p:nvGraphicFramePr>
        <p:xfrm>
          <a:off x="960120" y="1"/>
          <a:ext cx="10241280" cy="700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073743" y="2570677"/>
            <a:ext cx="1814732" cy="1175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6888475" y="3111567"/>
            <a:ext cx="1425537" cy="46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96000" y="1796240"/>
            <a:ext cx="14068" cy="7744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7" idx="2"/>
          </p:cNvCxnSpPr>
          <p:nvPr/>
        </p:nvCxnSpPr>
        <p:spPr>
          <a:xfrm flipH="1">
            <a:off x="3670852" y="3158555"/>
            <a:ext cx="14028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987512" y="3746433"/>
            <a:ext cx="0" cy="793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34716" y="260523"/>
            <a:ext cx="6891996" cy="9486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99272" y="1485900"/>
            <a:ext cx="9206948" cy="1314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১. চাকমারা কোন ধরনের বাড়ি তৈরি করেন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99271" y="2821149"/>
            <a:ext cx="9206949" cy="1314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২. চাকমাদের দুইটি উৎসবের নাম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99271" y="4189872"/>
            <a:ext cx="9352722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৩. চাকমাদের দুইটি পোষাকের নাম লিখ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ched Right Arrow 6"/>
          <p:cNvSpPr/>
          <p:nvPr/>
        </p:nvSpPr>
        <p:spPr>
          <a:xfrm>
            <a:off x="2395546" y="190207"/>
            <a:ext cx="4878623" cy="1828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53480" y="2571750"/>
            <a:ext cx="9172575" cy="3048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চাকমাদের জীবনযাত্রার সাথে তোমাদের জীবনযাত্রার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 আছে তা লিখে আনবে 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0242" y="523451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B0DA1-7288-41E9-BEFB-32EDF413B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38" y="2601186"/>
            <a:ext cx="9330104" cy="3701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76303-FB23-41AE-AC5E-1610B47FF4E0}"/>
              </a:ext>
            </a:extLst>
          </p:cNvPr>
          <p:cNvSpPr txBox="1"/>
          <p:nvPr/>
        </p:nvSpPr>
        <p:spPr>
          <a:xfrm>
            <a:off x="2767417" y="836374"/>
            <a:ext cx="8838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381220" y="211016"/>
            <a:ext cx="6222275" cy="1567543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3C4E2E-F55F-456D-AE54-9D656940E9B9}"/>
              </a:ext>
            </a:extLst>
          </p:cNvPr>
          <p:cNvSpPr/>
          <p:nvPr/>
        </p:nvSpPr>
        <p:spPr>
          <a:xfrm>
            <a:off x="2053883" y="2588455"/>
            <a:ext cx="6414868" cy="3713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9B092-EFC0-41AD-99C1-DFED56C49769}"/>
              </a:ext>
            </a:extLst>
          </p:cNvPr>
          <p:cNvSpPr txBox="1"/>
          <p:nvPr/>
        </p:nvSpPr>
        <p:spPr>
          <a:xfrm>
            <a:off x="2546252" y="2649596"/>
            <a:ext cx="7104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</a:t>
            </a:r>
            <a:r>
              <a:rPr lang="as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06A41-67E6-4536-96C3-B869CCB7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99" y="994787"/>
            <a:ext cx="2460635" cy="5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71766" y="308604"/>
            <a:ext cx="6476813" cy="1168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723" y="2011680"/>
            <a:ext cx="103678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৪৫টিরও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 বিনিময় করেন।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6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357" y="1779687"/>
            <a:ext cx="10485121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বাংলাদেশের বিভিন্ন ক্ষুদ্র নৃ - জনগোষ্ঠীর নাম বলতে পারবে।</a:t>
            </a:r>
          </a:p>
          <a:p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চাকমাদের সংস্কৃতি ( পোশাক,খাদ্য ও উৎসব ইত্যাদি) বর্ণনা করতে পারবে ।</a:t>
            </a:r>
          </a:p>
          <a:p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 শিশুরা চাকমা নৃ - জনগোষ্ঠীর জীবনধারা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প্রতি শ্রদ্ধাশীল হবে।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688123" y="364192"/>
            <a:ext cx="7962314" cy="1111349"/>
          </a:xfrm>
          <a:prstGeom prst="flowChartPunchedTap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6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838280" y="98474"/>
            <a:ext cx="6783685" cy="101292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0CDA9-C422-44E3-8C9F-C93C753F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27" y="1480940"/>
            <a:ext cx="4632960" cy="3818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807A0-B8A2-4017-A4DC-65BEE7C5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33" y="1616288"/>
            <a:ext cx="4015154" cy="3588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1AB056-73B2-478A-821B-61FDB2A321A9}"/>
              </a:ext>
            </a:extLst>
          </p:cNvPr>
          <p:cNvSpPr txBox="1"/>
          <p:nvPr/>
        </p:nvSpPr>
        <p:spPr>
          <a:xfrm>
            <a:off x="1153978" y="5585147"/>
            <a:ext cx="331997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FFAAE-6CA5-432B-8343-06EB2D744B24}"/>
              </a:ext>
            </a:extLst>
          </p:cNvPr>
          <p:cNvSpPr txBox="1"/>
          <p:nvPr/>
        </p:nvSpPr>
        <p:spPr>
          <a:xfrm>
            <a:off x="6735365" y="5646702"/>
            <a:ext cx="331997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546406"/>
            <a:ext cx="4475200" cy="377098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54250" y="4964053"/>
            <a:ext cx="316618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মাচা ঘর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029" y="4964053"/>
            <a:ext cx="343251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 চাষ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CFDAB-6976-42AD-BDA4-D5B85D6D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0" y="505208"/>
            <a:ext cx="4475200" cy="37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61181" y="345285"/>
            <a:ext cx="9556440" cy="10113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5815" y="2697374"/>
            <a:ext cx="3645719" cy="221599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0959F-59E2-4F99-88B7-4FA33592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1547446"/>
            <a:ext cx="4041958" cy="45158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67837DE-49C0-4F98-A16E-37FE682BFED7}"/>
              </a:ext>
            </a:extLst>
          </p:cNvPr>
          <p:cNvSpPr/>
          <p:nvPr/>
        </p:nvSpPr>
        <p:spPr>
          <a:xfrm>
            <a:off x="5303520" y="3319975"/>
            <a:ext cx="2321169" cy="1011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81" y="1533378"/>
            <a:ext cx="9067665" cy="4047621"/>
          </a:xfrm>
          <a:prstGeom prst="roundRect">
            <a:avLst>
              <a:gd name="adj" fmla="val 11111"/>
            </a:avLst>
          </a:prstGeom>
          <a:ln w="762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42481" y="6001369"/>
            <a:ext cx="876117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ঐতিহ্যবাহী নাচ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BF6A3-9179-477A-943B-7B0D21141363}"/>
              </a:ext>
            </a:extLst>
          </p:cNvPr>
          <p:cNvSpPr txBox="1"/>
          <p:nvPr/>
        </p:nvSpPr>
        <p:spPr>
          <a:xfrm>
            <a:off x="1448972" y="351692"/>
            <a:ext cx="876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দেখি...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712" y="5711687"/>
            <a:ext cx="362946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2825" y="5711686"/>
            <a:ext cx="3643533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নৃত্য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2" y="151153"/>
            <a:ext cx="5701553" cy="5262563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E79D0-D2B4-4360-ADFC-F2AAE986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5" y="11764"/>
            <a:ext cx="5701553" cy="526256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49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224</Words>
  <Application>Microsoft Office PowerPoint</Application>
  <PresentationFormat>Widescreen</PresentationFormat>
  <Paragraphs>49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USAR</dc:creator>
  <cp:lastModifiedBy>user</cp:lastModifiedBy>
  <cp:revision>239</cp:revision>
  <dcterms:created xsi:type="dcterms:W3CDTF">2020-02-17T03:33:30Z</dcterms:created>
  <dcterms:modified xsi:type="dcterms:W3CDTF">2020-07-03T07:03:30Z</dcterms:modified>
</cp:coreProperties>
</file>