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4924-C3C2-47B4-AAD3-FD9D8EDDA2E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A7EA-73CF-491B-9F23-E5FD6D8A26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2</cp:revision>
  <dcterms:created xsi:type="dcterms:W3CDTF">2020-07-03T07:49:09Z</dcterms:created>
  <dcterms:modified xsi:type="dcterms:W3CDTF">2020-07-03T08:01:05Z</dcterms:modified>
</cp:coreProperties>
</file>