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D0E-9A65-4F02-A8FF-3320102E41B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3EA-8645-48DD-9DD8-236C48013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D0E-9A65-4F02-A8FF-3320102E41B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3EA-8645-48DD-9DD8-236C48013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D0E-9A65-4F02-A8FF-3320102E41B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3EA-8645-48DD-9DD8-236C48013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D0E-9A65-4F02-A8FF-3320102E41B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3EA-8645-48DD-9DD8-236C48013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D0E-9A65-4F02-A8FF-3320102E41B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3EA-8645-48DD-9DD8-236C48013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D0E-9A65-4F02-A8FF-3320102E41B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3EA-8645-48DD-9DD8-236C48013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D0E-9A65-4F02-A8FF-3320102E41B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3EA-8645-48DD-9DD8-236C48013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D0E-9A65-4F02-A8FF-3320102E41B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3EA-8645-48DD-9DD8-236C48013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D0E-9A65-4F02-A8FF-3320102E41B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3EA-8645-48DD-9DD8-236C48013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D0E-9A65-4F02-A8FF-3320102E41B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3EA-8645-48DD-9DD8-236C48013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3D0E-9A65-4F02-A8FF-3320102E41B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313EA-8645-48DD-9DD8-236C48013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33D0E-9A65-4F02-A8FF-3320102E41B3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13EA-8645-48DD-9DD8-236C48013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2</cp:revision>
  <dcterms:created xsi:type="dcterms:W3CDTF">2020-07-03T11:39:28Z</dcterms:created>
  <dcterms:modified xsi:type="dcterms:W3CDTF">2020-07-03T11:51:11Z</dcterms:modified>
</cp:coreProperties>
</file>