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56" r:id="rId5"/>
    <p:sldId id="268" r:id="rId6"/>
    <p:sldId id="259" r:id="rId7"/>
    <p:sldId id="276" r:id="rId8"/>
    <p:sldId id="269" r:id="rId9"/>
    <p:sldId id="262" r:id="rId10"/>
    <p:sldId id="261" r:id="rId11"/>
    <p:sldId id="263" r:id="rId12"/>
    <p:sldId id="277" r:id="rId13"/>
    <p:sldId id="264" r:id="rId14"/>
    <p:sldId id="278" r:id="rId15"/>
    <p:sldId id="260" r:id="rId16"/>
    <p:sldId id="274" r:id="rId17"/>
    <p:sldId id="279" r:id="rId18"/>
    <p:sldId id="275" r:id="rId19"/>
    <p:sldId id="280" r:id="rId20"/>
    <p:sldId id="271" r:id="rId21"/>
    <p:sldId id="272" r:id="rId22"/>
    <p:sldId id="273" r:id="rId23"/>
    <p:sldId id="270" r:id="rId24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1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5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6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8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0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2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2A2CF6B-F1A3-46C0-A0DD-27E267BB3D52}"/>
              </a:ext>
            </a:extLst>
          </p:cNvPr>
          <p:cNvSpPr/>
          <p:nvPr userDrawn="1"/>
        </p:nvSpPr>
        <p:spPr>
          <a:xfrm>
            <a:off x="0" y="1"/>
            <a:ext cx="11430000" cy="6857999"/>
          </a:xfrm>
          <a:prstGeom prst="frame">
            <a:avLst>
              <a:gd name="adj1" fmla="val 2136"/>
            </a:avLst>
          </a:prstGeom>
          <a:gradFill flip="none" rotWithShape="1">
            <a:gsLst>
              <a:gs pos="51000">
                <a:srgbClr val="002060"/>
              </a:gs>
              <a:gs pos="34000">
                <a:srgbClr val="00B050"/>
              </a:gs>
              <a:gs pos="17000">
                <a:srgbClr val="FFC000"/>
              </a:gs>
              <a:gs pos="0">
                <a:srgbClr val="C00000"/>
              </a:gs>
              <a:gs pos="69000">
                <a:schemeClr val="accent2">
                  <a:lumMod val="75000"/>
                </a:schemeClr>
              </a:gs>
              <a:gs pos="85000">
                <a:srgbClr val="C00000"/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8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5.pn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8.pn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29.pn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08F18-C4B7-4DD6-B438-0AF38292B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38202"/>
            <a:ext cx="76200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627327" y="357558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 err="1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63042D-A9BE-46C6-99D4-2F9C4135D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1673363" y="1058746"/>
            <a:ext cx="8358544" cy="50747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A3642E-8BAE-41D3-B43C-D6B1FFB28164}"/>
              </a:ext>
            </a:extLst>
          </p:cNvPr>
          <p:cNvSpPr txBox="1"/>
          <p:nvPr/>
        </p:nvSpPr>
        <p:spPr>
          <a:xfrm>
            <a:off x="2304708" y="263071"/>
            <a:ext cx="699693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food v2">
            <a:hlinkClick r:id="" action="ppaction://media"/>
            <a:extLst>
              <a:ext uri="{FF2B5EF4-FFF2-40B4-BE49-F238E27FC236}">
                <a16:creationId xmlns:a16="http://schemas.microsoft.com/office/drawing/2014/main" id="{5920201B-984E-4FF3-A7A2-4052E3163C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4741" t="11476" r="1845" b="10304"/>
          <a:stretch/>
        </p:blipFill>
        <p:spPr>
          <a:xfrm>
            <a:off x="1998116" y="1378633"/>
            <a:ext cx="7610118" cy="35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43627-53EA-446C-9075-3D82BD87D712}"/>
              </a:ext>
            </a:extLst>
          </p:cNvPr>
          <p:cNvSpPr txBox="1"/>
          <p:nvPr/>
        </p:nvSpPr>
        <p:spPr>
          <a:xfrm>
            <a:off x="2630796" y="5669915"/>
            <a:ext cx="507700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A9D0A-E343-495E-9BB0-D276BB551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31"/>
          <a:stretch/>
        </p:blipFill>
        <p:spPr>
          <a:xfrm>
            <a:off x="2094816" y="944938"/>
            <a:ext cx="6699591" cy="4425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0588C-143D-49CB-8BEA-4A5C7978B04D}"/>
              </a:ext>
            </a:extLst>
          </p:cNvPr>
          <p:cNvSpPr txBox="1"/>
          <p:nvPr/>
        </p:nvSpPr>
        <p:spPr>
          <a:xfrm>
            <a:off x="1946144" y="113941"/>
            <a:ext cx="699693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22094-B9C2-4446-BAC6-0719EB291B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1673363" y="1058746"/>
            <a:ext cx="8358544" cy="5074768"/>
          </a:xfrm>
          <a:prstGeom prst="rect">
            <a:avLst/>
          </a:prstGeom>
        </p:spPr>
      </p:pic>
      <p:pic>
        <p:nvPicPr>
          <p:cNvPr id="2" name="food v3">
            <a:hlinkClick r:id="" action="ppaction://media"/>
            <a:extLst>
              <a:ext uri="{FF2B5EF4-FFF2-40B4-BE49-F238E27FC236}">
                <a16:creationId xmlns:a16="http://schemas.microsoft.com/office/drawing/2014/main" id="{C759EDB1-7FE4-4FC8-82F7-D9394735FF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4076" t="10666" r="1133" b="10439"/>
          <a:stretch/>
        </p:blipFill>
        <p:spPr>
          <a:xfrm>
            <a:off x="2024815" y="1361050"/>
            <a:ext cx="7583419" cy="3555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8C430E-5C63-4B25-A6C4-D13E654E8A54}"/>
              </a:ext>
            </a:extLst>
          </p:cNvPr>
          <p:cNvSpPr txBox="1"/>
          <p:nvPr/>
        </p:nvSpPr>
        <p:spPr>
          <a:xfrm>
            <a:off x="2304708" y="263071"/>
            <a:ext cx="699693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0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3E252-9BF5-4161-9F42-67254179992A}"/>
              </a:ext>
            </a:extLst>
          </p:cNvPr>
          <p:cNvSpPr txBox="1"/>
          <p:nvPr/>
        </p:nvSpPr>
        <p:spPr>
          <a:xfrm>
            <a:off x="3170429" y="5497563"/>
            <a:ext cx="383528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50AF2-049D-44A3-B986-02FFB5321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07" y="944938"/>
            <a:ext cx="6245665" cy="427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28A7C2-40D0-40D2-B5FD-529075D76B40}"/>
              </a:ext>
            </a:extLst>
          </p:cNvPr>
          <p:cNvSpPr txBox="1"/>
          <p:nvPr/>
        </p:nvSpPr>
        <p:spPr>
          <a:xfrm>
            <a:off x="2116919" y="113941"/>
            <a:ext cx="645343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0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5CF85-C3AC-4749-9EE5-19E3C1110D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1673363" y="1058746"/>
            <a:ext cx="8358544" cy="5074768"/>
          </a:xfrm>
          <a:prstGeom prst="rect">
            <a:avLst/>
          </a:prstGeom>
        </p:spPr>
      </p:pic>
      <p:pic>
        <p:nvPicPr>
          <p:cNvPr id="2" name="food v4">
            <a:hlinkClick r:id="" action="ppaction://media"/>
            <a:extLst>
              <a:ext uri="{FF2B5EF4-FFF2-40B4-BE49-F238E27FC236}">
                <a16:creationId xmlns:a16="http://schemas.microsoft.com/office/drawing/2014/main" id="{8F1D1D79-5E37-4CF3-A20D-0D4E48C7D0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5369" t="11073" r="1151" b="10221"/>
          <a:stretch/>
        </p:blipFill>
        <p:spPr>
          <a:xfrm>
            <a:off x="2002587" y="1332914"/>
            <a:ext cx="7700095" cy="3652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A79FC-32E7-4E96-8D33-2F7804BFE697}"/>
              </a:ext>
            </a:extLst>
          </p:cNvPr>
          <p:cNvSpPr txBox="1"/>
          <p:nvPr/>
        </p:nvSpPr>
        <p:spPr>
          <a:xfrm>
            <a:off x="2304708" y="263071"/>
            <a:ext cx="699693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025236-A29F-4E8E-8BE9-39E4CAE80C44}"/>
              </a:ext>
            </a:extLst>
          </p:cNvPr>
          <p:cNvSpPr txBox="1"/>
          <p:nvPr/>
        </p:nvSpPr>
        <p:spPr>
          <a:xfrm>
            <a:off x="3964931" y="174605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F326F-AC79-4D69-B5D5-CCB885B43990}"/>
              </a:ext>
            </a:extLst>
          </p:cNvPr>
          <p:cNvSpPr txBox="1"/>
          <p:nvPr/>
        </p:nvSpPr>
        <p:spPr>
          <a:xfrm>
            <a:off x="1588949" y="5399711"/>
            <a:ext cx="778646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পুষ্টি উপাদান গুলোর নাম লেখ।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71917A-5DA7-4E3D-80F9-455A63254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97" y="1128712"/>
            <a:ext cx="6999005" cy="39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29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1CEDA-86C5-4354-B2B8-89A1B83C5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73" y="1168175"/>
            <a:ext cx="7527854" cy="4008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FEF1B0-B581-4DCD-B3A1-C0CA6C4720D6}"/>
              </a:ext>
            </a:extLst>
          </p:cNvPr>
          <p:cNvSpPr txBox="1"/>
          <p:nvPr/>
        </p:nvSpPr>
        <p:spPr>
          <a:xfrm>
            <a:off x="2212259" y="113941"/>
            <a:ext cx="699693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979ED-52FA-448F-ADCF-B8BEB9A1F2E3}"/>
              </a:ext>
            </a:extLst>
          </p:cNvPr>
          <p:cNvSpPr txBox="1"/>
          <p:nvPr/>
        </p:nvSpPr>
        <p:spPr>
          <a:xfrm>
            <a:off x="3170429" y="5497563"/>
            <a:ext cx="524205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লবণ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6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FC52C-F907-426B-96B7-5BB3A621B5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1673363" y="1058746"/>
            <a:ext cx="8358544" cy="5074768"/>
          </a:xfrm>
          <a:prstGeom prst="rect">
            <a:avLst/>
          </a:prstGeom>
        </p:spPr>
      </p:pic>
      <p:pic>
        <p:nvPicPr>
          <p:cNvPr id="2" name="food v5">
            <a:hlinkClick r:id="" action="ppaction://media"/>
            <a:extLst>
              <a:ext uri="{FF2B5EF4-FFF2-40B4-BE49-F238E27FC236}">
                <a16:creationId xmlns:a16="http://schemas.microsoft.com/office/drawing/2014/main" id="{8066669D-2712-4B7D-9653-17826ED968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5514" t="11118" r="1486" b="9360"/>
          <a:stretch/>
        </p:blipFill>
        <p:spPr>
          <a:xfrm>
            <a:off x="2067951" y="1392700"/>
            <a:ext cx="7512147" cy="3618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59E2F6-A4BD-479F-9CDB-EC5EC8F8AB81}"/>
              </a:ext>
            </a:extLst>
          </p:cNvPr>
          <p:cNvSpPr txBox="1"/>
          <p:nvPr/>
        </p:nvSpPr>
        <p:spPr>
          <a:xfrm>
            <a:off x="2304708" y="263071"/>
            <a:ext cx="699693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983C8-5B2A-41EB-B6B6-DF3292D36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1591653" y="1072813"/>
            <a:ext cx="8511646" cy="5074768"/>
          </a:xfrm>
          <a:prstGeom prst="rect">
            <a:avLst/>
          </a:prstGeom>
        </p:spPr>
      </p:pic>
      <p:pic>
        <p:nvPicPr>
          <p:cNvPr id="2" name="food v6">
            <a:hlinkClick r:id="" action="ppaction://media"/>
            <a:extLst>
              <a:ext uri="{FF2B5EF4-FFF2-40B4-BE49-F238E27FC236}">
                <a16:creationId xmlns:a16="http://schemas.microsoft.com/office/drawing/2014/main" id="{E2BE9014-EC6E-422E-BFC0-061EF3B6D9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6405" t="11147" r="2993" b="11015"/>
          <a:stretch/>
        </p:blipFill>
        <p:spPr>
          <a:xfrm>
            <a:off x="1938316" y="1308296"/>
            <a:ext cx="7818321" cy="3784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2024C-A8E3-4B40-81DB-C6E6418429B7}"/>
              </a:ext>
            </a:extLst>
          </p:cNvPr>
          <p:cNvSpPr txBox="1"/>
          <p:nvPr/>
        </p:nvSpPr>
        <p:spPr>
          <a:xfrm>
            <a:off x="1938316" y="4182474"/>
            <a:ext cx="117648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06860-D95C-4D0F-A56B-FCE964E6468B}"/>
              </a:ext>
            </a:extLst>
          </p:cNvPr>
          <p:cNvSpPr txBox="1"/>
          <p:nvPr/>
        </p:nvSpPr>
        <p:spPr>
          <a:xfrm>
            <a:off x="2349009" y="241816"/>
            <a:ext cx="699693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EB47B-02E7-4D40-AAEB-5A1785AFD5F6}"/>
              </a:ext>
            </a:extLst>
          </p:cNvPr>
          <p:cNvSpPr txBox="1"/>
          <p:nvPr/>
        </p:nvSpPr>
        <p:spPr>
          <a:xfrm>
            <a:off x="3837523" y="268243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64F2A-4155-4436-B970-397B0E7377A2}"/>
              </a:ext>
            </a:extLst>
          </p:cNvPr>
          <p:cNvSpPr txBox="1"/>
          <p:nvPr/>
        </p:nvSpPr>
        <p:spPr>
          <a:xfrm>
            <a:off x="1482756" y="1458289"/>
            <a:ext cx="692972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উপাদানগুলোর কাজ নিচের ছকে লেখ।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ECF390-D232-4CEC-B810-6456FC6BF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03981"/>
              </p:ext>
            </p:extLst>
          </p:nvPr>
        </p:nvGraphicFramePr>
        <p:xfrm>
          <a:off x="1482756" y="2340559"/>
          <a:ext cx="8209672" cy="358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159">
                  <a:extLst>
                    <a:ext uri="{9D8B030D-6E8A-4147-A177-3AD203B41FA5}">
                      <a16:colId xmlns:a16="http://schemas.microsoft.com/office/drawing/2014/main" val="1574976650"/>
                    </a:ext>
                  </a:extLst>
                </a:gridCol>
                <a:gridCol w="4245513">
                  <a:extLst>
                    <a:ext uri="{9D8B030D-6E8A-4147-A177-3AD203B41FA5}">
                      <a16:colId xmlns:a16="http://schemas.microsoft.com/office/drawing/2014/main" val="1686391693"/>
                    </a:ext>
                  </a:extLst>
                </a:gridCol>
              </a:tblGrid>
              <a:tr h="78506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 উপাদান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333321"/>
                  </a:ext>
                </a:extLst>
              </a:tr>
              <a:tr h="6990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327325"/>
                  </a:ext>
                </a:extLst>
              </a:tr>
              <a:tr h="6990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r>
                        <a:rPr lang="bn-IN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695758"/>
                  </a:ext>
                </a:extLst>
              </a:tr>
              <a:tr h="6990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1537"/>
                  </a:ext>
                </a:extLst>
              </a:tr>
              <a:tr h="6990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 ও খনিজ লবন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2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8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C1203F-A883-4811-9092-E262557F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29450"/>
          <a:stretch/>
        </p:blipFill>
        <p:spPr>
          <a:xfrm>
            <a:off x="5478499" y="1651337"/>
            <a:ext cx="956363" cy="4902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17889" y="751091"/>
            <a:ext cx="2306445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183E8C-51DC-4481-B00E-3D014EC15D96}"/>
              </a:ext>
            </a:extLst>
          </p:cNvPr>
          <p:cNvGrpSpPr/>
          <p:nvPr/>
        </p:nvGrpSpPr>
        <p:grpSpPr>
          <a:xfrm>
            <a:off x="142092" y="3269398"/>
            <a:ext cx="4946935" cy="2902751"/>
            <a:chOff x="181821" y="3280871"/>
            <a:chExt cx="5653642" cy="31495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C9B8F0-3F59-4C3D-84CF-5C4808B8C3C0}"/>
                </a:ext>
              </a:extLst>
            </p:cNvPr>
            <p:cNvSpPr txBox="1"/>
            <p:nvPr/>
          </p:nvSpPr>
          <p:spPr>
            <a:xfrm>
              <a:off x="379944" y="3380305"/>
              <a:ext cx="5455519" cy="28451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প্রতিভা রানী </a:t>
              </a:r>
            </a:p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r>
                <a:rPr lang="en-US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মৌখাড়া সর</a:t>
              </a:r>
              <a:r>
                <a:rPr lang="en-US" sz="336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 প্রাথ</a:t>
              </a:r>
              <a:r>
                <a:rPr lang="en-US" sz="336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মিক</a:t>
              </a: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</a:t>
              </a:r>
            </a:p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বড়াইগ্রাম,</a:t>
              </a:r>
              <a:r>
                <a:rPr lang="en-US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নাটোর</a:t>
              </a:r>
              <a:r>
                <a:rPr lang="en-US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623A1D7-A6C6-4C24-98FC-B47B836690B2}"/>
                </a:ext>
              </a:extLst>
            </p:cNvPr>
            <p:cNvSpPr/>
            <p:nvPr/>
          </p:nvSpPr>
          <p:spPr>
            <a:xfrm>
              <a:off x="181821" y="3280871"/>
              <a:ext cx="5074171" cy="3149528"/>
            </a:xfrm>
            <a:prstGeom prst="roundRect">
              <a:avLst>
                <a:gd name="adj" fmla="val 277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6396735" y="3171328"/>
            <a:ext cx="4216099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  </a:t>
            </a:r>
            <a:endParaRPr lang="en-US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সময়-৪৫মি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03/০6/২০২০ 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EB57B-35D6-4BAE-AECC-00AFAD5C2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6" t="6409" r="12496" b="18621"/>
          <a:stretch/>
        </p:blipFill>
        <p:spPr>
          <a:xfrm>
            <a:off x="1952109" y="751091"/>
            <a:ext cx="1706880" cy="2108625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D86CE-20B1-4A66-837D-896D5E61F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72" y="751091"/>
            <a:ext cx="1682054" cy="2186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6DFA28-ED81-48E0-884B-77A08A799302}"/>
              </a:ext>
            </a:extLst>
          </p:cNvPr>
          <p:cNvSpPr txBox="1"/>
          <p:nvPr/>
        </p:nvSpPr>
        <p:spPr>
          <a:xfrm>
            <a:off x="4545683" y="683032"/>
            <a:ext cx="233863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A9FF1237-8AF8-46E0-AD20-5C91C2958C8B}"/>
              </a:ext>
            </a:extLst>
          </p:cNvPr>
          <p:cNvSpPr/>
          <p:nvPr/>
        </p:nvSpPr>
        <p:spPr>
          <a:xfrm>
            <a:off x="4012222" y="673158"/>
            <a:ext cx="2646487" cy="904482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57C8F-42BF-4FCB-A18A-EE4D012BEDF3}"/>
              </a:ext>
            </a:extLst>
          </p:cNvPr>
          <p:cNvSpPr txBox="1"/>
          <p:nvPr/>
        </p:nvSpPr>
        <p:spPr>
          <a:xfrm>
            <a:off x="804395" y="2543564"/>
            <a:ext cx="689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9E0266-82E2-4F46-8FB5-A42EA8148064}"/>
              </a:ext>
            </a:extLst>
          </p:cNvPr>
          <p:cNvSpPr txBox="1"/>
          <p:nvPr/>
        </p:nvSpPr>
        <p:spPr>
          <a:xfrm>
            <a:off x="804395" y="3413318"/>
            <a:ext cx="619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ো?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BD558-408F-456F-8E59-38A8879B5337}"/>
              </a:ext>
            </a:extLst>
          </p:cNvPr>
          <p:cNvSpPr txBox="1"/>
          <p:nvPr/>
        </p:nvSpPr>
        <p:spPr>
          <a:xfrm>
            <a:off x="804395" y="4462468"/>
            <a:ext cx="881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2573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AFC568-317E-4834-8257-D4279BE9BC3D}"/>
              </a:ext>
            </a:extLst>
          </p:cNvPr>
          <p:cNvSpPr txBox="1"/>
          <p:nvPr/>
        </p:nvSpPr>
        <p:spPr>
          <a:xfrm>
            <a:off x="935071" y="1085837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0044" indent="-500044">
              <a:buFont typeface="Wingdings" panose="05000000000000000000" pitchFamily="2" charset="2"/>
              <a:buChar char="q"/>
            </a:pPr>
            <a:r>
              <a:rPr lang="bn-IN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   </a:t>
            </a:r>
            <a:r>
              <a:rPr lang="en-US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07793-690D-4914-B7EF-DACE424D4785}"/>
              </a:ext>
            </a:extLst>
          </p:cNvPr>
          <p:cNvSpPr txBox="1"/>
          <p:nvPr/>
        </p:nvSpPr>
        <p:spPr>
          <a:xfrm>
            <a:off x="498971" y="2318414"/>
            <a:ext cx="1031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0E460-66BC-4E56-8C4B-36F1C14F0D30}"/>
              </a:ext>
            </a:extLst>
          </p:cNvPr>
          <p:cNvSpPr txBox="1"/>
          <p:nvPr/>
        </p:nvSpPr>
        <p:spPr>
          <a:xfrm>
            <a:off x="498971" y="3455920"/>
            <a:ext cx="931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384A4-AEE1-403C-9ED5-5042AC909583}"/>
              </a:ext>
            </a:extLst>
          </p:cNvPr>
          <p:cNvSpPr txBox="1"/>
          <p:nvPr/>
        </p:nvSpPr>
        <p:spPr>
          <a:xfrm>
            <a:off x="559188" y="4409782"/>
            <a:ext cx="1081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য়োজনীয়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56341-2299-4E95-87A6-D3F4F6781176}"/>
              </a:ext>
            </a:extLst>
          </p:cNvPr>
          <p:cNvSpPr txBox="1"/>
          <p:nvPr/>
        </p:nvSpPr>
        <p:spPr>
          <a:xfrm>
            <a:off x="6961697" y="1937376"/>
            <a:ext cx="136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B041-5CFE-43C1-9A97-E7AEAF4D3061}"/>
              </a:ext>
            </a:extLst>
          </p:cNvPr>
          <p:cNvSpPr txBox="1"/>
          <p:nvPr/>
        </p:nvSpPr>
        <p:spPr>
          <a:xfrm>
            <a:off x="6904758" y="4102251"/>
            <a:ext cx="102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8CCD4-542A-4E49-A7E2-4DC2E8354488}"/>
              </a:ext>
            </a:extLst>
          </p:cNvPr>
          <p:cNvSpPr txBox="1"/>
          <p:nvPr/>
        </p:nvSpPr>
        <p:spPr>
          <a:xfrm>
            <a:off x="4517215" y="3163930"/>
            <a:ext cx="184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A65B60-FB96-4958-9108-48382B19DEE7}"/>
              </a:ext>
            </a:extLst>
          </p:cNvPr>
          <p:cNvGrpSpPr/>
          <p:nvPr/>
        </p:nvGrpSpPr>
        <p:grpSpPr>
          <a:xfrm>
            <a:off x="4258271" y="504493"/>
            <a:ext cx="2646487" cy="956608"/>
            <a:chOff x="4360982" y="660680"/>
            <a:chExt cx="3684564" cy="1093267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42A703-0615-4627-8BCF-D0EED1BBE9E0}"/>
                </a:ext>
              </a:extLst>
            </p:cNvPr>
            <p:cNvSpPr txBox="1"/>
            <p:nvPr/>
          </p:nvSpPr>
          <p:spPr>
            <a:xfrm>
              <a:off x="5165187" y="762027"/>
              <a:ext cx="2712720" cy="9919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মূল্যায়ন </a:t>
              </a:r>
              <a:r>
                <a:rPr lang="en-US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Rectangle: Beveled 16">
              <a:extLst>
                <a:ext uri="{FF2B5EF4-FFF2-40B4-BE49-F238E27FC236}">
                  <a16:creationId xmlns:a16="http://schemas.microsoft.com/office/drawing/2014/main" id="{2AA178A8-74E6-499F-901E-94CBF2023150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03FB2A-DEE0-4090-8DA5-2F5CCDED7293}"/>
              </a:ext>
            </a:extLst>
          </p:cNvPr>
          <p:cNvSpPr txBox="1"/>
          <p:nvPr/>
        </p:nvSpPr>
        <p:spPr>
          <a:xfrm>
            <a:off x="6243656" y="3175935"/>
            <a:ext cx="184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3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830E72-0134-40E1-81DE-B19DE215D81C}"/>
              </a:ext>
            </a:extLst>
          </p:cNvPr>
          <p:cNvSpPr txBox="1"/>
          <p:nvPr/>
        </p:nvSpPr>
        <p:spPr>
          <a:xfrm>
            <a:off x="288088" y="5170587"/>
            <a:ext cx="10618034" cy="6667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187164-9AFB-4089-8F6A-86D3162F903F}"/>
              </a:ext>
            </a:extLst>
          </p:cNvPr>
          <p:cNvGrpSpPr/>
          <p:nvPr/>
        </p:nvGrpSpPr>
        <p:grpSpPr>
          <a:xfrm>
            <a:off x="3577785" y="376323"/>
            <a:ext cx="3793152" cy="1307214"/>
            <a:chOff x="4731459" y="314448"/>
            <a:chExt cx="2311296" cy="1493959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42DB2E-71B2-4CD9-9D89-3EA07FA27F94}"/>
                </a:ext>
              </a:extLst>
            </p:cNvPr>
            <p:cNvSpPr txBox="1"/>
            <p:nvPr/>
          </p:nvSpPr>
          <p:spPr>
            <a:xfrm>
              <a:off x="4881043" y="314448"/>
              <a:ext cx="2161712" cy="109040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5600" b="1" dirty="0">
                  <a:ln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 </a:t>
              </a:r>
              <a:r>
                <a:rPr lang="en-US" sz="5600" b="1" dirty="0">
                  <a:ln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" name="Rectangle: Beveled 7">
              <a:extLst>
                <a:ext uri="{FF2B5EF4-FFF2-40B4-BE49-F238E27FC236}">
                  <a16:creationId xmlns:a16="http://schemas.microsoft.com/office/drawing/2014/main" id="{EE7A55EA-59C6-4759-AC53-674038E21819}"/>
                </a:ext>
              </a:extLst>
            </p:cNvPr>
            <p:cNvSpPr/>
            <p:nvPr/>
          </p:nvSpPr>
          <p:spPr>
            <a:xfrm>
              <a:off x="4731459" y="466698"/>
              <a:ext cx="2247588" cy="1341709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sz="5600" b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02" y="1116373"/>
            <a:ext cx="4256378" cy="39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14DE1A-1EBC-493F-9C57-C3D32E03E94B}"/>
              </a:ext>
            </a:extLst>
          </p:cNvPr>
          <p:cNvSpPr txBox="1"/>
          <p:nvPr/>
        </p:nvSpPr>
        <p:spPr>
          <a:xfrm>
            <a:off x="2657006" y="473837"/>
            <a:ext cx="638659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37EDA-DD48-45A8-B052-C700F043F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11" y="1537626"/>
            <a:ext cx="8098187" cy="438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836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C59CB6-4A58-4CF8-83FA-1CD135ED0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19" y="1270671"/>
            <a:ext cx="7213822" cy="431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204307-3B8D-4F3A-98E5-AFD49F4668EC}"/>
              </a:ext>
            </a:extLst>
          </p:cNvPr>
          <p:cNvSpPr txBox="1"/>
          <p:nvPr/>
        </p:nvSpPr>
        <p:spPr>
          <a:xfrm>
            <a:off x="2383458" y="268686"/>
            <a:ext cx="6255143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IN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ছ? </a:t>
            </a:r>
            <a:r>
              <a:rPr lang="bn-IN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C2512-2521-49FD-A9AD-0B84BB98F09C}"/>
              </a:ext>
            </a:extLst>
          </p:cNvPr>
          <p:cNvSpPr txBox="1"/>
          <p:nvPr/>
        </p:nvSpPr>
        <p:spPr>
          <a:xfrm>
            <a:off x="3254617" y="5758317"/>
            <a:ext cx="401837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23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94B252-3D04-46C8-A06F-4B7D3FCF9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2" y="1727550"/>
            <a:ext cx="7700211" cy="4331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BA969-E6C6-4E6A-9002-2C49B9072D77}"/>
              </a:ext>
            </a:extLst>
          </p:cNvPr>
          <p:cNvSpPr txBox="1"/>
          <p:nvPr/>
        </p:nvSpPr>
        <p:spPr>
          <a:xfrm>
            <a:off x="3335727" y="420745"/>
            <a:ext cx="3773805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04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ুষ্টি</a:t>
            </a:r>
            <a:r>
              <a:rPr lang="en-US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843B4-6251-4DE5-B37C-2F7E8FC4F397}"/>
              </a:ext>
            </a:extLst>
          </p:cNvPr>
          <p:cNvCxnSpPr/>
          <p:nvPr/>
        </p:nvCxnSpPr>
        <p:spPr>
          <a:xfrm>
            <a:off x="3828096" y="450166"/>
            <a:ext cx="0" cy="813150"/>
          </a:xfrm>
          <a:prstGeom prst="lin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1272187" y="2411072"/>
            <a:ext cx="721834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৮.১.১ পুষ্টি কী তা বলতে পারবে;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8DF1D-800B-426E-A5C1-26D5672351C9}"/>
              </a:ext>
            </a:extLst>
          </p:cNvPr>
          <p:cNvSpPr txBox="1"/>
          <p:nvPr/>
        </p:nvSpPr>
        <p:spPr>
          <a:xfrm>
            <a:off x="1272187" y="3632569"/>
            <a:ext cx="913790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৮.২.১ পুষ্টি অনুযায়ী খাদ্যের শ্রেণিবিভাগ করতে পারবে।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2000" y="598020"/>
            <a:ext cx="37738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7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61DFE8-B9EB-40DF-A90C-0E874BD22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3" y="3509418"/>
            <a:ext cx="2631245" cy="2037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168C0-E012-42C4-8818-46410F699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r="15522"/>
          <a:stretch/>
        </p:blipFill>
        <p:spPr>
          <a:xfrm>
            <a:off x="2968809" y="773579"/>
            <a:ext cx="2452379" cy="187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F5366A-DED0-4792-87A8-109934E04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/>
          <a:stretch/>
        </p:blipFill>
        <p:spPr>
          <a:xfrm>
            <a:off x="8542293" y="3509418"/>
            <a:ext cx="2481151" cy="2051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05F63-82F4-470E-8F63-BDD0A47E5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31" y="790604"/>
            <a:ext cx="1997612" cy="1997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AD5A-A6A9-46D1-98ED-7D95E69B8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90" y="3511187"/>
            <a:ext cx="2462395" cy="2036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8782A3-996C-415C-95D9-E8FF065895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98" y="943643"/>
            <a:ext cx="2415263" cy="1566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C3105-44BD-4380-80A9-95A5F1DE1C0F}"/>
              </a:ext>
            </a:extLst>
          </p:cNvPr>
          <p:cNvSpPr txBox="1"/>
          <p:nvPr/>
        </p:nvSpPr>
        <p:spPr>
          <a:xfrm>
            <a:off x="1115755" y="2782669"/>
            <a:ext cx="107303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6594AB-0874-46D4-B7BF-C33F46657E36}"/>
              </a:ext>
            </a:extLst>
          </p:cNvPr>
          <p:cNvSpPr txBox="1"/>
          <p:nvPr/>
        </p:nvSpPr>
        <p:spPr>
          <a:xfrm>
            <a:off x="6686140" y="2652463"/>
            <a:ext cx="107303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1A021F-1B45-499E-9B5B-CA3899244CE1}"/>
              </a:ext>
            </a:extLst>
          </p:cNvPr>
          <p:cNvSpPr txBox="1"/>
          <p:nvPr/>
        </p:nvSpPr>
        <p:spPr>
          <a:xfrm>
            <a:off x="3651399" y="2709612"/>
            <a:ext cx="107303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27C71-FC0D-4D6B-8E8E-428BE688BA54}"/>
              </a:ext>
            </a:extLst>
          </p:cNvPr>
          <p:cNvSpPr txBox="1"/>
          <p:nvPr/>
        </p:nvSpPr>
        <p:spPr>
          <a:xfrm>
            <a:off x="9400404" y="2709612"/>
            <a:ext cx="107303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36E56-750B-4CF8-BB37-2E2E05BAFD7B}"/>
              </a:ext>
            </a:extLst>
          </p:cNvPr>
          <p:cNvSpPr txBox="1"/>
          <p:nvPr/>
        </p:nvSpPr>
        <p:spPr>
          <a:xfrm>
            <a:off x="1297264" y="5595338"/>
            <a:ext cx="107303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7E57EF-D740-4053-9789-F1A0361B7685}"/>
              </a:ext>
            </a:extLst>
          </p:cNvPr>
          <p:cNvSpPr txBox="1"/>
          <p:nvPr/>
        </p:nvSpPr>
        <p:spPr>
          <a:xfrm>
            <a:off x="5951442" y="5591191"/>
            <a:ext cx="24743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9B4945-B30C-401A-82DA-E1A989CF8D2B}"/>
              </a:ext>
            </a:extLst>
          </p:cNvPr>
          <p:cNvSpPr txBox="1"/>
          <p:nvPr/>
        </p:nvSpPr>
        <p:spPr>
          <a:xfrm>
            <a:off x="3623561" y="5547204"/>
            <a:ext cx="179762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60E0CE-7B6F-4A21-9723-0B4D4835AF1A}"/>
              </a:ext>
            </a:extLst>
          </p:cNvPr>
          <p:cNvSpPr txBox="1"/>
          <p:nvPr/>
        </p:nvSpPr>
        <p:spPr>
          <a:xfrm>
            <a:off x="8803733" y="5595339"/>
            <a:ext cx="163968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2212259" y="113941"/>
            <a:ext cx="699693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ছ?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1A29E5-0169-471B-9B08-9E641B13F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5" y="690019"/>
            <a:ext cx="2143125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61F60-DBB0-4A13-8A3A-C7A07B6982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r="4445" b="11887"/>
          <a:stretch/>
        </p:blipFill>
        <p:spPr>
          <a:xfrm>
            <a:off x="5951442" y="3509418"/>
            <a:ext cx="2474394" cy="19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B0CD4D-FF4B-41DB-B5C3-4878D4136A1B}"/>
              </a:ext>
            </a:extLst>
          </p:cNvPr>
          <p:cNvSpPr txBox="1"/>
          <p:nvPr/>
        </p:nvSpPr>
        <p:spPr>
          <a:xfrm>
            <a:off x="2675096" y="120495"/>
            <a:ext cx="5667752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endParaRPr lang="en-US" sz="50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AA9F1-948F-4BAA-8B7A-BE4F4ABF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25" y="1244986"/>
            <a:ext cx="4810344" cy="282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7518B6-9B97-4C0D-A1CB-37ABEAA54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8" r="39129"/>
          <a:stretch/>
        </p:blipFill>
        <p:spPr>
          <a:xfrm>
            <a:off x="5610359" y="1263545"/>
            <a:ext cx="2676084" cy="20857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A7DF10-4D17-477B-B147-1B6FFBAAB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8" y="1195848"/>
            <a:ext cx="2637476" cy="21498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276355-7D12-48B5-91C3-E55D6ED8D2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1"/>
          <a:stretch/>
        </p:blipFill>
        <p:spPr>
          <a:xfrm>
            <a:off x="8452717" y="1244986"/>
            <a:ext cx="2711776" cy="21302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2C615C-50ED-4C8C-8E39-0B73111C14C4}"/>
              </a:ext>
            </a:extLst>
          </p:cNvPr>
          <p:cNvSpPr txBox="1"/>
          <p:nvPr/>
        </p:nvSpPr>
        <p:spPr>
          <a:xfrm>
            <a:off x="362254" y="4608949"/>
            <a:ext cx="104962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াংস,মুরগির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মাংস,মা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কোথা থেকে পাই?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18B03-2973-4940-8F8B-773DE0DDC90C}"/>
              </a:ext>
            </a:extLst>
          </p:cNvPr>
          <p:cNvSpPr txBox="1"/>
          <p:nvPr/>
        </p:nvSpPr>
        <p:spPr>
          <a:xfrm>
            <a:off x="741813" y="4632678"/>
            <a:ext cx="860333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াংস,মুরগির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মাংস,মা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F97FD2-C272-4E7D-A91A-443955498BDB}"/>
              </a:ext>
            </a:extLst>
          </p:cNvPr>
          <p:cNvSpPr txBox="1"/>
          <p:nvPr/>
        </p:nvSpPr>
        <p:spPr>
          <a:xfrm>
            <a:off x="2997500" y="4709627"/>
            <a:ext cx="54349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9F0EDC-482B-440A-8759-21D972C89123}"/>
              </a:ext>
            </a:extLst>
          </p:cNvPr>
          <p:cNvSpPr txBox="1"/>
          <p:nvPr/>
        </p:nvSpPr>
        <p:spPr>
          <a:xfrm>
            <a:off x="2656093" y="4664180"/>
            <a:ext cx="54349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ঘি,মাখন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76E97B-29B3-4B03-871E-645F59C9FA9F}"/>
              </a:ext>
            </a:extLst>
          </p:cNvPr>
          <p:cNvSpPr txBox="1"/>
          <p:nvPr/>
        </p:nvSpPr>
        <p:spPr>
          <a:xfrm>
            <a:off x="1887219" y="4621295"/>
            <a:ext cx="54349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F7903C-A64A-4C49-A8F3-3F656115913C}"/>
              </a:ext>
            </a:extLst>
          </p:cNvPr>
          <p:cNvSpPr txBox="1"/>
          <p:nvPr/>
        </p:nvSpPr>
        <p:spPr>
          <a:xfrm>
            <a:off x="1169678" y="3449929"/>
            <a:ext cx="108188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368939-4DA7-4940-A01D-7857159EE2E5}"/>
              </a:ext>
            </a:extLst>
          </p:cNvPr>
          <p:cNvSpPr txBox="1"/>
          <p:nvPr/>
        </p:nvSpPr>
        <p:spPr>
          <a:xfrm>
            <a:off x="3871599" y="3460502"/>
            <a:ext cx="108188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7737C1-5397-4B9B-AC3A-BC0060DFD6B0}"/>
              </a:ext>
            </a:extLst>
          </p:cNvPr>
          <p:cNvSpPr txBox="1"/>
          <p:nvPr/>
        </p:nvSpPr>
        <p:spPr>
          <a:xfrm>
            <a:off x="6853841" y="3484047"/>
            <a:ext cx="108188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C34626-74AB-41CC-A75B-CA25B3E25F21}"/>
              </a:ext>
            </a:extLst>
          </p:cNvPr>
          <p:cNvSpPr txBox="1"/>
          <p:nvPr/>
        </p:nvSpPr>
        <p:spPr>
          <a:xfrm>
            <a:off x="9039131" y="3464454"/>
            <a:ext cx="171966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8D5E99-7346-4B8E-B186-F0FEF1A24246}"/>
              </a:ext>
            </a:extLst>
          </p:cNvPr>
          <p:cNvSpPr txBox="1"/>
          <p:nvPr/>
        </p:nvSpPr>
        <p:spPr>
          <a:xfrm>
            <a:off x="2084848" y="4454264"/>
            <a:ext cx="54349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7881CC-2F01-46CF-B17A-B12FC6BEA32E}"/>
              </a:ext>
            </a:extLst>
          </p:cNvPr>
          <p:cNvSpPr txBox="1"/>
          <p:nvPr/>
        </p:nvSpPr>
        <p:spPr>
          <a:xfrm>
            <a:off x="2057923" y="5127183"/>
            <a:ext cx="54349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58F249-111C-4CF5-A3C1-8464954CE941}"/>
              </a:ext>
            </a:extLst>
          </p:cNvPr>
          <p:cNvSpPr txBox="1"/>
          <p:nvPr/>
        </p:nvSpPr>
        <p:spPr>
          <a:xfrm>
            <a:off x="1576616" y="4746227"/>
            <a:ext cx="625957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9E88A-1555-4C5A-99EA-E2FF78A96F4F}"/>
              </a:ext>
            </a:extLst>
          </p:cNvPr>
          <p:cNvSpPr txBox="1"/>
          <p:nvPr/>
        </p:nvSpPr>
        <p:spPr>
          <a:xfrm>
            <a:off x="2026871" y="4767963"/>
            <a:ext cx="625957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2116BA-1887-4CB2-A039-FCB20185401B}"/>
              </a:ext>
            </a:extLst>
          </p:cNvPr>
          <p:cNvSpPr txBox="1"/>
          <p:nvPr/>
        </p:nvSpPr>
        <p:spPr>
          <a:xfrm>
            <a:off x="849359" y="4643868"/>
            <a:ext cx="1000910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আম,জাম,কাঁঠাল,কলা,কমলা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E34DBE-50AD-4F74-ACC8-127E35E86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00" y="1210711"/>
            <a:ext cx="2512886" cy="21498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793517F-BADE-4C7C-A2C6-B9E598351283}"/>
              </a:ext>
            </a:extLst>
          </p:cNvPr>
          <p:cNvSpPr txBox="1"/>
          <p:nvPr/>
        </p:nvSpPr>
        <p:spPr>
          <a:xfrm>
            <a:off x="4284040" y="4620139"/>
            <a:ext cx="314571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5D7669-32E3-4819-8C63-A86E5707F480}"/>
              </a:ext>
            </a:extLst>
          </p:cNvPr>
          <p:cNvSpPr txBox="1"/>
          <p:nvPr/>
        </p:nvSpPr>
        <p:spPr>
          <a:xfrm>
            <a:off x="864071" y="4359516"/>
            <a:ext cx="10406235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জোগায়।মানু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586F27-56FD-4C0F-8869-0006F0E2B8E9}"/>
              </a:ext>
            </a:extLst>
          </p:cNvPr>
          <p:cNvSpPr txBox="1"/>
          <p:nvPr/>
        </p:nvSpPr>
        <p:spPr>
          <a:xfrm>
            <a:off x="787558" y="4483513"/>
            <a:ext cx="1040623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545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CEAFDC-4F1C-46B9-B0C9-EAA1DA749DFD}"/>
              </a:ext>
            </a:extLst>
          </p:cNvPr>
          <p:cNvSpPr txBox="1"/>
          <p:nvPr/>
        </p:nvSpPr>
        <p:spPr>
          <a:xfrm>
            <a:off x="3964931" y="271831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B12DB-56CB-4005-8FC0-CA998DEA6677}"/>
              </a:ext>
            </a:extLst>
          </p:cNvPr>
          <p:cNvSpPr txBox="1"/>
          <p:nvPr/>
        </p:nvSpPr>
        <p:spPr>
          <a:xfrm>
            <a:off x="2858178" y="5654203"/>
            <a:ext cx="521180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কী ব্যাখ্যা কর।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056C8-59F8-4B91-8A60-27482917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1" y="1413802"/>
            <a:ext cx="6327044" cy="403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687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BE7702-7887-4711-9797-3F10A9EA9A50}"/>
              </a:ext>
            </a:extLst>
          </p:cNvPr>
          <p:cNvSpPr txBox="1"/>
          <p:nvPr/>
        </p:nvSpPr>
        <p:spPr>
          <a:xfrm>
            <a:off x="3025982" y="5809957"/>
            <a:ext cx="420481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খাবার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DA8F6-8C0E-48D9-A535-8EAA648D9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84" y="1319433"/>
            <a:ext cx="7451958" cy="441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1D51A-E52C-4374-B8FA-37180C0AFB97}"/>
              </a:ext>
            </a:extLst>
          </p:cNvPr>
          <p:cNvSpPr txBox="1"/>
          <p:nvPr/>
        </p:nvSpPr>
        <p:spPr>
          <a:xfrm>
            <a:off x="2027896" y="390727"/>
            <a:ext cx="699693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1966</TotalTime>
  <Words>733</Words>
  <Application>Microsoft Office PowerPoint</Application>
  <PresentationFormat>Custom</PresentationFormat>
  <Paragraphs>87</Paragraphs>
  <Slides>23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93</cp:revision>
  <dcterms:created xsi:type="dcterms:W3CDTF">2020-04-29T09:54:09Z</dcterms:created>
  <dcterms:modified xsi:type="dcterms:W3CDTF">2020-07-03T16:51:35Z</dcterms:modified>
</cp:coreProperties>
</file>