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EE53-1873-40A4-8D48-5C364FFBE87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ED9C-BEEC-4359-9971-5DFABD459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EE53-1873-40A4-8D48-5C364FFBE87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0ED9C-BEEC-4359-9971-5DFABD459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7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9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2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55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7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8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7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7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2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4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1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0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2020-07-03T09:03:25Z</dcterms:created>
  <dcterms:modified xsi:type="dcterms:W3CDTF">2020-07-03T09:03:25Z</dcterms:modified>
</cp:coreProperties>
</file>