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handoutMasterIdLst>
    <p:handoutMasterId r:id="rId26"/>
  </p:handoutMasterIdLst>
  <p:sldIdLst>
    <p:sldId id="288" r:id="rId2"/>
    <p:sldId id="294" r:id="rId3"/>
    <p:sldId id="278" r:id="rId4"/>
    <p:sldId id="332" r:id="rId5"/>
    <p:sldId id="322" r:id="rId6"/>
    <p:sldId id="280" r:id="rId7"/>
    <p:sldId id="323" r:id="rId8"/>
    <p:sldId id="324" r:id="rId9"/>
    <p:sldId id="325" r:id="rId10"/>
    <p:sldId id="326" r:id="rId11"/>
    <p:sldId id="298" r:id="rId12"/>
    <p:sldId id="317" r:id="rId13"/>
    <p:sldId id="303" r:id="rId14"/>
    <p:sldId id="327" r:id="rId15"/>
    <p:sldId id="328" r:id="rId16"/>
    <p:sldId id="310" r:id="rId17"/>
    <p:sldId id="320" r:id="rId18"/>
    <p:sldId id="306" r:id="rId19"/>
    <p:sldId id="311" r:id="rId20"/>
    <p:sldId id="330" r:id="rId21"/>
    <p:sldId id="312" r:id="rId22"/>
    <p:sldId id="329" r:id="rId23"/>
    <p:sldId id="331" r:id="rId24"/>
  </p:sldIdLst>
  <p:sldSz cx="131048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800000"/>
    <a:srgbClr val="663300"/>
    <a:srgbClr val="11BF26"/>
    <a:srgbClr val="CC6600"/>
    <a:srgbClr val="996633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32" y="-492"/>
      </p:cViewPr>
      <p:guideLst>
        <p:guide orient="horz" pos="2160"/>
        <p:guide pos="412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31027-0A0D-456A-A008-A5C76455B47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8CBD3-5125-4367-8EDB-D9E981808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304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DD253-0271-440A-A3F0-95AD70F1DA23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3988" y="685800"/>
            <a:ext cx="6550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D2EF0-24FA-45A2-8743-153E7DDFF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2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988" y="685800"/>
            <a:ext cx="6550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D2EF0-24FA-45A2-8743-153E7DDFFA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00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7753-0BD1-44E5-8417-86A973679C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D2EF0-24FA-45A2-8743-153E7DDFFA7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82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3104813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93604" y="69756"/>
            <a:ext cx="1291760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56515" y="3200400"/>
            <a:ext cx="9173369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191" y="1449304"/>
            <a:ext cx="12929304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90191" y="1396720"/>
            <a:ext cx="12929304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90191" y="2976649"/>
            <a:ext cx="12929304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5241" y="1505931"/>
            <a:ext cx="11794332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00989" y="274642"/>
            <a:ext cx="2883059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0481" y="274641"/>
            <a:ext cx="7972095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3104813" cy="6858000"/>
          </a:xfrm>
          <a:prstGeom prst="rect">
            <a:avLst/>
          </a:prstGeom>
          <a:noFill/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 userDrawn="1"/>
        </p:nvSpPr>
        <p:spPr>
          <a:xfrm>
            <a:off x="5970503" y="6519446"/>
            <a:ext cx="4239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6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sz="1600" baseline="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                  মোবাইল-০১৭২১২৪২৩১৯</a:t>
            </a:r>
            <a:endParaRPr lang="en-US" sz="1600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11333370" y="132762"/>
            <a:ext cx="1639474" cy="1600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6269" y="170863"/>
            <a:ext cx="1639474" cy="1676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209343" y="5047664"/>
            <a:ext cx="1560927" cy="1676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 flipV="1">
            <a:off x="11220243" y="5009563"/>
            <a:ext cx="1560927" cy="1905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lc="http://schemas.openxmlformats.org/drawingml/2006/lockedCanvas" xmlns="" xmlns:a16="http://schemas.microsoft.com/office/drawing/2014/main" id="{037D3898-D924-41A1-AA22-0C501E5292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20345" y="2443601"/>
            <a:ext cx="3352800" cy="2008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lc="http://schemas.openxmlformats.org/drawingml/2006/lockedCanvas" xmlns="" xmlns:a16="http://schemas.microsoft.com/office/drawing/2014/main" id="{037D3898-D924-41A1-AA22-0C501E5292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10414354" y="2547496"/>
            <a:ext cx="3352800" cy="1724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310481" y="1447800"/>
            <a:ext cx="11139091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3104813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93604" y="69756"/>
            <a:ext cx="1291760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190" y="952501"/>
            <a:ext cx="11139091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5190" y="2547938"/>
            <a:ext cx="11139091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6671" y="6172200"/>
            <a:ext cx="5733356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9479" y="2376830"/>
            <a:ext cx="12917807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9098" y="2341476"/>
            <a:ext cx="12918188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7894" y="2468880"/>
            <a:ext cx="12919392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677" y="6208776"/>
            <a:ext cx="655241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310481" y="1447800"/>
            <a:ext cx="5372973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071139" y="1447800"/>
            <a:ext cx="5372973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481" y="273050"/>
            <a:ext cx="11139091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481" y="1447800"/>
            <a:ext cx="5351132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098440" y="1447800"/>
            <a:ext cx="5351132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310481" y="2247900"/>
            <a:ext cx="5351132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7098440" y="2247900"/>
            <a:ext cx="5351132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 txBox="1">
            <a:spLocks/>
          </p:cNvSpPr>
          <p:nvPr userDrawn="1"/>
        </p:nvSpPr>
        <p:spPr>
          <a:xfrm>
            <a:off x="12297966" y="6199257"/>
            <a:ext cx="655241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821985" y="6202666"/>
            <a:ext cx="2438401" cy="476250"/>
          </a:xfrm>
        </p:spPr>
        <p:txBody>
          <a:bodyPr/>
          <a:lstStyle>
            <a:lvl1pPr>
              <a:defRPr sz="2400">
                <a:solidFill>
                  <a:srgbClr val="800000"/>
                </a:solidFill>
              </a:defRPr>
            </a:lvl1pPr>
          </a:lstStyle>
          <a:p>
            <a:fld id="{F10CEFDD-750E-4AB7-AD5F-739FDA96AD5A}" type="datetimeFigureOut">
              <a:rPr lang="en-GB" smtClean="0"/>
              <a:pPr/>
              <a:t>02/07/2020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10481" y="6324600"/>
            <a:ext cx="1630828" cy="4572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3104813" cy="6858000"/>
          </a:xfrm>
          <a:prstGeom prst="rect">
            <a:avLst/>
          </a:prstGeom>
          <a:noFill/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48337" y="6245497"/>
            <a:ext cx="23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4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endParaRPr lang="en-US" sz="2400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7" y="5943600"/>
            <a:ext cx="12192000" cy="876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00" y="38100"/>
            <a:ext cx="2158584" cy="1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930154" y="128352"/>
            <a:ext cx="2112202" cy="1188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3104813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734" y="69755"/>
            <a:ext cx="1291760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481" y="273050"/>
            <a:ext cx="11139091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10481" y="1600200"/>
            <a:ext cx="2730169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259064" y="1600200"/>
            <a:ext cx="8190508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482" y="4900550"/>
            <a:ext cx="1048385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0482" y="5445825"/>
            <a:ext cx="1048385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10481" y="6172200"/>
            <a:ext cx="5569546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677" y="6208776"/>
            <a:ext cx="655241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7895" y="4683555"/>
            <a:ext cx="12908241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8183" y="4650475"/>
            <a:ext cx="12907953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8186" y="4773225"/>
            <a:ext cx="12907950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897" y="66676"/>
            <a:ext cx="12901122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3104813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734" y="69755"/>
            <a:ext cx="1291760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310481" y="274638"/>
            <a:ext cx="11139091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310481" y="1447800"/>
            <a:ext cx="11139091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845749" y="6191250"/>
            <a:ext cx="354922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10481" y="6172200"/>
            <a:ext cx="5678752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9677" y="6210300"/>
            <a:ext cx="655241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667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3104813" cy="6858000"/>
          </a:xfrm>
          <a:prstGeom prst="frame">
            <a:avLst>
              <a:gd name="adj1" fmla="val 3885"/>
            </a:avLst>
          </a:prstGeom>
          <a:gradFill>
            <a:gsLst>
              <a:gs pos="0">
                <a:srgbClr val="85C2FF"/>
              </a:gs>
              <a:gs pos="0">
                <a:srgbClr val="FFEBFA">
                  <a:lumMod val="0"/>
                  <a:alpha val="0"/>
                </a:srgbClr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705C6A9-4982-49B4-A1B3-D87C4C821EFE}"/>
              </a:ext>
            </a:extLst>
          </p:cNvPr>
          <p:cNvSpPr/>
          <p:nvPr/>
        </p:nvSpPr>
        <p:spPr>
          <a:xfrm>
            <a:off x="2274762" y="552271"/>
            <a:ext cx="6792244" cy="1200329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7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705C6A9-4982-49B4-A1B3-D87C4C821EFE}"/>
              </a:ext>
            </a:extLst>
          </p:cNvPr>
          <p:cNvSpPr/>
          <p:nvPr/>
        </p:nvSpPr>
        <p:spPr>
          <a:xfrm>
            <a:off x="8807727" y="2828835"/>
            <a:ext cx="2669320" cy="1446550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8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3" descr="E:\PICTURE\ROSE\17191528_311835942564633_907153837037788235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06" y="1744478"/>
            <a:ext cx="3879812" cy="4569372"/>
          </a:xfrm>
          <a:prstGeom prst="flowChartAlternateProcess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52" y="76200"/>
            <a:ext cx="2158584" cy="1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806" y="166452"/>
            <a:ext cx="2112202" cy="1188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873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06" y="5167673"/>
            <a:ext cx="1287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53" y="914400"/>
            <a:ext cx="9218706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68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3606" y="5257799"/>
            <a:ext cx="1234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আপনাদের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পিছু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হটতেই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53" y="914400"/>
            <a:ext cx="9218706" cy="37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5409" y="5257800"/>
            <a:ext cx="6858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একাইগুলি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চালিয়ে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9406" y="5257798"/>
            <a:ext cx="9164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দুশমনরা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904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4606" y="4426802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859" y="685800"/>
            <a:ext cx="7153095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04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1904206" y="152400"/>
            <a:ext cx="9525000" cy="1371600"/>
          </a:xfrm>
          <a:prstGeom prst="doubleWave">
            <a:avLst>
              <a:gd name="adj1" fmla="val 6250"/>
              <a:gd name="adj2" fmla="val 1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006" y="12192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৪৪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06" y="2309813"/>
            <a:ext cx="9509698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72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7307" y="416148"/>
            <a:ext cx="5410199" cy="7577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9845" tIns="39923" rIns="79845" bIns="3992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0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12774"/>
              </p:ext>
            </p:extLst>
          </p:nvPr>
        </p:nvGraphicFramePr>
        <p:xfrm>
          <a:off x="6094413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4413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783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631" y="1670070"/>
            <a:ext cx="170111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পরিখা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0631" y="3660338"/>
            <a:ext cx="170111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অবধারিত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9560858" y="3343074"/>
            <a:ext cx="6857999" cy="2299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114955" y="1"/>
            <a:ext cx="12884751" cy="1604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08922" y="1613951"/>
            <a:ext cx="408708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আত্মরক্ষার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খনিত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7206" y="2432070"/>
            <a:ext cx="721823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মুক্তযোদ্ধারা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আত্মরক্ষার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জর্ন্য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08922" y="3657490"/>
            <a:ext cx="211812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নিশ্চিত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4929" y="4840069"/>
            <a:ext cx="819050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হটলে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অবধারিত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7407" y="3699917"/>
            <a:ext cx="2438400" cy="911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173067" y="80212"/>
            <a:ext cx="399423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9806" y="1229710"/>
            <a:ext cx="1879186" cy="100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3199606" y="795130"/>
            <a:ext cx="4227443" cy="103367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5206" y="2876160"/>
            <a:ext cx="8686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দু’জন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2161" y="4334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91473" y="4334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ন্ধ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30785" y="4334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70097" y="4334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491598" y="304800"/>
            <a:ext cx="2277991" cy="2201740"/>
            <a:chOff x="8491598" y="304800"/>
            <a:chExt cx="2277991" cy="2201740"/>
          </a:xfrm>
        </p:grpSpPr>
        <p:pic>
          <p:nvPicPr>
            <p:cNvPr id="9" name="Picture 8" descr="Baby_Boy_Girl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/>
            <a:stretch/>
          </p:blipFill>
          <p:spPr>
            <a:xfrm>
              <a:off x="9598725" y="304800"/>
              <a:ext cx="1170864" cy="2201740"/>
            </a:xfrm>
            <a:prstGeom prst="rect">
              <a:avLst/>
            </a:prstGeom>
          </p:spPr>
        </p:pic>
        <p:pic>
          <p:nvPicPr>
            <p:cNvPr id="10" name="Picture 9" descr="Baby_Boy_Girl4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91598" y="304800"/>
              <a:ext cx="1108808" cy="2201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0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2806" y="1138535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199606" y="13716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463827" y="1066800"/>
            <a:ext cx="606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4606" y="990600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6049202" y="1066800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771606" y="13716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560991" y="990600"/>
            <a:ext cx="1024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9006" y="1976735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ন্ধ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202754" y="22098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591324" y="1905000"/>
            <a:ext cx="503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80806" y="1828800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25402" y="1905000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7771606" y="22098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9714932" y="1828800"/>
            <a:ext cx="869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09006" y="2891135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230574" y="31242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603114" y="2819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08626" y="2743200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53222" y="2819400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7799426" y="31242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9588065" y="2743200"/>
            <a:ext cx="1178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32806" y="38010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3275806" y="403413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656871" y="3729335"/>
            <a:ext cx="58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84826" y="3653135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29422" y="3729335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7847806" y="403413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9809337" y="3653135"/>
            <a:ext cx="888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শত্রু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70673" y="202802"/>
            <a:ext cx="5667734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বর্ণগুলো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56420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 animBg="1"/>
      <p:bldP spid="8" grpId="0"/>
      <p:bldP spid="16" grpId="0"/>
      <p:bldP spid="17" grpId="0" animBg="1"/>
      <p:bldP spid="18" grpId="0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  <p:bldP spid="27" grpId="0"/>
      <p:bldP spid="28" grpId="0" animBg="1"/>
      <p:bldP spid="29" grpId="0"/>
      <p:bldP spid="30" grpId="0"/>
      <p:bldP spid="31" grpId="0" animBg="1"/>
      <p:bldP spid="32" grpId="0"/>
      <p:bldP spid="33" grpId="0"/>
      <p:bldP spid="34" grpId="0"/>
      <p:bldP spid="35" grpId="0" animBg="1"/>
      <p:bldP spid="36" grpId="0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566160" y="296875"/>
            <a:ext cx="5364480" cy="1181405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9806" y="2347384"/>
            <a:ext cx="76962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প্রশ্নটির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06" y="2167756"/>
            <a:ext cx="3505200" cy="2667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99806" y="4050506"/>
            <a:ext cx="76962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43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444240" y="0"/>
            <a:ext cx="4693920" cy="1234121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594" y="2067580"/>
            <a:ext cx="219611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বাগানে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3468" y="2067580"/>
            <a:ext cx="224203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আড়ালে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68264" y="2067580"/>
            <a:ext cx="216924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89908" y="2067580"/>
            <a:ext cx="255085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পরিখার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2703" y="1192770"/>
            <a:ext cx="878010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দাড়িয়ে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73522" y="205740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96376" y="206758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4594" y="5267980"/>
            <a:ext cx="207301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মতিউর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60708" y="5267980"/>
            <a:ext cx="255099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0806" y="5257800"/>
            <a:ext cx="2922398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হামিদুর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92552" y="5267980"/>
            <a:ext cx="255085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4563" y="4495800"/>
            <a:ext cx="878010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744382" y="525780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44382" y="526798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4594" y="3743980"/>
            <a:ext cx="219611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93468" y="3743980"/>
            <a:ext cx="224203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68264" y="3743980"/>
            <a:ext cx="216924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89908" y="3743980"/>
            <a:ext cx="255085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2163" y="2869170"/>
            <a:ext cx="878010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373522" y="3689077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416603" y="373380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33056" y="6182380"/>
            <a:ext cx="483870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অপশনে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4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0" grpId="3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0" grpId="2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45749" y="6191250"/>
            <a:ext cx="3549220" cy="476250"/>
          </a:xfrm>
        </p:spPr>
        <p:txBody>
          <a:bodyPr/>
          <a:lstStyle/>
          <a:p>
            <a:fld id="{C415B36E-C6DB-4562-9121-14D15AABA54A}" type="datetime5">
              <a:rPr lang="en-US" smtClean="0"/>
              <a:pPr/>
              <a:t>2-Jul-20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086" y="76200"/>
            <a:ext cx="2408520" cy="2860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89806" y="2942152"/>
            <a:ext cx="5334000" cy="3477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উপস্থাপনায়ঃ</a:t>
            </a:r>
            <a:endParaRPr lang="en-US" sz="4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endParaRPr lang="en-US" sz="4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রাজারচর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মোল্যাকান্দি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স.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4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Email: mztutul2006@gmail.com </a:t>
            </a:r>
          </a:p>
          <a:p>
            <a:r>
              <a:rPr lang="en-US" sz="36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: ০১৭২১২৪২৩১৯</a:t>
            </a:r>
            <a:endParaRPr lang="en-GB" sz="36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3288" y="3008055"/>
            <a:ext cx="5461718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0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40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দুর্গ</a:t>
            </a:r>
            <a:endParaRPr lang="en-US" sz="40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: ৪০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 flipV="1">
            <a:off x="3214848" y="3291841"/>
            <a:ext cx="6476998" cy="45719"/>
          </a:xfrm>
          <a:prstGeom prst="rect">
            <a:avLst/>
          </a:prstGeom>
          <a:solidFill>
            <a:srgbClr val="8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206" y="234604"/>
            <a:ext cx="2133600" cy="2702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1961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107" y="76200"/>
            <a:ext cx="9002598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3606" y="2209800"/>
            <a:ext cx="10820399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হটলে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…...............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অবধারিত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3606" y="3124200"/>
            <a:ext cx="108204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…................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3606" y="4038600"/>
            <a:ext cx="10820399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.……......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চালিয়ে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006" y="1180982"/>
            <a:ext cx="8379136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9233" y="1150204"/>
            <a:ext cx="2113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171" y="114559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11342" y="1095880"/>
            <a:ext cx="1908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3606" y="4953000"/>
            <a:ext cx="10820399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নয়জন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.……...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9571" y="1119426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40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031E-6 -2.96296E-6 L 0.02641 -2.96296E-6 C 0.0384 -2.96296E-6 0.05257 0.03611 0.05257 0.06644 L 0.05257 0.13496 " pathEditMode="relative" rAng="0" ptsTypes="FfFF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16 0.04444 L -0.24745 0.04444 C -0.27434 0.04444 -0.3108 0.11852 -0.3108 0.1787 L -0.3108 0.31296 " pathEditMode="relative" rAng="0" ptsTypes="FfFF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8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984E-6 -2.59259E-6 L 0.04614 -2.59259E-6 C 0.06673 -2.59259E-6 0.09241 0.10926 0.09241 0.19861 L 0.09241 0.39838 " pathEditMode="relative" rAng="0" ptsTypes="FfFF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5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279E-7 -2.96296E-6 L -0.00569 -2.96296E-6 C -0.00824 -2.96296E-6 -0.01126 0.14769 -0.01126 0.2676 L -0.01126 0.53635 " pathEditMode="relative" rAng="0" ptsTypes="FfFF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7" grpId="0" animBg="1"/>
      <p:bldP spid="18" grpId="0"/>
      <p:bldP spid="1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3883" y="1906494"/>
            <a:ext cx="2491378" cy="283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46" dirty="0"/>
          </a:p>
        </p:txBody>
      </p:sp>
      <p:sp>
        <p:nvSpPr>
          <p:cNvPr id="3" name="Horizontal Scroll 2"/>
          <p:cNvSpPr/>
          <p:nvPr/>
        </p:nvSpPr>
        <p:spPr>
          <a:xfrm>
            <a:off x="3234466" y="470647"/>
            <a:ext cx="5516880" cy="1030329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 মুল্যায়ন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4870" y="1734670"/>
            <a:ext cx="5634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খাতায় লেখ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1806" y="3106270"/>
            <a:ext cx="929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দাড়িয়ে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কতজন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6857206" y="428301"/>
            <a:ext cx="2362200" cy="19050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33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n w="9525">
                <a:noFill/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09206" y="105098"/>
            <a:ext cx="2743200" cy="2228203"/>
          </a:xfrm>
          <a:custGeom>
            <a:avLst/>
            <a:gdLst>
              <a:gd name="connsiteX0" fmla="*/ 2289187 w 3519411"/>
              <a:gd name="connsiteY0" fmla="*/ 2292631 h 3499511"/>
              <a:gd name="connsiteX1" fmla="*/ 2289187 w 3519411"/>
              <a:gd name="connsiteY1" fmla="*/ 2366934 h 3499511"/>
              <a:gd name="connsiteX2" fmla="*/ 1205134 w 3519411"/>
              <a:gd name="connsiteY2" fmla="*/ 2366934 h 3499511"/>
              <a:gd name="connsiteX3" fmla="*/ 1205134 w 3519411"/>
              <a:gd name="connsiteY3" fmla="*/ 2309125 h 3499511"/>
              <a:gd name="connsiteX4" fmla="*/ 1190058 w 3519411"/>
              <a:gd name="connsiteY4" fmla="*/ 2309125 h 3499511"/>
              <a:gd name="connsiteX5" fmla="*/ 1190058 w 3519411"/>
              <a:gd name="connsiteY5" fmla="*/ 2392665 h 3499511"/>
              <a:gd name="connsiteX6" fmla="*/ 2312760 w 3519411"/>
              <a:gd name="connsiteY6" fmla="*/ 2392665 h 3499511"/>
              <a:gd name="connsiteX7" fmla="*/ 2312760 w 3519411"/>
              <a:gd name="connsiteY7" fmla="*/ 2292631 h 3499511"/>
              <a:gd name="connsiteX8" fmla="*/ 2253505 w 3519411"/>
              <a:gd name="connsiteY8" fmla="*/ 2292631 h 3499511"/>
              <a:gd name="connsiteX9" fmla="*/ 2253505 w 3519411"/>
              <a:gd name="connsiteY9" fmla="*/ 2328312 h 3499511"/>
              <a:gd name="connsiteX10" fmla="*/ 1237416 w 3519411"/>
              <a:gd name="connsiteY10" fmla="*/ 2328312 h 3499511"/>
              <a:gd name="connsiteX11" fmla="*/ 1237416 w 3519411"/>
              <a:gd name="connsiteY11" fmla="*/ 2309125 h 3499511"/>
              <a:gd name="connsiteX12" fmla="*/ 1221254 w 3519411"/>
              <a:gd name="connsiteY12" fmla="*/ 2309125 h 3499511"/>
              <a:gd name="connsiteX13" fmla="*/ 1221254 w 3519411"/>
              <a:gd name="connsiteY13" fmla="*/ 2350814 h 3499511"/>
              <a:gd name="connsiteX14" fmla="*/ 2273067 w 3519411"/>
              <a:gd name="connsiteY14" fmla="*/ 2350814 h 3499511"/>
              <a:gd name="connsiteX15" fmla="*/ 2273067 w 3519411"/>
              <a:gd name="connsiteY15" fmla="*/ 2292631 h 3499511"/>
              <a:gd name="connsiteX16" fmla="*/ 1190058 w 3519411"/>
              <a:gd name="connsiteY16" fmla="*/ 2233324 h 3499511"/>
              <a:gd name="connsiteX17" fmla="*/ 1190058 w 3519411"/>
              <a:gd name="connsiteY17" fmla="*/ 2237324 h 3499511"/>
              <a:gd name="connsiteX18" fmla="*/ 1205134 w 3519411"/>
              <a:gd name="connsiteY18" fmla="*/ 2237324 h 3499511"/>
              <a:gd name="connsiteX19" fmla="*/ 1205134 w 3519411"/>
              <a:gd name="connsiteY19" fmla="*/ 2233324 h 3499511"/>
              <a:gd name="connsiteX20" fmla="*/ 1221254 w 3519411"/>
              <a:gd name="connsiteY20" fmla="*/ 2209682 h 3499511"/>
              <a:gd name="connsiteX21" fmla="*/ 1221254 w 3519411"/>
              <a:gd name="connsiteY21" fmla="*/ 2237324 h 3499511"/>
              <a:gd name="connsiteX22" fmla="*/ 1237416 w 3519411"/>
              <a:gd name="connsiteY22" fmla="*/ 2237324 h 3499511"/>
              <a:gd name="connsiteX23" fmla="*/ 1237416 w 3519411"/>
              <a:gd name="connsiteY23" fmla="*/ 2209682 h 3499511"/>
              <a:gd name="connsiteX24" fmla="*/ 1190058 w 3519411"/>
              <a:gd name="connsiteY24" fmla="*/ 2204914 h 3499511"/>
              <a:gd name="connsiteX25" fmla="*/ 1190058 w 3519411"/>
              <a:gd name="connsiteY25" fmla="*/ 2209682 h 3499511"/>
              <a:gd name="connsiteX26" fmla="*/ 1205134 w 3519411"/>
              <a:gd name="connsiteY26" fmla="*/ 2209682 h 3499511"/>
              <a:gd name="connsiteX27" fmla="*/ 1205134 w 3519411"/>
              <a:gd name="connsiteY27" fmla="*/ 2204914 h 3499511"/>
              <a:gd name="connsiteX28" fmla="*/ 2269997 w 3519411"/>
              <a:gd name="connsiteY28" fmla="*/ 2193188 h 3499511"/>
              <a:gd name="connsiteX29" fmla="*/ 2269997 w 3519411"/>
              <a:gd name="connsiteY29" fmla="*/ 2220830 h 3499511"/>
              <a:gd name="connsiteX30" fmla="*/ 2273067 w 3519411"/>
              <a:gd name="connsiteY30" fmla="*/ 2220830 h 3499511"/>
              <a:gd name="connsiteX31" fmla="*/ 2273067 w 3519411"/>
              <a:gd name="connsiteY31" fmla="*/ 2193188 h 3499511"/>
              <a:gd name="connsiteX32" fmla="*/ 1221254 w 3519411"/>
              <a:gd name="connsiteY32" fmla="*/ 2182041 h 3499511"/>
              <a:gd name="connsiteX33" fmla="*/ 1221254 w 3519411"/>
              <a:gd name="connsiteY33" fmla="*/ 2204914 h 3499511"/>
              <a:gd name="connsiteX34" fmla="*/ 1237416 w 3519411"/>
              <a:gd name="connsiteY34" fmla="*/ 2204914 h 3499511"/>
              <a:gd name="connsiteX35" fmla="*/ 1237416 w 3519411"/>
              <a:gd name="connsiteY35" fmla="*/ 2182041 h 3499511"/>
              <a:gd name="connsiteX36" fmla="*/ 1190058 w 3519411"/>
              <a:gd name="connsiteY36" fmla="*/ 2177272 h 3499511"/>
              <a:gd name="connsiteX37" fmla="*/ 1190058 w 3519411"/>
              <a:gd name="connsiteY37" fmla="*/ 2182041 h 3499511"/>
              <a:gd name="connsiteX38" fmla="*/ 1205134 w 3519411"/>
              <a:gd name="connsiteY38" fmla="*/ 2182041 h 3499511"/>
              <a:gd name="connsiteX39" fmla="*/ 1205134 w 3519411"/>
              <a:gd name="connsiteY39" fmla="*/ 2177272 h 3499511"/>
              <a:gd name="connsiteX40" fmla="*/ 2269997 w 3519411"/>
              <a:gd name="connsiteY40" fmla="*/ 2165546 h 3499511"/>
              <a:gd name="connsiteX41" fmla="*/ 2269997 w 3519411"/>
              <a:gd name="connsiteY41" fmla="*/ 2188420 h 3499511"/>
              <a:gd name="connsiteX42" fmla="*/ 2273067 w 3519411"/>
              <a:gd name="connsiteY42" fmla="*/ 2188420 h 3499511"/>
              <a:gd name="connsiteX43" fmla="*/ 2273067 w 3519411"/>
              <a:gd name="connsiteY43" fmla="*/ 2165546 h 3499511"/>
              <a:gd name="connsiteX44" fmla="*/ 1221254 w 3519411"/>
              <a:gd name="connsiteY44" fmla="*/ 2154399 h 3499511"/>
              <a:gd name="connsiteX45" fmla="*/ 1221254 w 3519411"/>
              <a:gd name="connsiteY45" fmla="*/ 2177272 h 3499511"/>
              <a:gd name="connsiteX46" fmla="*/ 1237416 w 3519411"/>
              <a:gd name="connsiteY46" fmla="*/ 2177272 h 3499511"/>
              <a:gd name="connsiteX47" fmla="*/ 1237416 w 3519411"/>
              <a:gd name="connsiteY47" fmla="*/ 2154399 h 3499511"/>
              <a:gd name="connsiteX48" fmla="*/ 1190058 w 3519411"/>
              <a:gd name="connsiteY48" fmla="*/ 2149631 h 3499511"/>
              <a:gd name="connsiteX49" fmla="*/ 1190058 w 3519411"/>
              <a:gd name="connsiteY49" fmla="*/ 2154399 h 3499511"/>
              <a:gd name="connsiteX50" fmla="*/ 1205134 w 3519411"/>
              <a:gd name="connsiteY50" fmla="*/ 2154399 h 3499511"/>
              <a:gd name="connsiteX51" fmla="*/ 1205134 w 3519411"/>
              <a:gd name="connsiteY51" fmla="*/ 2149631 h 3499511"/>
              <a:gd name="connsiteX52" fmla="*/ 2269997 w 3519411"/>
              <a:gd name="connsiteY52" fmla="*/ 2137905 h 3499511"/>
              <a:gd name="connsiteX53" fmla="*/ 2269997 w 3519411"/>
              <a:gd name="connsiteY53" fmla="*/ 2160778 h 3499511"/>
              <a:gd name="connsiteX54" fmla="*/ 2273067 w 3519411"/>
              <a:gd name="connsiteY54" fmla="*/ 2160778 h 3499511"/>
              <a:gd name="connsiteX55" fmla="*/ 2273067 w 3519411"/>
              <a:gd name="connsiteY55" fmla="*/ 2137905 h 3499511"/>
              <a:gd name="connsiteX56" fmla="*/ 1221254 w 3519411"/>
              <a:gd name="connsiteY56" fmla="*/ 2126757 h 3499511"/>
              <a:gd name="connsiteX57" fmla="*/ 1221254 w 3519411"/>
              <a:gd name="connsiteY57" fmla="*/ 2149631 h 3499511"/>
              <a:gd name="connsiteX58" fmla="*/ 1237416 w 3519411"/>
              <a:gd name="connsiteY58" fmla="*/ 2149631 h 3499511"/>
              <a:gd name="connsiteX59" fmla="*/ 1237416 w 3519411"/>
              <a:gd name="connsiteY59" fmla="*/ 2126757 h 3499511"/>
              <a:gd name="connsiteX60" fmla="*/ 1190058 w 3519411"/>
              <a:gd name="connsiteY60" fmla="*/ 2121989 h 3499511"/>
              <a:gd name="connsiteX61" fmla="*/ 1190058 w 3519411"/>
              <a:gd name="connsiteY61" fmla="*/ 2126757 h 3499511"/>
              <a:gd name="connsiteX62" fmla="*/ 1205134 w 3519411"/>
              <a:gd name="connsiteY62" fmla="*/ 2126757 h 3499511"/>
              <a:gd name="connsiteX63" fmla="*/ 1205134 w 3519411"/>
              <a:gd name="connsiteY63" fmla="*/ 2121989 h 3499511"/>
              <a:gd name="connsiteX64" fmla="*/ 2269997 w 3519411"/>
              <a:gd name="connsiteY64" fmla="*/ 2110263 h 3499511"/>
              <a:gd name="connsiteX65" fmla="*/ 2269997 w 3519411"/>
              <a:gd name="connsiteY65" fmla="*/ 2133136 h 3499511"/>
              <a:gd name="connsiteX66" fmla="*/ 2273067 w 3519411"/>
              <a:gd name="connsiteY66" fmla="*/ 2133136 h 3499511"/>
              <a:gd name="connsiteX67" fmla="*/ 2273067 w 3519411"/>
              <a:gd name="connsiteY67" fmla="*/ 2110263 h 3499511"/>
              <a:gd name="connsiteX68" fmla="*/ 1221254 w 3519411"/>
              <a:gd name="connsiteY68" fmla="*/ 2099116 h 3499511"/>
              <a:gd name="connsiteX69" fmla="*/ 1221254 w 3519411"/>
              <a:gd name="connsiteY69" fmla="*/ 2121989 h 3499511"/>
              <a:gd name="connsiteX70" fmla="*/ 1237416 w 3519411"/>
              <a:gd name="connsiteY70" fmla="*/ 2121989 h 3499511"/>
              <a:gd name="connsiteX71" fmla="*/ 1237416 w 3519411"/>
              <a:gd name="connsiteY71" fmla="*/ 2099116 h 3499511"/>
              <a:gd name="connsiteX72" fmla="*/ 1190058 w 3519411"/>
              <a:gd name="connsiteY72" fmla="*/ 2094347 h 3499511"/>
              <a:gd name="connsiteX73" fmla="*/ 1190058 w 3519411"/>
              <a:gd name="connsiteY73" fmla="*/ 2099116 h 3499511"/>
              <a:gd name="connsiteX74" fmla="*/ 1205134 w 3519411"/>
              <a:gd name="connsiteY74" fmla="*/ 2099116 h 3499511"/>
              <a:gd name="connsiteX75" fmla="*/ 1205134 w 3519411"/>
              <a:gd name="connsiteY75" fmla="*/ 2094347 h 3499511"/>
              <a:gd name="connsiteX76" fmla="*/ 2269997 w 3519411"/>
              <a:gd name="connsiteY76" fmla="*/ 2082621 h 3499511"/>
              <a:gd name="connsiteX77" fmla="*/ 2269997 w 3519411"/>
              <a:gd name="connsiteY77" fmla="*/ 2105495 h 3499511"/>
              <a:gd name="connsiteX78" fmla="*/ 2273067 w 3519411"/>
              <a:gd name="connsiteY78" fmla="*/ 2105495 h 3499511"/>
              <a:gd name="connsiteX79" fmla="*/ 2273067 w 3519411"/>
              <a:gd name="connsiteY79" fmla="*/ 2082621 h 3499511"/>
              <a:gd name="connsiteX80" fmla="*/ 1221254 w 3519411"/>
              <a:gd name="connsiteY80" fmla="*/ 2071474 h 3499511"/>
              <a:gd name="connsiteX81" fmla="*/ 1221254 w 3519411"/>
              <a:gd name="connsiteY81" fmla="*/ 2094347 h 3499511"/>
              <a:gd name="connsiteX82" fmla="*/ 1237416 w 3519411"/>
              <a:gd name="connsiteY82" fmla="*/ 2094347 h 3499511"/>
              <a:gd name="connsiteX83" fmla="*/ 1237416 w 3519411"/>
              <a:gd name="connsiteY83" fmla="*/ 2071474 h 3499511"/>
              <a:gd name="connsiteX84" fmla="*/ 1190058 w 3519411"/>
              <a:gd name="connsiteY84" fmla="*/ 2066706 h 3499511"/>
              <a:gd name="connsiteX85" fmla="*/ 1190058 w 3519411"/>
              <a:gd name="connsiteY85" fmla="*/ 2071474 h 3499511"/>
              <a:gd name="connsiteX86" fmla="*/ 1205134 w 3519411"/>
              <a:gd name="connsiteY86" fmla="*/ 2071474 h 3499511"/>
              <a:gd name="connsiteX87" fmla="*/ 1205134 w 3519411"/>
              <a:gd name="connsiteY87" fmla="*/ 2066706 h 3499511"/>
              <a:gd name="connsiteX88" fmla="*/ 2269997 w 3519411"/>
              <a:gd name="connsiteY88" fmla="*/ 2054980 h 3499511"/>
              <a:gd name="connsiteX89" fmla="*/ 2269997 w 3519411"/>
              <a:gd name="connsiteY89" fmla="*/ 2077853 h 3499511"/>
              <a:gd name="connsiteX90" fmla="*/ 2273067 w 3519411"/>
              <a:gd name="connsiteY90" fmla="*/ 2077853 h 3499511"/>
              <a:gd name="connsiteX91" fmla="*/ 2273067 w 3519411"/>
              <a:gd name="connsiteY91" fmla="*/ 2054980 h 3499511"/>
              <a:gd name="connsiteX92" fmla="*/ 1221254 w 3519411"/>
              <a:gd name="connsiteY92" fmla="*/ 2043832 h 3499511"/>
              <a:gd name="connsiteX93" fmla="*/ 1221254 w 3519411"/>
              <a:gd name="connsiteY93" fmla="*/ 2066706 h 3499511"/>
              <a:gd name="connsiteX94" fmla="*/ 1237416 w 3519411"/>
              <a:gd name="connsiteY94" fmla="*/ 2066706 h 3499511"/>
              <a:gd name="connsiteX95" fmla="*/ 1237416 w 3519411"/>
              <a:gd name="connsiteY95" fmla="*/ 2043832 h 3499511"/>
              <a:gd name="connsiteX96" fmla="*/ 1190058 w 3519411"/>
              <a:gd name="connsiteY96" fmla="*/ 2039064 h 3499511"/>
              <a:gd name="connsiteX97" fmla="*/ 1190058 w 3519411"/>
              <a:gd name="connsiteY97" fmla="*/ 2043832 h 3499511"/>
              <a:gd name="connsiteX98" fmla="*/ 1205134 w 3519411"/>
              <a:gd name="connsiteY98" fmla="*/ 2043832 h 3499511"/>
              <a:gd name="connsiteX99" fmla="*/ 1205134 w 3519411"/>
              <a:gd name="connsiteY99" fmla="*/ 2039064 h 3499511"/>
              <a:gd name="connsiteX100" fmla="*/ 2269997 w 3519411"/>
              <a:gd name="connsiteY100" fmla="*/ 2027338 h 3499511"/>
              <a:gd name="connsiteX101" fmla="*/ 2269997 w 3519411"/>
              <a:gd name="connsiteY101" fmla="*/ 2050211 h 3499511"/>
              <a:gd name="connsiteX102" fmla="*/ 2273067 w 3519411"/>
              <a:gd name="connsiteY102" fmla="*/ 2050211 h 3499511"/>
              <a:gd name="connsiteX103" fmla="*/ 2273067 w 3519411"/>
              <a:gd name="connsiteY103" fmla="*/ 2027338 h 3499511"/>
              <a:gd name="connsiteX104" fmla="*/ 1221254 w 3519411"/>
              <a:gd name="connsiteY104" fmla="*/ 2016190 h 3499511"/>
              <a:gd name="connsiteX105" fmla="*/ 1221254 w 3519411"/>
              <a:gd name="connsiteY105" fmla="*/ 2039064 h 3499511"/>
              <a:gd name="connsiteX106" fmla="*/ 1237416 w 3519411"/>
              <a:gd name="connsiteY106" fmla="*/ 2039064 h 3499511"/>
              <a:gd name="connsiteX107" fmla="*/ 1237416 w 3519411"/>
              <a:gd name="connsiteY107" fmla="*/ 2016190 h 3499511"/>
              <a:gd name="connsiteX108" fmla="*/ 1190058 w 3519411"/>
              <a:gd name="connsiteY108" fmla="*/ 2011422 h 3499511"/>
              <a:gd name="connsiteX109" fmla="*/ 1190058 w 3519411"/>
              <a:gd name="connsiteY109" fmla="*/ 2016190 h 3499511"/>
              <a:gd name="connsiteX110" fmla="*/ 1205134 w 3519411"/>
              <a:gd name="connsiteY110" fmla="*/ 2016190 h 3499511"/>
              <a:gd name="connsiteX111" fmla="*/ 1205134 w 3519411"/>
              <a:gd name="connsiteY111" fmla="*/ 2011422 h 3499511"/>
              <a:gd name="connsiteX112" fmla="*/ 2269997 w 3519411"/>
              <a:gd name="connsiteY112" fmla="*/ 1999696 h 3499511"/>
              <a:gd name="connsiteX113" fmla="*/ 2269997 w 3519411"/>
              <a:gd name="connsiteY113" fmla="*/ 2022570 h 3499511"/>
              <a:gd name="connsiteX114" fmla="*/ 2273067 w 3519411"/>
              <a:gd name="connsiteY114" fmla="*/ 2022570 h 3499511"/>
              <a:gd name="connsiteX115" fmla="*/ 2273067 w 3519411"/>
              <a:gd name="connsiteY115" fmla="*/ 1999696 h 3499511"/>
              <a:gd name="connsiteX116" fmla="*/ 1221254 w 3519411"/>
              <a:gd name="connsiteY116" fmla="*/ 1988549 h 3499511"/>
              <a:gd name="connsiteX117" fmla="*/ 1221254 w 3519411"/>
              <a:gd name="connsiteY117" fmla="*/ 2011422 h 3499511"/>
              <a:gd name="connsiteX118" fmla="*/ 1237416 w 3519411"/>
              <a:gd name="connsiteY118" fmla="*/ 2011422 h 3499511"/>
              <a:gd name="connsiteX119" fmla="*/ 1237416 w 3519411"/>
              <a:gd name="connsiteY119" fmla="*/ 1988549 h 3499511"/>
              <a:gd name="connsiteX120" fmla="*/ 1190058 w 3519411"/>
              <a:gd name="connsiteY120" fmla="*/ 1983780 h 3499511"/>
              <a:gd name="connsiteX121" fmla="*/ 1190058 w 3519411"/>
              <a:gd name="connsiteY121" fmla="*/ 1988549 h 3499511"/>
              <a:gd name="connsiteX122" fmla="*/ 1205134 w 3519411"/>
              <a:gd name="connsiteY122" fmla="*/ 1988549 h 3499511"/>
              <a:gd name="connsiteX123" fmla="*/ 1205134 w 3519411"/>
              <a:gd name="connsiteY123" fmla="*/ 1983780 h 3499511"/>
              <a:gd name="connsiteX124" fmla="*/ 2269997 w 3519411"/>
              <a:gd name="connsiteY124" fmla="*/ 1972054 h 3499511"/>
              <a:gd name="connsiteX125" fmla="*/ 2269997 w 3519411"/>
              <a:gd name="connsiteY125" fmla="*/ 1994928 h 3499511"/>
              <a:gd name="connsiteX126" fmla="*/ 2273067 w 3519411"/>
              <a:gd name="connsiteY126" fmla="*/ 1994928 h 3499511"/>
              <a:gd name="connsiteX127" fmla="*/ 2273067 w 3519411"/>
              <a:gd name="connsiteY127" fmla="*/ 1972054 h 3499511"/>
              <a:gd name="connsiteX128" fmla="*/ 1221254 w 3519411"/>
              <a:gd name="connsiteY128" fmla="*/ 1960907 h 3499511"/>
              <a:gd name="connsiteX129" fmla="*/ 1221254 w 3519411"/>
              <a:gd name="connsiteY129" fmla="*/ 1983780 h 3499511"/>
              <a:gd name="connsiteX130" fmla="*/ 1237416 w 3519411"/>
              <a:gd name="connsiteY130" fmla="*/ 1983780 h 3499511"/>
              <a:gd name="connsiteX131" fmla="*/ 1237416 w 3519411"/>
              <a:gd name="connsiteY131" fmla="*/ 1960907 h 3499511"/>
              <a:gd name="connsiteX132" fmla="*/ 1190058 w 3519411"/>
              <a:gd name="connsiteY132" fmla="*/ 1956139 h 3499511"/>
              <a:gd name="connsiteX133" fmla="*/ 1190058 w 3519411"/>
              <a:gd name="connsiteY133" fmla="*/ 1960907 h 3499511"/>
              <a:gd name="connsiteX134" fmla="*/ 1205134 w 3519411"/>
              <a:gd name="connsiteY134" fmla="*/ 1960907 h 3499511"/>
              <a:gd name="connsiteX135" fmla="*/ 1205134 w 3519411"/>
              <a:gd name="connsiteY135" fmla="*/ 1956139 h 3499511"/>
              <a:gd name="connsiteX136" fmla="*/ 2269997 w 3519411"/>
              <a:gd name="connsiteY136" fmla="*/ 1944413 h 3499511"/>
              <a:gd name="connsiteX137" fmla="*/ 2269997 w 3519411"/>
              <a:gd name="connsiteY137" fmla="*/ 1967286 h 3499511"/>
              <a:gd name="connsiteX138" fmla="*/ 2273067 w 3519411"/>
              <a:gd name="connsiteY138" fmla="*/ 1967286 h 3499511"/>
              <a:gd name="connsiteX139" fmla="*/ 2273067 w 3519411"/>
              <a:gd name="connsiteY139" fmla="*/ 1944413 h 3499511"/>
              <a:gd name="connsiteX140" fmla="*/ 1221254 w 3519411"/>
              <a:gd name="connsiteY140" fmla="*/ 1933265 h 3499511"/>
              <a:gd name="connsiteX141" fmla="*/ 1221254 w 3519411"/>
              <a:gd name="connsiteY141" fmla="*/ 1956139 h 3499511"/>
              <a:gd name="connsiteX142" fmla="*/ 1237416 w 3519411"/>
              <a:gd name="connsiteY142" fmla="*/ 1956139 h 3499511"/>
              <a:gd name="connsiteX143" fmla="*/ 1237416 w 3519411"/>
              <a:gd name="connsiteY143" fmla="*/ 1933265 h 3499511"/>
              <a:gd name="connsiteX144" fmla="*/ 1190058 w 3519411"/>
              <a:gd name="connsiteY144" fmla="*/ 1928497 h 3499511"/>
              <a:gd name="connsiteX145" fmla="*/ 1190058 w 3519411"/>
              <a:gd name="connsiteY145" fmla="*/ 1933265 h 3499511"/>
              <a:gd name="connsiteX146" fmla="*/ 1205134 w 3519411"/>
              <a:gd name="connsiteY146" fmla="*/ 1933265 h 3499511"/>
              <a:gd name="connsiteX147" fmla="*/ 1205134 w 3519411"/>
              <a:gd name="connsiteY147" fmla="*/ 1928497 h 3499511"/>
              <a:gd name="connsiteX148" fmla="*/ 2269997 w 3519411"/>
              <a:gd name="connsiteY148" fmla="*/ 1916771 h 3499511"/>
              <a:gd name="connsiteX149" fmla="*/ 2269997 w 3519411"/>
              <a:gd name="connsiteY149" fmla="*/ 1939644 h 3499511"/>
              <a:gd name="connsiteX150" fmla="*/ 2273067 w 3519411"/>
              <a:gd name="connsiteY150" fmla="*/ 1939644 h 3499511"/>
              <a:gd name="connsiteX151" fmla="*/ 2273067 w 3519411"/>
              <a:gd name="connsiteY151" fmla="*/ 1916771 h 3499511"/>
              <a:gd name="connsiteX152" fmla="*/ 1221254 w 3519411"/>
              <a:gd name="connsiteY152" fmla="*/ 1905624 h 3499511"/>
              <a:gd name="connsiteX153" fmla="*/ 1221254 w 3519411"/>
              <a:gd name="connsiteY153" fmla="*/ 1928497 h 3499511"/>
              <a:gd name="connsiteX154" fmla="*/ 1237416 w 3519411"/>
              <a:gd name="connsiteY154" fmla="*/ 1928497 h 3499511"/>
              <a:gd name="connsiteX155" fmla="*/ 1237416 w 3519411"/>
              <a:gd name="connsiteY155" fmla="*/ 1905624 h 3499511"/>
              <a:gd name="connsiteX156" fmla="*/ 1190058 w 3519411"/>
              <a:gd name="connsiteY156" fmla="*/ 1900855 h 3499511"/>
              <a:gd name="connsiteX157" fmla="*/ 1190058 w 3519411"/>
              <a:gd name="connsiteY157" fmla="*/ 1905624 h 3499511"/>
              <a:gd name="connsiteX158" fmla="*/ 1205134 w 3519411"/>
              <a:gd name="connsiteY158" fmla="*/ 1905624 h 3499511"/>
              <a:gd name="connsiteX159" fmla="*/ 1205134 w 3519411"/>
              <a:gd name="connsiteY159" fmla="*/ 1900855 h 3499511"/>
              <a:gd name="connsiteX160" fmla="*/ 2269997 w 3519411"/>
              <a:gd name="connsiteY160" fmla="*/ 1889129 h 3499511"/>
              <a:gd name="connsiteX161" fmla="*/ 2269997 w 3519411"/>
              <a:gd name="connsiteY161" fmla="*/ 1912003 h 3499511"/>
              <a:gd name="connsiteX162" fmla="*/ 2273067 w 3519411"/>
              <a:gd name="connsiteY162" fmla="*/ 1912003 h 3499511"/>
              <a:gd name="connsiteX163" fmla="*/ 2273067 w 3519411"/>
              <a:gd name="connsiteY163" fmla="*/ 1889129 h 3499511"/>
              <a:gd name="connsiteX164" fmla="*/ 1221254 w 3519411"/>
              <a:gd name="connsiteY164" fmla="*/ 1877982 h 3499511"/>
              <a:gd name="connsiteX165" fmla="*/ 1221254 w 3519411"/>
              <a:gd name="connsiteY165" fmla="*/ 1900855 h 3499511"/>
              <a:gd name="connsiteX166" fmla="*/ 1237416 w 3519411"/>
              <a:gd name="connsiteY166" fmla="*/ 1900855 h 3499511"/>
              <a:gd name="connsiteX167" fmla="*/ 1237416 w 3519411"/>
              <a:gd name="connsiteY167" fmla="*/ 1877982 h 3499511"/>
              <a:gd name="connsiteX168" fmla="*/ 1190058 w 3519411"/>
              <a:gd name="connsiteY168" fmla="*/ 1873214 h 3499511"/>
              <a:gd name="connsiteX169" fmla="*/ 1190058 w 3519411"/>
              <a:gd name="connsiteY169" fmla="*/ 1877982 h 3499511"/>
              <a:gd name="connsiteX170" fmla="*/ 1205134 w 3519411"/>
              <a:gd name="connsiteY170" fmla="*/ 1877982 h 3499511"/>
              <a:gd name="connsiteX171" fmla="*/ 1205134 w 3519411"/>
              <a:gd name="connsiteY171" fmla="*/ 1873214 h 3499511"/>
              <a:gd name="connsiteX172" fmla="*/ 2269997 w 3519411"/>
              <a:gd name="connsiteY172" fmla="*/ 1861488 h 3499511"/>
              <a:gd name="connsiteX173" fmla="*/ 2269997 w 3519411"/>
              <a:gd name="connsiteY173" fmla="*/ 1884361 h 3499511"/>
              <a:gd name="connsiteX174" fmla="*/ 2273067 w 3519411"/>
              <a:gd name="connsiteY174" fmla="*/ 1884361 h 3499511"/>
              <a:gd name="connsiteX175" fmla="*/ 2273067 w 3519411"/>
              <a:gd name="connsiteY175" fmla="*/ 1861488 h 3499511"/>
              <a:gd name="connsiteX176" fmla="*/ 1221254 w 3519411"/>
              <a:gd name="connsiteY176" fmla="*/ 1850340 h 3499511"/>
              <a:gd name="connsiteX177" fmla="*/ 1221254 w 3519411"/>
              <a:gd name="connsiteY177" fmla="*/ 1873214 h 3499511"/>
              <a:gd name="connsiteX178" fmla="*/ 1237416 w 3519411"/>
              <a:gd name="connsiteY178" fmla="*/ 1873214 h 3499511"/>
              <a:gd name="connsiteX179" fmla="*/ 1237416 w 3519411"/>
              <a:gd name="connsiteY179" fmla="*/ 1850340 h 3499511"/>
              <a:gd name="connsiteX180" fmla="*/ 1190058 w 3519411"/>
              <a:gd name="connsiteY180" fmla="*/ 1845572 h 3499511"/>
              <a:gd name="connsiteX181" fmla="*/ 1190058 w 3519411"/>
              <a:gd name="connsiteY181" fmla="*/ 1850340 h 3499511"/>
              <a:gd name="connsiteX182" fmla="*/ 1205134 w 3519411"/>
              <a:gd name="connsiteY182" fmla="*/ 1850340 h 3499511"/>
              <a:gd name="connsiteX183" fmla="*/ 1205134 w 3519411"/>
              <a:gd name="connsiteY183" fmla="*/ 1845572 h 3499511"/>
              <a:gd name="connsiteX184" fmla="*/ 2269997 w 3519411"/>
              <a:gd name="connsiteY184" fmla="*/ 1833846 h 3499511"/>
              <a:gd name="connsiteX185" fmla="*/ 2269997 w 3519411"/>
              <a:gd name="connsiteY185" fmla="*/ 1856719 h 3499511"/>
              <a:gd name="connsiteX186" fmla="*/ 2273067 w 3519411"/>
              <a:gd name="connsiteY186" fmla="*/ 1856719 h 3499511"/>
              <a:gd name="connsiteX187" fmla="*/ 2273067 w 3519411"/>
              <a:gd name="connsiteY187" fmla="*/ 1833846 h 3499511"/>
              <a:gd name="connsiteX188" fmla="*/ 1221254 w 3519411"/>
              <a:gd name="connsiteY188" fmla="*/ 1822699 h 3499511"/>
              <a:gd name="connsiteX189" fmla="*/ 1221254 w 3519411"/>
              <a:gd name="connsiteY189" fmla="*/ 1845572 h 3499511"/>
              <a:gd name="connsiteX190" fmla="*/ 1237416 w 3519411"/>
              <a:gd name="connsiteY190" fmla="*/ 1845572 h 3499511"/>
              <a:gd name="connsiteX191" fmla="*/ 1237416 w 3519411"/>
              <a:gd name="connsiteY191" fmla="*/ 1822699 h 3499511"/>
              <a:gd name="connsiteX192" fmla="*/ 1190058 w 3519411"/>
              <a:gd name="connsiteY192" fmla="*/ 1817930 h 3499511"/>
              <a:gd name="connsiteX193" fmla="*/ 1190058 w 3519411"/>
              <a:gd name="connsiteY193" fmla="*/ 1822699 h 3499511"/>
              <a:gd name="connsiteX194" fmla="*/ 1205134 w 3519411"/>
              <a:gd name="connsiteY194" fmla="*/ 1822699 h 3499511"/>
              <a:gd name="connsiteX195" fmla="*/ 1205134 w 3519411"/>
              <a:gd name="connsiteY195" fmla="*/ 1817930 h 3499511"/>
              <a:gd name="connsiteX196" fmla="*/ 2269997 w 3519411"/>
              <a:gd name="connsiteY196" fmla="*/ 1806204 h 3499511"/>
              <a:gd name="connsiteX197" fmla="*/ 2269997 w 3519411"/>
              <a:gd name="connsiteY197" fmla="*/ 1829078 h 3499511"/>
              <a:gd name="connsiteX198" fmla="*/ 2273067 w 3519411"/>
              <a:gd name="connsiteY198" fmla="*/ 1829078 h 3499511"/>
              <a:gd name="connsiteX199" fmla="*/ 2273067 w 3519411"/>
              <a:gd name="connsiteY199" fmla="*/ 1806204 h 3499511"/>
              <a:gd name="connsiteX200" fmla="*/ 1221254 w 3519411"/>
              <a:gd name="connsiteY200" fmla="*/ 1795057 h 3499511"/>
              <a:gd name="connsiteX201" fmla="*/ 1221254 w 3519411"/>
              <a:gd name="connsiteY201" fmla="*/ 1817930 h 3499511"/>
              <a:gd name="connsiteX202" fmla="*/ 1237416 w 3519411"/>
              <a:gd name="connsiteY202" fmla="*/ 1817930 h 3499511"/>
              <a:gd name="connsiteX203" fmla="*/ 1237416 w 3519411"/>
              <a:gd name="connsiteY203" fmla="*/ 1795057 h 3499511"/>
              <a:gd name="connsiteX204" fmla="*/ 1190058 w 3519411"/>
              <a:gd name="connsiteY204" fmla="*/ 1790289 h 3499511"/>
              <a:gd name="connsiteX205" fmla="*/ 1190058 w 3519411"/>
              <a:gd name="connsiteY205" fmla="*/ 1795057 h 3499511"/>
              <a:gd name="connsiteX206" fmla="*/ 1205134 w 3519411"/>
              <a:gd name="connsiteY206" fmla="*/ 1795057 h 3499511"/>
              <a:gd name="connsiteX207" fmla="*/ 1205134 w 3519411"/>
              <a:gd name="connsiteY207" fmla="*/ 1790289 h 3499511"/>
              <a:gd name="connsiteX208" fmla="*/ 2269997 w 3519411"/>
              <a:gd name="connsiteY208" fmla="*/ 1778563 h 3499511"/>
              <a:gd name="connsiteX209" fmla="*/ 2269997 w 3519411"/>
              <a:gd name="connsiteY209" fmla="*/ 1801436 h 3499511"/>
              <a:gd name="connsiteX210" fmla="*/ 2273067 w 3519411"/>
              <a:gd name="connsiteY210" fmla="*/ 1801436 h 3499511"/>
              <a:gd name="connsiteX211" fmla="*/ 2273067 w 3519411"/>
              <a:gd name="connsiteY211" fmla="*/ 1778563 h 3499511"/>
              <a:gd name="connsiteX212" fmla="*/ 1221254 w 3519411"/>
              <a:gd name="connsiteY212" fmla="*/ 1767415 h 3499511"/>
              <a:gd name="connsiteX213" fmla="*/ 1221254 w 3519411"/>
              <a:gd name="connsiteY213" fmla="*/ 1790289 h 3499511"/>
              <a:gd name="connsiteX214" fmla="*/ 1237416 w 3519411"/>
              <a:gd name="connsiteY214" fmla="*/ 1790289 h 3499511"/>
              <a:gd name="connsiteX215" fmla="*/ 1237416 w 3519411"/>
              <a:gd name="connsiteY215" fmla="*/ 1767415 h 3499511"/>
              <a:gd name="connsiteX216" fmla="*/ 1190058 w 3519411"/>
              <a:gd name="connsiteY216" fmla="*/ 1762647 h 3499511"/>
              <a:gd name="connsiteX217" fmla="*/ 1190058 w 3519411"/>
              <a:gd name="connsiteY217" fmla="*/ 1767415 h 3499511"/>
              <a:gd name="connsiteX218" fmla="*/ 1205134 w 3519411"/>
              <a:gd name="connsiteY218" fmla="*/ 1767415 h 3499511"/>
              <a:gd name="connsiteX219" fmla="*/ 1205134 w 3519411"/>
              <a:gd name="connsiteY219" fmla="*/ 1762647 h 3499511"/>
              <a:gd name="connsiteX220" fmla="*/ 2269997 w 3519411"/>
              <a:gd name="connsiteY220" fmla="*/ 1750921 h 3499511"/>
              <a:gd name="connsiteX221" fmla="*/ 2269997 w 3519411"/>
              <a:gd name="connsiteY221" fmla="*/ 1773794 h 3499511"/>
              <a:gd name="connsiteX222" fmla="*/ 2273067 w 3519411"/>
              <a:gd name="connsiteY222" fmla="*/ 1773794 h 3499511"/>
              <a:gd name="connsiteX223" fmla="*/ 2273067 w 3519411"/>
              <a:gd name="connsiteY223" fmla="*/ 1750921 h 3499511"/>
              <a:gd name="connsiteX224" fmla="*/ 1221254 w 3519411"/>
              <a:gd name="connsiteY224" fmla="*/ 1739773 h 3499511"/>
              <a:gd name="connsiteX225" fmla="*/ 1221254 w 3519411"/>
              <a:gd name="connsiteY225" fmla="*/ 1762647 h 3499511"/>
              <a:gd name="connsiteX226" fmla="*/ 1237416 w 3519411"/>
              <a:gd name="connsiteY226" fmla="*/ 1762647 h 3499511"/>
              <a:gd name="connsiteX227" fmla="*/ 1237416 w 3519411"/>
              <a:gd name="connsiteY227" fmla="*/ 1739773 h 3499511"/>
              <a:gd name="connsiteX228" fmla="*/ 1190058 w 3519411"/>
              <a:gd name="connsiteY228" fmla="*/ 1735005 h 3499511"/>
              <a:gd name="connsiteX229" fmla="*/ 1190058 w 3519411"/>
              <a:gd name="connsiteY229" fmla="*/ 1739773 h 3499511"/>
              <a:gd name="connsiteX230" fmla="*/ 1205134 w 3519411"/>
              <a:gd name="connsiteY230" fmla="*/ 1739773 h 3499511"/>
              <a:gd name="connsiteX231" fmla="*/ 1205134 w 3519411"/>
              <a:gd name="connsiteY231" fmla="*/ 1735005 h 3499511"/>
              <a:gd name="connsiteX232" fmla="*/ 2269997 w 3519411"/>
              <a:gd name="connsiteY232" fmla="*/ 1723279 h 3499511"/>
              <a:gd name="connsiteX233" fmla="*/ 2269997 w 3519411"/>
              <a:gd name="connsiteY233" fmla="*/ 1746153 h 3499511"/>
              <a:gd name="connsiteX234" fmla="*/ 2273067 w 3519411"/>
              <a:gd name="connsiteY234" fmla="*/ 1746153 h 3499511"/>
              <a:gd name="connsiteX235" fmla="*/ 2273067 w 3519411"/>
              <a:gd name="connsiteY235" fmla="*/ 1723279 h 3499511"/>
              <a:gd name="connsiteX236" fmla="*/ 1221254 w 3519411"/>
              <a:gd name="connsiteY236" fmla="*/ 1712132 h 3499511"/>
              <a:gd name="connsiteX237" fmla="*/ 1221254 w 3519411"/>
              <a:gd name="connsiteY237" fmla="*/ 1735005 h 3499511"/>
              <a:gd name="connsiteX238" fmla="*/ 1237416 w 3519411"/>
              <a:gd name="connsiteY238" fmla="*/ 1735005 h 3499511"/>
              <a:gd name="connsiteX239" fmla="*/ 1237416 w 3519411"/>
              <a:gd name="connsiteY239" fmla="*/ 1712132 h 3499511"/>
              <a:gd name="connsiteX240" fmla="*/ 1190058 w 3519411"/>
              <a:gd name="connsiteY240" fmla="*/ 1707364 h 3499511"/>
              <a:gd name="connsiteX241" fmla="*/ 1190058 w 3519411"/>
              <a:gd name="connsiteY241" fmla="*/ 1712132 h 3499511"/>
              <a:gd name="connsiteX242" fmla="*/ 1205134 w 3519411"/>
              <a:gd name="connsiteY242" fmla="*/ 1712132 h 3499511"/>
              <a:gd name="connsiteX243" fmla="*/ 1205134 w 3519411"/>
              <a:gd name="connsiteY243" fmla="*/ 1707364 h 3499511"/>
              <a:gd name="connsiteX244" fmla="*/ 2269997 w 3519411"/>
              <a:gd name="connsiteY244" fmla="*/ 1695637 h 3499511"/>
              <a:gd name="connsiteX245" fmla="*/ 2269997 w 3519411"/>
              <a:gd name="connsiteY245" fmla="*/ 1718511 h 3499511"/>
              <a:gd name="connsiteX246" fmla="*/ 2273067 w 3519411"/>
              <a:gd name="connsiteY246" fmla="*/ 1718511 h 3499511"/>
              <a:gd name="connsiteX247" fmla="*/ 2273067 w 3519411"/>
              <a:gd name="connsiteY247" fmla="*/ 1695637 h 3499511"/>
              <a:gd name="connsiteX248" fmla="*/ 1221254 w 3519411"/>
              <a:gd name="connsiteY248" fmla="*/ 1684490 h 3499511"/>
              <a:gd name="connsiteX249" fmla="*/ 1221254 w 3519411"/>
              <a:gd name="connsiteY249" fmla="*/ 1707364 h 3499511"/>
              <a:gd name="connsiteX250" fmla="*/ 1237416 w 3519411"/>
              <a:gd name="connsiteY250" fmla="*/ 1707364 h 3499511"/>
              <a:gd name="connsiteX251" fmla="*/ 1237416 w 3519411"/>
              <a:gd name="connsiteY251" fmla="*/ 1684490 h 3499511"/>
              <a:gd name="connsiteX252" fmla="*/ 1190058 w 3519411"/>
              <a:gd name="connsiteY252" fmla="*/ 1679722 h 3499511"/>
              <a:gd name="connsiteX253" fmla="*/ 1190058 w 3519411"/>
              <a:gd name="connsiteY253" fmla="*/ 1684490 h 3499511"/>
              <a:gd name="connsiteX254" fmla="*/ 1205134 w 3519411"/>
              <a:gd name="connsiteY254" fmla="*/ 1684490 h 3499511"/>
              <a:gd name="connsiteX255" fmla="*/ 1205134 w 3519411"/>
              <a:gd name="connsiteY255" fmla="*/ 1679722 h 3499511"/>
              <a:gd name="connsiteX256" fmla="*/ 2269997 w 3519411"/>
              <a:gd name="connsiteY256" fmla="*/ 1667996 h 3499511"/>
              <a:gd name="connsiteX257" fmla="*/ 2269997 w 3519411"/>
              <a:gd name="connsiteY257" fmla="*/ 1690869 h 3499511"/>
              <a:gd name="connsiteX258" fmla="*/ 2273067 w 3519411"/>
              <a:gd name="connsiteY258" fmla="*/ 1690869 h 3499511"/>
              <a:gd name="connsiteX259" fmla="*/ 2273067 w 3519411"/>
              <a:gd name="connsiteY259" fmla="*/ 1667996 h 3499511"/>
              <a:gd name="connsiteX260" fmla="*/ 1221254 w 3519411"/>
              <a:gd name="connsiteY260" fmla="*/ 1656848 h 3499511"/>
              <a:gd name="connsiteX261" fmla="*/ 1221254 w 3519411"/>
              <a:gd name="connsiteY261" fmla="*/ 1679722 h 3499511"/>
              <a:gd name="connsiteX262" fmla="*/ 1237416 w 3519411"/>
              <a:gd name="connsiteY262" fmla="*/ 1679722 h 3499511"/>
              <a:gd name="connsiteX263" fmla="*/ 1237416 w 3519411"/>
              <a:gd name="connsiteY263" fmla="*/ 1656848 h 3499511"/>
              <a:gd name="connsiteX264" fmla="*/ 1190058 w 3519411"/>
              <a:gd name="connsiteY264" fmla="*/ 1652080 h 3499511"/>
              <a:gd name="connsiteX265" fmla="*/ 1190058 w 3519411"/>
              <a:gd name="connsiteY265" fmla="*/ 1656848 h 3499511"/>
              <a:gd name="connsiteX266" fmla="*/ 1205134 w 3519411"/>
              <a:gd name="connsiteY266" fmla="*/ 1656848 h 3499511"/>
              <a:gd name="connsiteX267" fmla="*/ 1205134 w 3519411"/>
              <a:gd name="connsiteY267" fmla="*/ 1652080 h 3499511"/>
              <a:gd name="connsiteX268" fmla="*/ 2269997 w 3519411"/>
              <a:gd name="connsiteY268" fmla="*/ 1640354 h 3499511"/>
              <a:gd name="connsiteX269" fmla="*/ 2269997 w 3519411"/>
              <a:gd name="connsiteY269" fmla="*/ 1663227 h 3499511"/>
              <a:gd name="connsiteX270" fmla="*/ 2273067 w 3519411"/>
              <a:gd name="connsiteY270" fmla="*/ 1663227 h 3499511"/>
              <a:gd name="connsiteX271" fmla="*/ 2273067 w 3519411"/>
              <a:gd name="connsiteY271" fmla="*/ 1640354 h 3499511"/>
              <a:gd name="connsiteX272" fmla="*/ 1221254 w 3519411"/>
              <a:gd name="connsiteY272" fmla="*/ 1629207 h 3499511"/>
              <a:gd name="connsiteX273" fmla="*/ 1221254 w 3519411"/>
              <a:gd name="connsiteY273" fmla="*/ 1652080 h 3499511"/>
              <a:gd name="connsiteX274" fmla="*/ 1237416 w 3519411"/>
              <a:gd name="connsiteY274" fmla="*/ 1652080 h 3499511"/>
              <a:gd name="connsiteX275" fmla="*/ 1237416 w 3519411"/>
              <a:gd name="connsiteY275" fmla="*/ 1629207 h 3499511"/>
              <a:gd name="connsiteX276" fmla="*/ 1190058 w 3519411"/>
              <a:gd name="connsiteY276" fmla="*/ 1624438 h 3499511"/>
              <a:gd name="connsiteX277" fmla="*/ 1190058 w 3519411"/>
              <a:gd name="connsiteY277" fmla="*/ 1629207 h 3499511"/>
              <a:gd name="connsiteX278" fmla="*/ 1205134 w 3519411"/>
              <a:gd name="connsiteY278" fmla="*/ 1629207 h 3499511"/>
              <a:gd name="connsiteX279" fmla="*/ 1205134 w 3519411"/>
              <a:gd name="connsiteY279" fmla="*/ 1624438 h 3499511"/>
              <a:gd name="connsiteX280" fmla="*/ 2269997 w 3519411"/>
              <a:gd name="connsiteY280" fmla="*/ 1612712 h 3499511"/>
              <a:gd name="connsiteX281" fmla="*/ 2269997 w 3519411"/>
              <a:gd name="connsiteY281" fmla="*/ 1635586 h 3499511"/>
              <a:gd name="connsiteX282" fmla="*/ 2273067 w 3519411"/>
              <a:gd name="connsiteY282" fmla="*/ 1635586 h 3499511"/>
              <a:gd name="connsiteX283" fmla="*/ 2273067 w 3519411"/>
              <a:gd name="connsiteY283" fmla="*/ 1612712 h 3499511"/>
              <a:gd name="connsiteX284" fmla="*/ 1221254 w 3519411"/>
              <a:gd name="connsiteY284" fmla="*/ 1601565 h 3499511"/>
              <a:gd name="connsiteX285" fmla="*/ 1221254 w 3519411"/>
              <a:gd name="connsiteY285" fmla="*/ 1624438 h 3499511"/>
              <a:gd name="connsiteX286" fmla="*/ 1237416 w 3519411"/>
              <a:gd name="connsiteY286" fmla="*/ 1624438 h 3499511"/>
              <a:gd name="connsiteX287" fmla="*/ 1237416 w 3519411"/>
              <a:gd name="connsiteY287" fmla="*/ 1601565 h 3499511"/>
              <a:gd name="connsiteX288" fmla="*/ 1190058 w 3519411"/>
              <a:gd name="connsiteY288" fmla="*/ 1596797 h 3499511"/>
              <a:gd name="connsiteX289" fmla="*/ 1190058 w 3519411"/>
              <a:gd name="connsiteY289" fmla="*/ 1601565 h 3499511"/>
              <a:gd name="connsiteX290" fmla="*/ 1205134 w 3519411"/>
              <a:gd name="connsiteY290" fmla="*/ 1601565 h 3499511"/>
              <a:gd name="connsiteX291" fmla="*/ 1205134 w 3519411"/>
              <a:gd name="connsiteY291" fmla="*/ 1596797 h 3499511"/>
              <a:gd name="connsiteX292" fmla="*/ 2269997 w 3519411"/>
              <a:gd name="connsiteY292" fmla="*/ 1585071 h 3499511"/>
              <a:gd name="connsiteX293" fmla="*/ 2269997 w 3519411"/>
              <a:gd name="connsiteY293" fmla="*/ 1607944 h 3499511"/>
              <a:gd name="connsiteX294" fmla="*/ 2273067 w 3519411"/>
              <a:gd name="connsiteY294" fmla="*/ 1607944 h 3499511"/>
              <a:gd name="connsiteX295" fmla="*/ 2273067 w 3519411"/>
              <a:gd name="connsiteY295" fmla="*/ 1585071 h 3499511"/>
              <a:gd name="connsiteX296" fmla="*/ 1221254 w 3519411"/>
              <a:gd name="connsiteY296" fmla="*/ 1573923 h 3499511"/>
              <a:gd name="connsiteX297" fmla="*/ 1221254 w 3519411"/>
              <a:gd name="connsiteY297" fmla="*/ 1596797 h 3499511"/>
              <a:gd name="connsiteX298" fmla="*/ 1237416 w 3519411"/>
              <a:gd name="connsiteY298" fmla="*/ 1596797 h 3499511"/>
              <a:gd name="connsiteX299" fmla="*/ 1237416 w 3519411"/>
              <a:gd name="connsiteY299" fmla="*/ 1573923 h 3499511"/>
              <a:gd name="connsiteX300" fmla="*/ 1190058 w 3519411"/>
              <a:gd name="connsiteY300" fmla="*/ 1569155 h 3499511"/>
              <a:gd name="connsiteX301" fmla="*/ 1190058 w 3519411"/>
              <a:gd name="connsiteY301" fmla="*/ 1573923 h 3499511"/>
              <a:gd name="connsiteX302" fmla="*/ 1205134 w 3519411"/>
              <a:gd name="connsiteY302" fmla="*/ 1573923 h 3499511"/>
              <a:gd name="connsiteX303" fmla="*/ 1205134 w 3519411"/>
              <a:gd name="connsiteY303" fmla="*/ 1569155 h 3499511"/>
              <a:gd name="connsiteX304" fmla="*/ 2269997 w 3519411"/>
              <a:gd name="connsiteY304" fmla="*/ 1557429 h 3499511"/>
              <a:gd name="connsiteX305" fmla="*/ 2269997 w 3519411"/>
              <a:gd name="connsiteY305" fmla="*/ 1580302 h 3499511"/>
              <a:gd name="connsiteX306" fmla="*/ 2273067 w 3519411"/>
              <a:gd name="connsiteY306" fmla="*/ 1580302 h 3499511"/>
              <a:gd name="connsiteX307" fmla="*/ 2273067 w 3519411"/>
              <a:gd name="connsiteY307" fmla="*/ 1557429 h 3499511"/>
              <a:gd name="connsiteX308" fmla="*/ 1221254 w 3519411"/>
              <a:gd name="connsiteY308" fmla="*/ 1546282 h 3499511"/>
              <a:gd name="connsiteX309" fmla="*/ 1221254 w 3519411"/>
              <a:gd name="connsiteY309" fmla="*/ 1569155 h 3499511"/>
              <a:gd name="connsiteX310" fmla="*/ 1237416 w 3519411"/>
              <a:gd name="connsiteY310" fmla="*/ 1569155 h 3499511"/>
              <a:gd name="connsiteX311" fmla="*/ 1237416 w 3519411"/>
              <a:gd name="connsiteY311" fmla="*/ 1546282 h 3499511"/>
              <a:gd name="connsiteX312" fmla="*/ 1190058 w 3519411"/>
              <a:gd name="connsiteY312" fmla="*/ 1541513 h 3499511"/>
              <a:gd name="connsiteX313" fmla="*/ 1190058 w 3519411"/>
              <a:gd name="connsiteY313" fmla="*/ 1546282 h 3499511"/>
              <a:gd name="connsiteX314" fmla="*/ 1205134 w 3519411"/>
              <a:gd name="connsiteY314" fmla="*/ 1546282 h 3499511"/>
              <a:gd name="connsiteX315" fmla="*/ 1205134 w 3519411"/>
              <a:gd name="connsiteY315" fmla="*/ 1541513 h 3499511"/>
              <a:gd name="connsiteX316" fmla="*/ 2269997 w 3519411"/>
              <a:gd name="connsiteY316" fmla="*/ 1529787 h 3499511"/>
              <a:gd name="connsiteX317" fmla="*/ 2269997 w 3519411"/>
              <a:gd name="connsiteY317" fmla="*/ 1552661 h 3499511"/>
              <a:gd name="connsiteX318" fmla="*/ 2273067 w 3519411"/>
              <a:gd name="connsiteY318" fmla="*/ 1552661 h 3499511"/>
              <a:gd name="connsiteX319" fmla="*/ 2273067 w 3519411"/>
              <a:gd name="connsiteY319" fmla="*/ 1529787 h 3499511"/>
              <a:gd name="connsiteX320" fmla="*/ 1221254 w 3519411"/>
              <a:gd name="connsiteY320" fmla="*/ 1518640 h 3499511"/>
              <a:gd name="connsiteX321" fmla="*/ 1221254 w 3519411"/>
              <a:gd name="connsiteY321" fmla="*/ 1541513 h 3499511"/>
              <a:gd name="connsiteX322" fmla="*/ 1237416 w 3519411"/>
              <a:gd name="connsiteY322" fmla="*/ 1541513 h 3499511"/>
              <a:gd name="connsiteX323" fmla="*/ 1237416 w 3519411"/>
              <a:gd name="connsiteY323" fmla="*/ 1518640 h 3499511"/>
              <a:gd name="connsiteX324" fmla="*/ 1190058 w 3519411"/>
              <a:gd name="connsiteY324" fmla="*/ 1513872 h 3499511"/>
              <a:gd name="connsiteX325" fmla="*/ 1190058 w 3519411"/>
              <a:gd name="connsiteY325" fmla="*/ 1518640 h 3499511"/>
              <a:gd name="connsiteX326" fmla="*/ 1205134 w 3519411"/>
              <a:gd name="connsiteY326" fmla="*/ 1518640 h 3499511"/>
              <a:gd name="connsiteX327" fmla="*/ 1205134 w 3519411"/>
              <a:gd name="connsiteY327" fmla="*/ 1513872 h 3499511"/>
              <a:gd name="connsiteX328" fmla="*/ 2269997 w 3519411"/>
              <a:gd name="connsiteY328" fmla="*/ 1502146 h 3499511"/>
              <a:gd name="connsiteX329" fmla="*/ 2269997 w 3519411"/>
              <a:gd name="connsiteY329" fmla="*/ 1525019 h 3499511"/>
              <a:gd name="connsiteX330" fmla="*/ 2273067 w 3519411"/>
              <a:gd name="connsiteY330" fmla="*/ 1525019 h 3499511"/>
              <a:gd name="connsiteX331" fmla="*/ 2273067 w 3519411"/>
              <a:gd name="connsiteY331" fmla="*/ 1502146 h 3499511"/>
              <a:gd name="connsiteX332" fmla="*/ 1221254 w 3519411"/>
              <a:gd name="connsiteY332" fmla="*/ 1490998 h 3499511"/>
              <a:gd name="connsiteX333" fmla="*/ 1221254 w 3519411"/>
              <a:gd name="connsiteY333" fmla="*/ 1513872 h 3499511"/>
              <a:gd name="connsiteX334" fmla="*/ 1237416 w 3519411"/>
              <a:gd name="connsiteY334" fmla="*/ 1513872 h 3499511"/>
              <a:gd name="connsiteX335" fmla="*/ 1237416 w 3519411"/>
              <a:gd name="connsiteY335" fmla="*/ 1490998 h 3499511"/>
              <a:gd name="connsiteX336" fmla="*/ 1190058 w 3519411"/>
              <a:gd name="connsiteY336" fmla="*/ 1486230 h 3499511"/>
              <a:gd name="connsiteX337" fmla="*/ 1190058 w 3519411"/>
              <a:gd name="connsiteY337" fmla="*/ 1490998 h 3499511"/>
              <a:gd name="connsiteX338" fmla="*/ 1205134 w 3519411"/>
              <a:gd name="connsiteY338" fmla="*/ 1490998 h 3499511"/>
              <a:gd name="connsiteX339" fmla="*/ 1205134 w 3519411"/>
              <a:gd name="connsiteY339" fmla="*/ 1486230 h 3499511"/>
              <a:gd name="connsiteX340" fmla="*/ 2269997 w 3519411"/>
              <a:gd name="connsiteY340" fmla="*/ 1474504 h 3499511"/>
              <a:gd name="connsiteX341" fmla="*/ 2269997 w 3519411"/>
              <a:gd name="connsiteY341" fmla="*/ 1497377 h 3499511"/>
              <a:gd name="connsiteX342" fmla="*/ 2273067 w 3519411"/>
              <a:gd name="connsiteY342" fmla="*/ 1497377 h 3499511"/>
              <a:gd name="connsiteX343" fmla="*/ 2273067 w 3519411"/>
              <a:gd name="connsiteY343" fmla="*/ 1474504 h 3499511"/>
              <a:gd name="connsiteX344" fmla="*/ 1221254 w 3519411"/>
              <a:gd name="connsiteY344" fmla="*/ 1463356 h 3499511"/>
              <a:gd name="connsiteX345" fmla="*/ 1221254 w 3519411"/>
              <a:gd name="connsiteY345" fmla="*/ 1486230 h 3499511"/>
              <a:gd name="connsiteX346" fmla="*/ 1237416 w 3519411"/>
              <a:gd name="connsiteY346" fmla="*/ 1486230 h 3499511"/>
              <a:gd name="connsiteX347" fmla="*/ 1237416 w 3519411"/>
              <a:gd name="connsiteY347" fmla="*/ 1463356 h 3499511"/>
              <a:gd name="connsiteX348" fmla="*/ 1190058 w 3519411"/>
              <a:gd name="connsiteY348" fmla="*/ 1458588 h 3499511"/>
              <a:gd name="connsiteX349" fmla="*/ 1190058 w 3519411"/>
              <a:gd name="connsiteY349" fmla="*/ 1463356 h 3499511"/>
              <a:gd name="connsiteX350" fmla="*/ 1205134 w 3519411"/>
              <a:gd name="connsiteY350" fmla="*/ 1463356 h 3499511"/>
              <a:gd name="connsiteX351" fmla="*/ 1205134 w 3519411"/>
              <a:gd name="connsiteY351" fmla="*/ 1458588 h 3499511"/>
              <a:gd name="connsiteX352" fmla="*/ 2269997 w 3519411"/>
              <a:gd name="connsiteY352" fmla="*/ 1446862 h 3499511"/>
              <a:gd name="connsiteX353" fmla="*/ 2269997 w 3519411"/>
              <a:gd name="connsiteY353" fmla="*/ 1469736 h 3499511"/>
              <a:gd name="connsiteX354" fmla="*/ 2273067 w 3519411"/>
              <a:gd name="connsiteY354" fmla="*/ 1469736 h 3499511"/>
              <a:gd name="connsiteX355" fmla="*/ 2273067 w 3519411"/>
              <a:gd name="connsiteY355" fmla="*/ 1446862 h 3499511"/>
              <a:gd name="connsiteX356" fmla="*/ 1221254 w 3519411"/>
              <a:gd name="connsiteY356" fmla="*/ 1435715 h 3499511"/>
              <a:gd name="connsiteX357" fmla="*/ 1221254 w 3519411"/>
              <a:gd name="connsiteY357" fmla="*/ 1458588 h 3499511"/>
              <a:gd name="connsiteX358" fmla="*/ 1237416 w 3519411"/>
              <a:gd name="connsiteY358" fmla="*/ 1458588 h 3499511"/>
              <a:gd name="connsiteX359" fmla="*/ 1237416 w 3519411"/>
              <a:gd name="connsiteY359" fmla="*/ 1435715 h 3499511"/>
              <a:gd name="connsiteX360" fmla="*/ 1190058 w 3519411"/>
              <a:gd name="connsiteY360" fmla="*/ 1430947 h 3499511"/>
              <a:gd name="connsiteX361" fmla="*/ 1190058 w 3519411"/>
              <a:gd name="connsiteY361" fmla="*/ 1435715 h 3499511"/>
              <a:gd name="connsiteX362" fmla="*/ 1205134 w 3519411"/>
              <a:gd name="connsiteY362" fmla="*/ 1435715 h 3499511"/>
              <a:gd name="connsiteX363" fmla="*/ 1205134 w 3519411"/>
              <a:gd name="connsiteY363" fmla="*/ 1430947 h 3499511"/>
              <a:gd name="connsiteX364" fmla="*/ 2269997 w 3519411"/>
              <a:gd name="connsiteY364" fmla="*/ 1419220 h 3499511"/>
              <a:gd name="connsiteX365" fmla="*/ 2269997 w 3519411"/>
              <a:gd name="connsiteY365" fmla="*/ 1442094 h 3499511"/>
              <a:gd name="connsiteX366" fmla="*/ 2273067 w 3519411"/>
              <a:gd name="connsiteY366" fmla="*/ 1442094 h 3499511"/>
              <a:gd name="connsiteX367" fmla="*/ 2273067 w 3519411"/>
              <a:gd name="connsiteY367" fmla="*/ 1419220 h 3499511"/>
              <a:gd name="connsiteX368" fmla="*/ 1221254 w 3519411"/>
              <a:gd name="connsiteY368" fmla="*/ 1408073 h 3499511"/>
              <a:gd name="connsiteX369" fmla="*/ 1221254 w 3519411"/>
              <a:gd name="connsiteY369" fmla="*/ 1430947 h 3499511"/>
              <a:gd name="connsiteX370" fmla="*/ 1237416 w 3519411"/>
              <a:gd name="connsiteY370" fmla="*/ 1430947 h 3499511"/>
              <a:gd name="connsiteX371" fmla="*/ 1237416 w 3519411"/>
              <a:gd name="connsiteY371" fmla="*/ 1408073 h 3499511"/>
              <a:gd name="connsiteX372" fmla="*/ 1190058 w 3519411"/>
              <a:gd name="connsiteY372" fmla="*/ 1403305 h 3499511"/>
              <a:gd name="connsiteX373" fmla="*/ 1190058 w 3519411"/>
              <a:gd name="connsiteY373" fmla="*/ 1408073 h 3499511"/>
              <a:gd name="connsiteX374" fmla="*/ 1205134 w 3519411"/>
              <a:gd name="connsiteY374" fmla="*/ 1408073 h 3499511"/>
              <a:gd name="connsiteX375" fmla="*/ 1205134 w 3519411"/>
              <a:gd name="connsiteY375" fmla="*/ 1403305 h 3499511"/>
              <a:gd name="connsiteX376" fmla="*/ 2269997 w 3519411"/>
              <a:gd name="connsiteY376" fmla="*/ 1391579 h 3499511"/>
              <a:gd name="connsiteX377" fmla="*/ 2269997 w 3519411"/>
              <a:gd name="connsiteY377" fmla="*/ 1414452 h 3499511"/>
              <a:gd name="connsiteX378" fmla="*/ 2273067 w 3519411"/>
              <a:gd name="connsiteY378" fmla="*/ 1414452 h 3499511"/>
              <a:gd name="connsiteX379" fmla="*/ 2273067 w 3519411"/>
              <a:gd name="connsiteY379" fmla="*/ 1391579 h 3499511"/>
              <a:gd name="connsiteX380" fmla="*/ 1221254 w 3519411"/>
              <a:gd name="connsiteY380" fmla="*/ 1380431 h 3499511"/>
              <a:gd name="connsiteX381" fmla="*/ 1221254 w 3519411"/>
              <a:gd name="connsiteY381" fmla="*/ 1403305 h 3499511"/>
              <a:gd name="connsiteX382" fmla="*/ 1237416 w 3519411"/>
              <a:gd name="connsiteY382" fmla="*/ 1403305 h 3499511"/>
              <a:gd name="connsiteX383" fmla="*/ 1237416 w 3519411"/>
              <a:gd name="connsiteY383" fmla="*/ 1380431 h 3499511"/>
              <a:gd name="connsiteX384" fmla="*/ 1190058 w 3519411"/>
              <a:gd name="connsiteY384" fmla="*/ 1375663 h 3499511"/>
              <a:gd name="connsiteX385" fmla="*/ 1190058 w 3519411"/>
              <a:gd name="connsiteY385" fmla="*/ 1380431 h 3499511"/>
              <a:gd name="connsiteX386" fmla="*/ 1205134 w 3519411"/>
              <a:gd name="connsiteY386" fmla="*/ 1380431 h 3499511"/>
              <a:gd name="connsiteX387" fmla="*/ 1205134 w 3519411"/>
              <a:gd name="connsiteY387" fmla="*/ 1375663 h 3499511"/>
              <a:gd name="connsiteX388" fmla="*/ 2269997 w 3519411"/>
              <a:gd name="connsiteY388" fmla="*/ 1363937 h 3499511"/>
              <a:gd name="connsiteX389" fmla="*/ 2269997 w 3519411"/>
              <a:gd name="connsiteY389" fmla="*/ 1386811 h 3499511"/>
              <a:gd name="connsiteX390" fmla="*/ 2273067 w 3519411"/>
              <a:gd name="connsiteY390" fmla="*/ 1386811 h 3499511"/>
              <a:gd name="connsiteX391" fmla="*/ 2273067 w 3519411"/>
              <a:gd name="connsiteY391" fmla="*/ 1363937 h 3499511"/>
              <a:gd name="connsiteX392" fmla="*/ 1221254 w 3519411"/>
              <a:gd name="connsiteY392" fmla="*/ 1352790 h 3499511"/>
              <a:gd name="connsiteX393" fmla="*/ 1221254 w 3519411"/>
              <a:gd name="connsiteY393" fmla="*/ 1375663 h 3499511"/>
              <a:gd name="connsiteX394" fmla="*/ 1237416 w 3519411"/>
              <a:gd name="connsiteY394" fmla="*/ 1375663 h 3499511"/>
              <a:gd name="connsiteX395" fmla="*/ 1237416 w 3519411"/>
              <a:gd name="connsiteY395" fmla="*/ 1352790 h 3499511"/>
              <a:gd name="connsiteX396" fmla="*/ 1190058 w 3519411"/>
              <a:gd name="connsiteY396" fmla="*/ 1348021 h 3499511"/>
              <a:gd name="connsiteX397" fmla="*/ 1190058 w 3519411"/>
              <a:gd name="connsiteY397" fmla="*/ 1352790 h 3499511"/>
              <a:gd name="connsiteX398" fmla="*/ 1205134 w 3519411"/>
              <a:gd name="connsiteY398" fmla="*/ 1352790 h 3499511"/>
              <a:gd name="connsiteX399" fmla="*/ 1205134 w 3519411"/>
              <a:gd name="connsiteY399" fmla="*/ 1348021 h 3499511"/>
              <a:gd name="connsiteX400" fmla="*/ 2269997 w 3519411"/>
              <a:gd name="connsiteY400" fmla="*/ 1336295 h 3499511"/>
              <a:gd name="connsiteX401" fmla="*/ 2269997 w 3519411"/>
              <a:gd name="connsiteY401" fmla="*/ 1359169 h 3499511"/>
              <a:gd name="connsiteX402" fmla="*/ 2273067 w 3519411"/>
              <a:gd name="connsiteY402" fmla="*/ 1359169 h 3499511"/>
              <a:gd name="connsiteX403" fmla="*/ 2273067 w 3519411"/>
              <a:gd name="connsiteY403" fmla="*/ 1336295 h 3499511"/>
              <a:gd name="connsiteX404" fmla="*/ 1221254 w 3519411"/>
              <a:gd name="connsiteY404" fmla="*/ 1325148 h 3499511"/>
              <a:gd name="connsiteX405" fmla="*/ 1221254 w 3519411"/>
              <a:gd name="connsiteY405" fmla="*/ 1348021 h 3499511"/>
              <a:gd name="connsiteX406" fmla="*/ 1237416 w 3519411"/>
              <a:gd name="connsiteY406" fmla="*/ 1348021 h 3499511"/>
              <a:gd name="connsiteX407" fmla="*/ 1237416 w 3519411"/>
              <a:gd name="connsiteY407" fmla="*/ 1325148 h 3499511"/>
              <a:gd name="connsiteX408" fmla="*/ 1190058 w 3519411"/>
              <a:gd name="connsiteY408" fmla="*/ 1320380 h 3499511"/>
              <a:gd name="connsiteX409" fmla="*/ 1190058 w 3519411"/>
              <a:gd name="connsiteY409" fmla="*/ 1325148 h 3499511"/>
              <a:gd name="connsiteX410" fmla="*/ 1205134 w 3519411"/>
              <a:gd name="connsiteY410" fmla="*/ 1325148 h 3499511"/>
              <a:gd name="connsiteX411" fmla="*/ 1205134 w 3519411"/>
              <a:gd name="connsiteY411" fmla="*/ 1320380 h 3499511"/>
              <a:gd name="connsiteX412" fmla="*/ 2269997 w 3519411"/>
              <a:gd name="connsiteY412" fmla="*/ 1308654 h 3499511"/>
              <a:gd name="connsiteX413" fmla="*/ 2269997 w 3519411"/>
              <a:gd name="connsiteY413" fmla="*/ 1331527 h 3499511"/>
              <a:gd name="connsiteX414" fmla="*/ 2273067 w 3519411"/>
              <a:gd name="connsiteY414" fmla="*/ 1331527 h 3499511"/>
              <a:gd name="connsiteX415" fmla="*/ 2273067 w 3519411"/>
              <a:gd name="connsiteY415" fmla="*/ 1308654 h 3499511"/>
              <a:gd name="connsiteX416" fmla="*/ 1221254 w 3519411"/>
              <a:gd name="connsiteY416" fmla="*/ 1297506 h 3499511"/>
              <a:gd name="connsiteX417" fmla="*/ 1221254 w 3519411"/>
              <a:gd name="connsiteY417" fmla="*/ 1320380 h 3499511"/>
              <a:gd name="connsiteX418" fmla="*/ 1237416 w 3519411"/>
              <a:gd name="connsiteY418" fmla="*/ 1320380 h 3499511"/>
              <a:gd name="connsiteX419" fmla="*/ 1237416 w 3519411"/>
              <a:gd name="connsiteY419" fmla="*/ 1297506 h 3499511"/>
              <a:gd name="connsiteX420" fmla="*/ 1190058 w 3519411"/>
              <a:gd name="connsiteY420" fmla="*/ 1292738 h 3499511"/>
              <a:gd name="connsiteX421" fmla="*/ 1190058 w 3519411"/>
              <a:gd name="connsiteY421" fmla="*/ 1297506 h 3499511"/>
              <a:gd name="connsiteX422" fmla="*/ 1205134 w 3519411"/>
              <a:gd name="connsiteY422" fmla="*/ 1297506 h 3499511"/>
              <a:gd name="connsiteX423" fmla="*/ 1205134 w 3519411"/>
              <a:gd name="connsiteY423" fmla="*/ 1292738 h 3499511"/>
              <a:gd name="connsiteX424" fmla="*/ 2269997 w 3519411"/>
              <a:gd name="connsiteY424" fmla="*/ 1281012 h 3499511"/>
              <a:gd name="connsiteX425" fmla="*/ 2269997 w 3519411"/>
              <a:gd name="connsiteY425" fmla="*/ 1303885 h 3499511"/>
              <a:gd name="connsiteX426" fmla="*/ 2273067 w 3519411"/>
              <a:gd name="connsiteY426" fmla="*/ 1303885 h 3499511"/>
              <a:gd name="connsiteX427" fmla="*/ 2273067 w 3519411"/>
              <a:gd name="connsiteY427" fmla="*/ 1281012 h 3499511"/>
              <a:gd name="connsiteX428" fmla="*/ 1221254 w 3519411"/>
              <a:gd name="connsiteY428" fmla="*/ 1265096 h 3499511"/>
              <a:gd name="connsiteX429" fmla="*/ 1221254 w 3519411"/>
              <a:gd name="connsiteY429" fmla="*/ 1292738 h 3499511"/>
              <a:gd name="connsiteX430" fmla="*/ 1237416 w 3519411"/>
              <a:gd name="connsiteY430" fmla="*/ 1292738 h 3499511"/>
              <a:gd name="connsiteX431" fmla="*/ 1237416 w 3519411"/>
              <a:gd name="connsiteY431" fmla="*/ 1265096 h 3499511"/>
              <a:gd name="connsiteX432" fmla="*/ 1190058 w 3519411"/>
              <a:gd name="connsiteY432" fmla="*/ 1265096 h 3499511"/>
              <a:gd name="connsiteX433" fmla="*/ 1190058 w 3519411"/>
              <a:gd name="connsiteY433" fmla="*/ 1266186 h 3499511"/>
              <a:gd name="connsiteX434" fmla="*/ 1205134 w 3519411"/>
              <a:gd name="connsiteY434" fmla="*/ 1266186 h 3499511"/>
              <a:gd name="connsiteX435" fmla="*/ 1205134 w 3519411"/>
              <a:gd name="connsiteY435" fmla="*/ 1265096 h 3499511"/>
              <a:gd name="connsiteX436" fmla="*/ 899940 w 3519411"/>
              <a:gd name="connsiteY436" fmla="*/ 1265096 h 3499511"/>
              <a:gd name="connsiteX437" fmla="*/ 899940 w 3519411"/>
              <a:gd name="connsiteY437" fmla="*/ 1292738 h 3499511"/>
              <a:gd name="connsiteX438" fmla="*/ 931449 w 3519411"/>
              <a:gd name="connsiteY438" fmla="*/ 1292738 h 3499511"/>
              <a:gd name="connsiteX439" fmla="*/ 931449 w 3519411"/>
              <a:gd name="connsiteY439" fmla="*/ 1297506 h 3499511"/>
              <a:gd name="connsiteX440" fmla="*/ 899940 w 3519411"/>
              <a:gd name="connsiteY440" fmla="*/ 1297506 h 3499511"/>
              <a:gd name="connsiteX441" fmla="*/ 899940 w 3519411"/>
              <a:gd name="connsiteY441" fmla="*/ 1320380 h 3499511"/>
              <a:gd name="connsiteX442" fmla="*/ 931449 w 3519411"/>
              <a:gd name="connsiteY442" fmla="*/ 1320380 h 3499511"/>
              <a:gd name="connsiteX443" fmla="*/ 931449 w 3519411"/>
              <a:gd name="connsiteY443" fmla="*/ 1325148 h 3499511"/>
              <a:gd name="connsiteX444" fmla="*/ 899940 w 3519411"/>
              <a:gd name="connsiteY444" fmla="*/ 1325148 h 3499511"/>
              <a:gd name="connsiteX445" fmla="*/ 899940 w 3519411"/>
              <a:gd name="connsiteY445" fmla="*/ 1348021 h 3499511"/>
              <a:gd name="connsiteX446" fmla="*/ 931449 w 3519411"/>
              <a:gd name="connsiteY446" fmla="*/ 1348021 h 3499511"/>
              <a:gd name="connsiteX447" fmla="*/ 931449 w 3519411"/>
              <a:gd name="connsiteY447" fmla="*/ 1352790 h 3499511"/>
              <a:gd name="connsiteX448" fmla="*/ 899940 w 3519411"/>
              <a:gd name="connsiteY448" fmla="*/ 1352790 h 3499511"/>
              <a:gd name="connsiteX449" fmla="*/ 899940 w 3519411"/>
              <a:gd name="connsiteY449" fmla="*/ 1375663 h 3499511"/>
              <a:gd name="connsiteX450" fmla="*/ 931449 w 3519411"/>
              <a:gd name="connsiteY450" fmla="*/ 1375663 h 3499511"/>
              <a:gd name="connsiteX451" fmla="*/ 931449 w 3519411"/>
              <a:gd name="connsiteY451" fmla="*/ 1380431 h 3499511"/>
              <a:gd name="connsiteX452" fmla="*/ 899940 w 3519411"/>
              <a:gd name="connsiteY452" fmla="*/ 1380431 h 3499511"/>
              <a:gd name="connsiteX453" fmla="*/ 899940 w 3519411"/>
              <a:gd name="connsiteY453" fmla="*/ 1403305 h 3499511"/>
              <a:gd name="connsiteX454" fmla="*/ 931449 w 3519411"/>
              <a:gd name="connsiteY454" fmla="*/ 1403305 h 3499511"/>
              <a:gd name="connsiteX455" fmla="*/ 931449 w 3519411"/>
              <a:gd name="connsiteY455" fmla="*/ 1408073 h 3499511"/>
              <a:gd name="connsiteX456" fmla="*/ 899940 w 3519411"/>
              <a:gd name="connsiteY456" fmla="*/ 1408073 h 3499511"/>
              <a:gd name="connsiteX457" fmla="*/ 899940 w 3519411"/>
              <a:gd name="connsiteY457" fmla="*/ 1430947 h 3499511"/>
              <a:gd name="connsiteX458" fmla="*/ 931449 w 3519411"/>
              <a:gd name="connsiteY458" fmla="*/ 1430947 h 3499511"/>
              <a:gd name="connsiteX459" fmla="*/ 931449 w 3519411"/>
              <a:gd name="connsiteY459" fmla="*/ 1435715 h 3499511"/>
              <a:gd name="connsiteX460" fmla="*/ 899940 w 3519411"/>
              <a:gd name="connsiteY460" fmla="*/ 1435715 h 3499511"/>
              <a:gd name="connsiteX461" fmla="*/ 899940 w 3519411"/>
              <a:gd name="connsiteY461" fmla="*/ 1458588 h 3499511"/>
              <a:gd name="connsiteX462" fmla="*/ 931449 w 3519411"/>
              <a:gd name="connsiteY462" fmla="*/ 1458588 h 3499511"/>
              <a:gd name="connsiteX463" fmla="*/ 931449 w 3519411"/>
              <a:gd name="connsiteY463" fmla="*/ 1463356 h 3499511"/>
              <a:gd name="connsiteX464" fmla="*/ 899940 w 3519411"/>
              <a:gd name="connsiteY464" fmla="*/ 1463356 h 3499511"/>
              <a:gd name="connsiteX465" fmla="*/ 899940 w 3519411"/>
              <a:gd name="connsiteY465" fmla="*/ 1486230 h 3499511"/>
              <a:gd name="connsiteX466" fmla="*/ 931449 w 3519411"/>
              <a:gd name="connsiteY466" fmla="*/ 1486230 h 3499511"/>
              <a:gd name="connsiteX467" fmla="*/ 931449 w 3519411"/>
              <a:gd name="connsiteY467" fmla="*/ 1490998 h 3499511"/>
              <a:gd name="connsiteX468" fmla="*/ 899940 w 3519411"/>
              <a:gd name="connsiteY468" fmla="*/ 1490998 h 3499511"/>
              <a:gd name="connsiteX469" fmla="*/ 899940 w 3519411"/>
              <a:gd name="connsiteY469" fmla="*/ 1513872 h 3499511"/>
              <a:gd name="connsiteX470" fmla="*/ 931449 w 3519411"/>
              <a:gd name="connsiteY470" fmla="*/ 1513872 h 3499511"/>
              <a:gd name="connsiteX471" fmla="*/ 931449 w 3519411"/>
              <a:gd name="connsiteY471" fmla="*/ 1518640 h 3499511"/>
              <a:gd name="connsiteX472" fmla="*/ 899940 w 3519411"/>
              <a:gd name="connsiteY472" fmla="*/ 1518640 h 3499511"/>
              <a:gd name="connsiteX473" fmla="*/ 899940 w 3519411"/>
              <a:gd name="connsiteY473" fmla="*/ 1541513 h 3499511"/>
              <a:gd name="connsiteX474" fmla="*/ 931449 w 3519411"/>
              <a:gd name="connsiteY474" fmla="*/ 1541513 h 3499511"/>
              <a:gd name="connsiteX475" fmla="*/ 931449 w 3519411"/>
              <a:gd name="connsiteY475" fmla="*/ 1546282 h 3499511"/>
              <a:gd name="connsiteX476" fmla="*/ 899940 w 3519411"/>
              <a:gd name="connsiteY476" fmla="*/ 1546282 h 3499511"/>
              <a:gd name="connsiteX477" fmla="*/ 899940 w 3519411"/>
              <a:gd name="connsiteY477" fmla="*/ 1569155 h 3499511"/>
              <a:gd name="connsiteX478" fmla="*/ 931449 w 3519411"/>
              <a:gd name="connsiteY478" fmla="*/ 1569155 h 3499511"/>
              <a:gd name="connsiteX479" fmla="*/ 931449 w 3519411"/>
              <a:gd name="connsiteY479" fmla="*/ 1573923 h 3499511"/>
              <a:gd name="connsiteX480" fmla="*/ 899940 w 3519411"/>
              <a:gd name="connsiteY480" fmla="*/ 1573923 h 3499511"/>
              <a:gd name="connsiteX481" fmla="*/ 899940 w 3519411"/>
              <a:gd name="connsiteY481" fmla="*/ 1596797 h 3499511"/>
              <a:gd name="connsiteX482" fmla="*/ 931449 w 3519411"/>
              <a:gd name="connsiteY482" fmla="*/ 1596797 h 3499511"/>
              <a:gd name="connsiteX483" fmla="*/ 931449 w 3519411"/>
              <a:gd name="connsiteY483" fmla="*/ 1601565 h 3499511"/>
              <a:gd name="connsiteX484" fmla="*/ 899940 w 3519411"/>
              <a:gd name="connsiteY484" fmla="*/ 1601565 h 3499511"/>
              <a:gd name="connsiteX485" fmla="*/ 899940 w 3519411"/>
              <a:gd name="connsiteY485" fmla="*/ 1624438 h 3499511"/>
              <a:gd name="connsiteX486" fmla="*/ 931449 w 3519411"/>
              <a:gd name="connsiteY486" fmla="*/ 1624438 h 3499511"/>
              <a:gd name="connsiteX487" fmla="*/ 931449 w 3519411"/>
              <a:gd name="connsiteY487" fmla="*/ 1629207 h 3499511"/>
              <a:gd name="connsiteX488" fmla="*/ 899940 w 3519411"/>
              <a:gd name="connsiteY488" fmla="*/ 1629207 h 3499511"/>
              <a:gd name="connsiteX489" fmla="*/ 899940 w 3519411"/>
              <a:gd name="connsiteY489" fmla="*/ 1652080 h 3499511"/>
              <a:gd name="connsiteX490" fmla="*/ 931449 w 3519411"/>
              <a:gd name="connsiteY490" fmla="*/ 1652080 h 3499511"/>
              <a:gd name="connsiteX491" fmla="*/ 931449 w 3519411"/>
              <a:gd name="connsiteY491" fmla="*/ 1656848 h 3499511"/>
              <a:gd name="connsiteX492" fmla="*/ 899940 w 3519411"/>
              <a:gd name="connsiteY492" fmla="*/ 1656848 h 3499511"/>
              <a:gd name="connsiteX493" fmla="*/ 899940 w 3519411"/>
              <a:gd name="connsiteY493" fmla="*/ 1679722 h 3499511"/>
              <a:gd name="connsiteX494" fmla="*/ 931449 w 3519411"/>
              <a:gd name="connsiteY494" fmla="*/ 1679722 h 3499511"/>
              <a:gd name="connsiteX495" fmla="*/ 931449 w 3519411"/>
              <a:gd name="connsiteY495" fmla="*/ 1684490 h 3499511"/>
              <a:gd name="connsiteX496" fmla="*/ 899940 w 3519411"/>
              <a:gd name="connsiteY496" fmla="*/ 1684490 h 3499511"/>
              <a:gd name="connsiteX497" fmla="*/ 899940 w 3519411"/>
              <a:gd name="connsiteY497" fmla="*/ 1707364 h 3499511"/>
              <a:gd name="connsiteX498" fmla="*/ 931449 w 3519411"/>
              <a:gd name="connsiteY498" fmla="*/ 1707364 h 3499511"/>
              <a:gd name="connsiteX499" fmla="*/ 931449 w 3519411"/>
              <a:gd name="connsiteY499" fmla="*/ 1712132 h 3499511"/>
              <a:gd name="connsiteX500" fmla="*/ 899940 w 3519411"/>
              <a:gd name="connsiteY500" fmla="*/ 1712132 h 3499511"/>
              <a:gd name="connsiteX501" fmla="*/ 899940 w 3519411"/>
              <a:gd name="connsiteY501" fmla="*/ 1735005 h 3499511"/>
              <a:gd name="connsiteX502" fmla="*/ 931449 w 3519411"/>
              <a:gd name="connsiteY502" fmla="*/ 1735005 h 3499511"/>
              <a:gd name="connsiteX503" fmla="*/ 931449 w 3519411"/>
              <a:gd name="connsiteY503" fmla="*/ 1739773 h 3499511"/>
              <a:gd name="connsiteX504" fmla="*/ 899940 w 3519411"/>
              <a:gd name="connsiteY504" fmla="*/ 1739773 h 3499511"/>
              <a:gd name="connsiteX505" fmla="*/ 899940 w 3519411"/>
              <a:gd name="connsiteY505" fmla="*/ 1762647 h 3499511"/>
              <a:gd name="connsiteX506" fmla="*/ 931449 w 3519411"/>
              <a:gd name="connsiteY506" fmla="*/ 1762647 h 3499511"/>
              <a:gd name="connsiteX507" fmla="*/ 931449 w 3519411"/>
              <a:gd name="connsiteY507" fmla="*/ 1767415 h 3499511"/>
              <a:gd name="connsiteX508" fmla="*/ 899940 w 3519411"/>
              <a:gd name="connsiteY508" fmla="*/ 1767415 h 3499511"/>
              <a:gd name="connsiteX509" fmla="*/ 899940 w 3519411"/>
              <a:gd name="connsiteY509" fmla="*/ 1790289 h 3499511"/>
              <a:gd name="connsiteX510" fmla="*/ 931449 w 3519411"/>
              <a:gd name="connsiteY510" fmla="*/ 1790289 h 3499511"/>
              <a:gd name="connsiteX511" fmla="*/ 931449 w 3519411"/>
              <a:gd name="connsiteY511" fmla="*/ 1795057 h 3499511"/>
              <a:gd name="connsiteX512" fmla="*/ 899940 w 3519411"/>
              <a:gd name="connsiteY512" fmla="*/ 1795057 h 3499511"/>
              <a:gd name="connsiteX513" fmla="*/ 899940 w 3519411"/>
              <a:gd name="connsiteY513" fmla="*/ 1817930 h 3499511"/>
              <a:gd name="connsiteX514" fmla="*/ 931449 w 3519411"/>
              <a:gd name="connsiteY514" fmla="*/ 1817930 h 3499511"/>
              <a:gd name="connsiteX515" fmla="*/ 931449 w 3519411"/>
              <a:gd name="connsiteY515" fmla="*/ 1822699 h 3499511"/>
              <a:gd name="connsiteX516" fmla="*/ 899940 w 3519411"/>
              <a:gd name="connsiteY516" fmla="*/ 1822699 h 3499511"/>
              <a:gd name="connsiteX517" fmla="*/ 899940 w 3519411"/>
              <a:gd name="connsiteY517" fmla="*/ 1845572 h 3499511"/>
              <a:gd name="connsiteX518" fmla="*/ 931449 w 3519411"/>
              <a:gd name="connsiteY518" fmla="*/ 1845572 h 3499511"/>
              <a:gd name="connsiteX519" fmla="*/ 931449 w 3519411"/>
              <a:gd name="connsiteY519" fmla="*/ 1850340 h 3499511"/>
              <a:gd name="connsiteX520" fmla="*/ 899940 w 3519411"/>
              <a:gd name="connsiteY520" fmla="*/ 1850340 h 3499511"/>
              <a:gd name="connsiteX521" fmla="*/ 899940 w 3519411"/>
              <a:gd name="connsiteY521" fmla="*/ 1873214 h 3499511"/>
              <a:gd name="connsiteX522" fmla="*/ 931449 w 3519411"/>
              <a:gd name="connsiteY522" fmla="*/ 1873214 h 3499511"/>
              <a:gd name="connsiteX523" fmla="*/ 931449 w 3519411"/>
              <a:gd name="connsiteY523" fmla="*/ 1877982 h 3499511"/>
              <a:gd name="connsiteX524" fmla="*/ 899940 w 3519411"/>
              <a:gd name="connsiteY524" fmla="*/ 1877982 h 3499511"/>
              <a:gd name="connsiteX525" fmla="*/ 899940 w 3519411"/>
              <a:gd name="connsiteY525" fmla="*/ 1900855 h 3499511"/>
              <a:gd name="connsiteX526" fmla="*/ 931449 w 3519411"/>
              <a:gd name="connsiteY526" fmla="*/ 1900855 h 3499511"/>
              <a:gd name="connsiteX527" fmla="*/ 931449 w 3519411"/>
              <a:gd name="connsiteY527" fmla="*/ 1905624 h 3499511"/>
              <a:gd name="connsiteX528" fmla="*/ 899940 w 3519411"/>
              <a:gd name="connsiteY528" fmla="*/ 1905624 h 3499511"/>
              <a:gd name="connsiteX529" fmla="*/ 899940 w 3519411"/>
              <a:gd name="connsiteY529" fmla="*/ 1928497 h 3499511"/>
              <a:gd name="connsiteX530" fmla="*/ 931449 w 3519411"/>
              <a:gd name="connsiteY530" fmla="*/ 1928497 h 3499511"/>
              <a:gd name="connsiteX531" fmla="*/ 931449 w 3519411"/>
              <a:gd name="connsiteY531" fmla="*/ 1933265 h 3499511"/>
              <a:gd name="connsiteX532" fmla="*/ 899940 w 3519411"/>
              <a:gd name="connsiteY532" fmla="*/ 1933265 h 3499511"/>
              <a:gd name="connsiteX533" fmla="*/ 899940 w 3519411"/>
              <a:gd name="connsiteY533" fmla="*/ 1956139 h 3499511"/>
              <a:gd name="connsiteX534" fmla="*/ 931449 w 3519411"/>
              <a:gd name="connsiteY534" fmla="*/ 1956139 h 3499511"/>
              <a:gd name="connsiteX535" fmla="*/ 931449 w 3519411"/>
              <a:gd name="connsiteY535" fmla="*/ 1960907 h 3499511"/>
              <a:gd name="connsiteX536" fmla="*/ 899940 w 3519411"/>
              <a:gd name="connsiteY536" fmla="*/ 1960907 h 3499511"/>
              <a:gd name="connsiteX537" fmla="*/ 899940 w 3519411"/>
              <a:gd name="connsiteY537" fmla="*/ 1983780 h 3499511"/>
              <a:gd name="connsiteX538" fmla="*/ 931449 w 3519411"/>
              <a:gd name="connsiteY538" fmla="*/ 1983780 h 3499511"/>
              <a:gd name="connsiteX539" fmla="*/ 931449 w 3519411"/>
              <a:gd name="connsiteY539" fmla="*/ 1988549 h 3499511"/>
              <a:gd name="connsiteX540" fmla="*/ 899940 w 3519411"/>
              <a:gd name="connsiteY540" fmla="*/ 1988549 h 3499511"/>
              <a:gd name="connsiteX541" fmla="*/ 899940 w 3519411"/>
              <a:gd name="connsiteY541" fmla="*/ 2011422 h 3499511"/>
              <a:gd name="connsiteX542" fmla="*/ 931449 w 3519411"/>
              <a:gd name="connsiteY542" fmla="*/ 2011422 h 3499511"/>
              <a:gd name="connsiteX543" fmla="*/ 931449 w 3519411"/>
              <a:gd name="connsiteY543" fmla="*/ 2016190 h 3499511"/>
              <a:gd name="connsiteX544" fmla="*/ 899940 w 3519411"/>
              <a:gd name="connsiteY544" fmla="*/ 2016190 h 3499511"/>
              <a:gd name="connsiteX545" fmla="*/ 899940 w 3519411"/>
              <a:gd name="connsiteY545" fmla="*/ 2039064 h 3499511"/>
              <a:gd name="connsiteX546" fmla="*/ 931449 w 3519411"/>
              <a:gd name="connsiteY546" fmla="*/ 2039064 h 3499511"/>
              <a:gd name="connsiteX547" fmla="*/ 931449 w 3519411"/>
              <a:gd name="connsiteY547" fmla="*/ 2043832 h 3499511"/>
              <a:gd name="connsiteX548" fmla="*/ 899940 w 3519411"/>
              <a:gd name="connsiteY548" fmla="*/ 2043832 h 3499511"/>
              <a:gd name="connsiteX549" fmla="*/ 899940 w 3519411"/>
              <a:gd name="connsiteY549" fmla="*/ 2066706 h 3499511"/>
              <a:gd name="connsiteX550" fmla="*/ 931449 w 3519411"/>
              <a:gd name="connsiteY550" fmla="*/ 2066706 h 3499511"/>
              <a:gd name="connsiteX551" fmla="*/ 931449 w 3519411"/>
              <a:gd name="connsiteY551" fmla="*/ 2071474 h 3499511"/>
              <a:gd name="connsiteX552" fmla="*/ 899940 w 3519411"/>
              <a:gd name="connsiteY552" fmla="*/ 2071474 h 3499511"/>
              <a:gd name="connsiteX553" fmla="*/ 899940 w 3519411"/>
              <a:gd name="connsiteY553" fmla="*/ 2094347 h 3499511"/>
              <a:gd name="connsiteX554" fmla="*/ 931449 w 3519411"/>
              <a:gd name="connsiteY554" fmla="*/ 2094347 h 3499511"/>
              <a:gd name="connsiteX555" fmla="*/ 931449 w 3519411"/>
              <a:gd name="connsiteY555" fmla="*/ 2099116 h 3499511"/>
              <a:gd name="connsiteX556" fmla="*/ 899940 w 3519411"/>
              <a:gd name="connsiteY556" fmla="*/ 2099116 h 3499511"/>
              <a:gd name="connsiteX557" fmla="*/ 899940 w 3519411"/>
              <a:gd name="connsiteY557" fmla="*/ 2121989 h 3499511"/>
              <a:gd name="connsiteX558" fmla="*/ 931449 w 3519411"/>
              <a:gd name="connsiteY558" fmla="*/ 2121989 h 3499511"/>
              <a:gd name="connsiteX559" fmla="*/ 931449 w 3519411"/>
              <a:gd name="connsiteY559" fmla="*/ 2126757 h 3499511"/>
              <a:gd name="connsiteX560" fmla="*/ 899940 w 3519411"/>
              <a:gd name="connsiteY560" fmla="*/ 2126757 h 3499511"/>
              <a:gd name="connsiteX561" fmla="*/ 899940 w 3519411"/>
              <a:gd name="connsiteY561" fmla="*/ 2149631 h 3499511"/>
              <a:gd name="connsiteX562" fmla="*/ 931449 w 3519411"/>
              <a:gd name="connsiteY562" fmla="*/ 2149631 h 3499511"/>
              <a:gd name="connsiteX563" fmla="*/ 931449 w 3519411"/>
              <a:gd name="connsiteY563" fmla="*/ 2154399 h 3499511"/>
              <a:gd name="connsiteX564" fmla="*/ 899940 w 3519411"/>
              <a:gd name="connsiteY564" fmla="*/ 2154399 h 3499511"/>
              <a:gd name="connsiteX565" fmla="*/ 899940 w 3519411"/>
              <a:gd name="connsiteY565" fmla="*/ 2177272 h 3499511"/>
              <a:gd name="connsiteX566" fmla="*/ 931449 w 3519411"/>
              <a:gd name="connsiteY566" fmla="*/ 2177272 h 3499511"/>
              <a:gd name="connsiteX567" fmla="*/ 931449 w 3519411"/>
              <a:gd name="connsiteY567" fmla="*/ 2182041 h 3499511"/>
              <a:gd name="connsiteX568" fmla="*/ 899940 w 3519411"/>
              <a:gd name="connsiteY568" fmla="*/ 2182041 h 3499511"/>
              <a:gd name="connsiteX569" fmla="*/ 899940 w 3519411"/>
              <a:gd name="connsiteY569" fmla="*/ 2204914 h 3499511"/>
              <a:gd name="connsiteX570" fmla="*/ 931449 w 3519411"/>
              <a:gd name="connsiteY570" fmla="*/ 2204914 h 3499511"/>
              <a:gd name="connsiteX571" fmla="*/ 931449 w 3519411"/>
              <a:gd name="connsiteY571" fmla="*/ 2209682 h 3499511"/>
              <a:gd name="connsiteX572" fmla="*/ 899940 w 3519411"/>
              <a:gd name="connsiteY572" fmla="*/ 2209682 h 3499511"/>
              <a:gd name="connsiteX573" fmla="*/ 899940 w 3519411"/>
              <a:gd name="connsiteY573" fmla="*/ 2237324 h 3499511"/>
              <a:gd name="connsiteX574" fmla="*/ 1172852 w 3519411"/>
              <a:gd name="connsiteY574" fmla="*/ 2237324 h 3499511"/>
              <a:gd name="connsiteX575" fmla="*/ 1172852 w 3519411"/>
              <a:gd name="connsiteY575" fmla="*/ 2233324 h 3499511"/>
              <a:gd name="connsiteX576" fmla="*/ 931449 w 3519411"/>
              <a:gd name="connsiteY576" fmla="*/ 2233324 h 3499511"/>
              <a:gd name="connsiteX577" fmla="*/ 931449 w 3519411"/>
              <a:gd name="connsiteY577" fmla="*/ 2209682 h 3499511"/>
              <a:gd name="connsiteX578" fmla="*/ 1172852 w 3519411"/>
              <a:gd name="connsiteY578" fmla="*/ 2209682 h 3499511"/>
              <a:gd name="connsiteX579" fmla="*/ 1172852 w 3519411"/>
              <a:gd name="connsiteY579" fmla="*/ 2204914 h 3499511"/>
              <a:gd name="connsiteX580" fmla="*/ 931449 w 3519411"/>
              <a:gd name="connsiteY580" fmla="*/ 2204914 h 3499511"/>
              <a:gd name="connsiteX581" fmla="*/ 931449 w 3519411"/>
              <a:gd name="connsiteY581" fmla="*/ 2182041 h 3499511"/>
              <a:gd name="connsiteX582" fmla="*/ 1172852 w 3519411"/>
              <a:gd name="connsiteY582" fmla="*/ 2182041 h 3499511"/>
              <a:gd name="connsiteX583" fmla="*/ 1172852 w 3519411"/>
              <a:gd name="connsiteY583" fmla="*/ 2177272 h 3499511"/>
              <a:gd name="connsiteX584" fmla="*/ 931449 w 3519411"/>
              <a:gd name="connsiteY584" fmla="*/ 2177272 h 3499511"/>
              <a:gd name="connsiteX585" fmla="*/ 931449 w 3519411"/>
              <a:gd name="connsiteY585" fmla="*/ 2154399 h 3499511"/>
              <a:gd name="connsiteX586" fmla="*/ 1172852 w 3519411"/>
              <a:gd name="connsiteY586" fmla="*/ 2154399 h 3499511"/>
              <a:gd name="connsiteX587" fmla="*/ 1172852 w 3519411"/>
              <a:gd name="connsiteY587" fmla="*/ 2149631 h 3499511"/>
              <a:gd name="connsiteX588" fmla="*/ 931449 w 3519411"/>
              <a:gd name="connsiteY588" fmla="*/ 2149631 h 3499511"/>
              <a:gd name="connsiteX589" fmla="*/ 931449 w 3519411"/>
              <a:gd name="connsiteY589" fmla="*/ 2126757 h 3499511"/>
              <a:gd name="connsiteX590" fmla="*/ 1172852 w 3519411"/>
              <a:gd name="connsiteY590" fmla="*/ 2126757 h 3499511"/>
              <a:gd name="connsiteX591" fmla="*/ 1172852 w 3519411"/>
              <a:gd name="connsiteY591" fmla="*/ 2121989 h 3499511"/>
              <a:gd name="connsiteX592" fmla="*/ 931449 w 3519411"/>
              <a:gd name="connsiteY592" fmla="*/ 2121989 h 3499511"/>
              <a:gd name="connsiteX593" fmla="*/ 931449 w 3519411"/>
              <a:gd name="connsiteY593" fmla="*/ 2099116 h 3499511"/>
              <a:gd name="connsiteX594" fmla="*/ 1172852 w 3519411"/>
              <a:gd name="connsiteY594" fmla="*/ 2099116 h 3499511"/>
              <a:gd name="connsiteX595" fmla="*/ 1172852 w 3519411"/>
              <a:gd name="connsiteY595" fmla="*/ 2094347 h 3499511"/>
              <a:gd name="connsiteX596" fmla="*/ 931449 w 3519411"/>
              <a:gd name="connsiteY596" fmla="*/ 2094347 h 3499511"/>
              <a:gd name="connsiteX597" fmla="*/ 931449 w 3519411"/>
              <a:gd name="connsiteY597" fmla="*/ 2071474 h 3499511"/>
              <a:gd name="connsiteX598" fmla="*/ 1172852 w 3519411"/>
              <a:gd name="connsiteY598" fmla="*/ 2071474 h 3499511"/>
              <a:gd name="connsiteX599" fmla="*/ 1172852 w 3519411"/>
              <a:gd name="connsiteY599" fmla="*/ 2066706 h 3499511"/>
              <a:gd name="connsiteX600" fmla="*/ 931449 w 3519411"/>
              <a:gd name="connsiteY600" fmla="*/ 2066706 h 3499511"/>
              <a:gd name="connsiteX601" fmla="*/ 931449 w 3519411"/>
              <a:gd name="connsiteY601" fmla="*/ 2043832 h 3499511"/>
              <a:gd name="connsiteX602" fmla="*/ 1172852 w 3519411"/>
              <a:gd name="connsiteY602" fmla="*/ 2043832 h 3499511"/>
              <a:gd name="connsiteX603" fmla="*/ 1172852 w 3519411"/>
              <a:gd name="connsiteY603" fmla="*/ 2039064 h 3499511"/>
              <a:gd name="connsiteX604" fmla="*/ 931449 w 3519411"/>
              <a:gd name="connsiteY604" fmla="*/ 2039064 h 3499511"/>
              <a:gd name="connsiteX605" fmla="*/ 931449 w 3519411"/>
              <a:gd name="connsiteY605" fmla="*/ 2016190 h 3499511"/>
              <a:gd name="connsiteX606" fmla="*/ 1172852 w 3519411"/>
              <a:gd name="connsiteY606" fmla="*/ 2016190 h 3499511"/>
              <a:gd name="connsiteX607" fmla="*/ 1172852 w 3519411"/>
              <a:gd name="connsiteY607" fmla="*/ 2011422 h 3499511"/>
              <a:gd name="connsiteX608" fmla="*/ 931449 w 3519411"/>
              <a:gd name="connsiteY608" fmla="*/ 2011422 h 3499511"/>
              <a:gd name="connsiteX609" fmla="*/ 931449 w 3519411"/>
              <a:gd name="connsiteY609" fmla="*/ 1988549 h 3499511"/>
              <a:gd name="connsiteX610" fmla="*/ 1172852 w 3519411"/>
              <a:gd name="connsiteY610" fmla="*/ 1988549 h 3499511"/>
              <a:gd name="connsiteX611" fmla="*/ 1172852 w 3519411"/>
              <a:gd name="connsiteY611" fmla="*/ 1983780 h 3499511"/>
              <a:gd name="connsiteX612" fmla="*/ 931449 w 3519411"/>
              <a:gd name="connsiteY612" fmla="*/ 1983780 h 3499511"/>
              <a:gd name="connsiteX613" fmla="*/ 931449 w 3519411"/>
              <a:gd name="connsiteY613" fmla="*/ 1960907 h 3499511"/>
              <a:gd name="connsiteX614" fmla="*/ 1172852 w 3519411"/>
              <a:gd name="connsiteY614" fmla="*/ 1960907 h 3499511"/>
              <a:gd name="connsiteX615" fmla="*/ 1172852 w 3519411"/>
              <a:gd name="connsiteY615" fmla="*/ 1956139 h 3499511"/>
              <a:gd name="connsiteX616" fmla="*/ 931449 w 3519411"/>
              <a:gd name="connsiteY616" fmla="*/ 1956139 h 3499511"/>
              <a:gd name="connsiteX617" fmla="*/ 931449 w 3519411"/>
              <a:gd name="connsiteY617" fmla="*/ 1933265 h 3499511"/>
              <a:gd name="connsiteX618" fmla="*/ 1172852 w 3519411"/>
              <a:gd name="connsiteY618" fmla="*/ 1933265 h 3499511"/>
              <a:gd name="connsiteX619" fmla="*/ 1172852 w 3519411"/>
              <a:gd name="connsiteY619" fmla="*/ 1928497 h 3499511"/>
              <a:gd name="connsiteX620" fmla="*/ 931449 w 3519411"/>
              <a:gd name="connsiteY620" fmla="*/ 1928497 h 3499511"/>
              <a:gd name="connsiteX621" fmla="*/ 931449 w 3519411"/>
              <a:gd name="connsiteY621" fmla="*/ 1905624 h 3499511"/>
              <a:gd name="connsiteX622" fmla="*/ 1172852 w 3519411"/>
              <a:gd name="connsiteY622" fmla="*/ 1905624 h 3499511"/>
              <a:gd name="connsiteX623" fmla="*/ 1172852 w 3519411"/>
              <a:gd name="connsiteY623" fmla="*/ 1900855 h 3499511"/>
              <a:gd name="connsiteX624" fmla="*/ 931449 w 3519411"/>
              <a:gd name="connsiteY624" fmla="*/ 1900855 h 3499511"/>
              <a:gd name="connsiteX625" fmla="*/ 931449 w 3519411"/>
              <a:gd name="connsiteY625" fmla="*/ 1877982 h 3499511"/>
              <a:gd name="connsiteX626" fmla="*/ 1172852 w 3519411"/>
              <a:gd name="connsiteY626" fmla="*/ 1877982 h 3499511"/>
              <a:gd name="connsiteX627" fmla="*/ 1172852 w 3519411"/>
              <a:gd name="connsiteY627" fmla="*/ 1873214 h 3499511"/>
              <a:gd name="connsiteX628" fmla="*/ 931449 w 3519411"/>
              <a:gd name="connsiteY628" fmla="*/ 1873214 h 3499511"/>
              <a:gd name="connsiteX629" fmla="*/ 931449 w 3519411"/>
              <a:gd name="connsiteY629" fmla="*/ 1850340 h 3499511"/>
              <a:gd name="connsiteX630" fmla="*/ 1172852 w 3519411"/>
              <a:gd name="connsiteY630" fmla="*/ 1850340 h 3499511"/>
              <a:gd name="connsiteX631" fmla="*/ 1172852 w 3519411"/>
              <a:gd name="connsiteY631" fmla="*/ 1845572 h 3499511"/>
              <a:gd name="connsiteX632" fmla="*/ 931449 w 3519411"/>
              <a:gd name="connsiteY632" fmla="*/ 1845572 h 3499511"/>
              <a:gd name="connsiteX633" fmla="*/ 931449 w 3519411"/>
              <a:gd name="connsiteY633" fmla="*/ 1822699 h 3499511"/>
              <a:gd name="connsiteX634" fmla="*/ 1172852 w 3519411"/>
              <a:gd name="connsiteY634" fmla="*/ 1822699 h 3499511"/>
              <a:gd name="connsiteX635" fmla="*/ 1172852 w 3519411"/>
              <a:gd name="connsiteY635" fmla="*/ 1817930 h 3499511"/>
              <a:gd name="connsiteX636" fmla="*/ 931449 w 3519411"/>
              <a:gd name="connsiteY636" fmla="*/ 1817930 h 3499511"/>
              <a:gd name="connsiteX637" fmla="*/ 931449 w 3519411"/>
              <a:gd name="connsiteY637" fmla="*/ 1795057 h 3499511"/>
              <a:gd name="connsiteX638" fmla="*/ 1172852 w 3519411"/>
              <a:gd name="connsiteY638" fmla="*/ 1795057 h 3499511"/>
              <a:gd name="connsiteX639" fmla="*/ 1172852 w 3519411"/>
              <a:gd name="connsiteY639" fmla="*/ 1790289 h 3499511"/>
              <a:gd name="connsiteX640" fmla="*/ 931449 w 3519411"/>
              <a:gd name="connsiteY640" fmla="*/ 1790289 h 3499511"/>
              <a:gd name="connsiteX641" fmla="*/ 931449 w 3519411"/>
              <a:gd name="connsiteY641" fmla="*/ 1767415 h 3499511"/>
              <a:gd name="connsiteX642" fmla="*/ 1172852 w 3519411"/>
              <a:gd name="connsiteY642" fmla="*/ 1767415 h 3499511"/>
              <a:gd name="connsiteX643" fmla="*/ 1172852 w 3519411"/>
              <a:gd name="connsiteY643" fmla="*/ 1762647 h 3499511"/>
              <a:gd name="connsiteX644" fmla="*/ 931449 w 3519411"/>
              <a:gd name="connsiteY644" fmla="*/ 1762647 h 3499511"/>
              <a:gd name="connsiteX645" fmla="*/ 931449 w 3519411"/>
              <a:gd name="connsiteY645" fmla="*/ 1739773 h 3499511"/>
              <a:gd name="connsiteX646" fmla="*/ 1172852 w 3519411"/>
              <a:gd name="connsiteY646" fmla="*/ 1739773 h 3499511"/>
              <a:gd name="connsiteX647" fmla="*/ 1172852 w 3519411"/>
              <a:gd name="connsiteY647" fmla="*/ 1735005 h 3499511"/>
              <a:gd name="connsiteX648" fmla="*/ 931449 w 3519411"/>
              <a:gd name="connsiteY648" fmla="*/ 1735005 h 3499511"/>
              <a:gd name="connsiteX649" fmla="*/ 931449 w 3519411"/>
              <a:gd name="connsiteY649" fmla="*/ 1712132 h 3499511"/>
              <a:gd name="connsiteX650" fmla="*/ 1172852 w 3519411"/>
              <a:gd name="connsiteY650" fmla="*/ 1712132 h 3499511"/>
              <a:gd name="connsiteX651" fmla="*/ 1172852 w 3519411"/>
              <a:gd name="connsiteY651" fmla="*/ 1707364 h 3499511"/>
              <a:gd name="connsiteX652" fmla="*/ 931449 w 3519411"/>
              <a:gd name="connsiteY652" fmla="*/ 1707364 h 3499511"/>
              <a:gd name="connsiteX653" fmla="*/ 931449 w 3519411"/>
              <a:gd name="connsiteY653" fmla="*/ 1684490 h 3499511"/>
              <a:gd name="connsiteX654" fmla="*/ 1172852 w 3519411"/>
              <a:gd name="connsiteY654" fmla="*/ 1684490 h 3499511"/>
              <a:gd name="connsiteX655" fmla="*/ 1172852 w 3519411"/>
              <a:gd name="connsiteY655" fmla="*/ 1679722 h 3499511"/>
              <a:gd name="connsiteX656" fmla="*/ 931449 w 3519411"/>
              <a:gd name="connsiteY656" fmla="*/ 1679722 h 3499511"/>
              <a:gd name="connsiteX657" fmla="*/ 931449 w 3519411"/>
              <a:gd name="connsiteY657" fmla="*/ 1656848 h 3499511"/>
              <a:gd name="connsiteX658" fmla="*/ 1172852 w 3519411"/>
              <a:gd name="connsiteY658" fmla="*/ 1656848 h 3499511"/>
              <a:gd name="connsiteX659" fmla="*/ 1172852 w 3519411"/>
              <a:gd name="connsiteY659" fmla="*/ 1652080 h 3499511"/>
              <a:gd name="connsiteX660" fmla="*/ 931449 w 3519411"/>
              <a:gd name="connsiteY660" fmla="*/ 1652080 h 3499511"/>
              <a:gd name="connsiteX661" fmla="*/ 931449 w 3519411"/>
              <a:gd name="connsiteY661" fmla="*/ 1629207 h 3499511"/>
              <a:gd name="connsiteX662" fmla="*/ 1172852 w 3519411"/>
              <a:gd name="connsiteY662" fmla="*/ 1629207 h 3499511"/>
              <a:gd name="connsiteX663" fmla="*/ 1172852 w 3519411"/>
              <a:gd name="connsiteY663" fmla="*/ 1624438 h 3499511"/>
              <a:gd name="connsiteX664" fmla="*/ 931449 w 3519411"/>
              <a:gd name="connsiteY664" fmla="*/ 1624438 h 3499511"/>
              <a:gd name="connsiteX665" fmla="*/ 931449 w 3519411"/>
              <a:gd name="connsiteY665" fmla="*/ 1601565 h 3499511"/>
              <a:gd name="connsiteX666" fmla="*/ 1172852 w 3519411"/>
              <a:gd name="connsiteY666" fmla="*/ 1601565 h 3499511"/>
              <a:gd name="connsiteX667" fmla="*/ 1172852 w 3519411"/>
              <a:gd name="connsiteY667" fmla="*/ 1596797 h 3499511"/>
              <a:gd name="connsiteX668" fmla="*/ 931449 w 3519411"/>
              <a:gd name="connsiteY668" fmla="*/ 1596797 h 3499511"/>
              <a:gd name="connsiteX669" fmla="*/ 931449 w 3519411"/>
              <a:gd name="connsiteY669" fmla="*/ 1573923 h 3499511"/>
              <a:gd name="connsiteX670" fmla="*/ 1172852 w 3519411"/>
              <a:gd name="connsiteY670" fmla="*/ 1573923 h 3499511"/>
              <a:gd name="connsiteX671" fmla="*/ 1172852 w 3519411"/>
              <a:gd name="connsiteY671" fmla="*/ 1569155 h 3499511"/>
              <a:gd name="connsiteX672" fmla="*/ 931449 w 3519411"/>
              <a:gd name="connsiteY672" fmla="*/ 1569155 h 3499511"/>
              <a:gd name="connsiteX673" fmla="*/ 931449 w 3519411"/>
              <a:gd name="connsiteY673" fmla="*/ 1546282 h 3499511"/>
              <a:gd name="connsiteX674" fmla="*/ 1172852 w 3519411"/>
              <a:gd name="connsiteY674" fmla="*/ 1546282 h 3499511"/>
              <a:gd name="connsiteX675" fmla="*/ 1172852 w 3519411"/>
              <a:gd name="connsiteY675" fmla="*/ 1541513 h 3499511"/>
              <a:gd name="connsiteX676" fmla="*/ 931449 w 3519411"/>
              <a:gd name="connsiteY676" fmla="*/ 1541513 h 3499511"/>
              <a:gd name="connsiteX677" fmla="*/ 931449 w 3519411"/>
              <a:gd name="connsiteY677" fmla="*/ 1518640 h 3499511"/>
              <a:gd name="connsiteX678" fmla="*/ 1172852 w 3519411"/>
              <a:gd name="connsiteY678" fmla="*/ 1518640 h 3499511"/>
              <a:gd name="connsiteX679" fmla="*/ 1172852 w 3519411"/>
              <a:gd name="connsiteY679" fmla="*/ 1513872 h 3499511"/>
              <a:gd name="connsiteX680" fmla="*/ 931449 w 3519411"/>
              <a:gd name="connsiteY680" fmla="*/ 1513872 h 3499511"/>
              <a:gd name="connsiteX681" fmla="*/ 931449 w 3519411"/>
              <a:gd name="connsiteY681" fmla="*/ 1490998 h 3499511"/>
              <a:gd name="connsiteX682" fmla="*/ 1172852 w 3519411"/>
              <a:gd name="connsiteY682" fmla="*/ 1490998 h 3499511"/>
              <a:gd name="connsiteX683" fmla="*/ 1172852 w 3519411"/>
              <a:gd name="connsiteY683" fmla="*/ 1486230 h 3499511"/>
              <a:gd name="connsiteX684" fmla="*/ 931449 w 3519411"/>
              <a:gd name="connsiteY684" fmla="*/ 1486230 h 3499511"/>
              <a:gd name="connsiteX685" fmla="*/ 931449 w 3519411"/>
              <a:gd name="connsiteY685" fmla="*/ 1463356 h 3499511"/>
              <a:gd name="connsiteX686" fmla="*/ 1172852 w 3519411"/>
              <a:gd name="connsiteY686" fmla="*/ 1463356 h 3499511"/>
              <a:gd name="connsiteX687" fmla="*/ 1172852 w 3519411"/>
              <a:gd name="connsiteY687" fmla="*/ 1458588 h 3499511"/>
              <a:gd name="connsiteX688" fmla="*/ 931449 w 3519411"/>
              <a:gd name="connsiteY688" fmla="*/ 1458588 h 3499511"/>
              <a:gd name="connsiteX689" fmla="*/ 931449 w 3519411"/>
              <a:gd name="connsiteY689" fmla="*/ 1435715 h 3499511"/>
              <a:gd name="connsiteX690" fmla="*/ 1172852 w 3519411"/>
              <a:gd name="connsiteY690" fmla="*/ 1435715 h 3499511"/>
              <a:gd name="connsiteX691" fmla="*/ 1172852 w 3519411"/>
              <a:gd name="connsiteY691" fmla="*/ 1430947 h 3499511"/>
              <a:gd name="connsiteX692" fmla="*/ 931449 w 3519411"/>
              <a:gd name="connsiteY692" fmla="*/ 1430947 h 3499511"/>
              <a:gd name="connsiteX693" fmla="*/ 931449 w 3519411"/>
              <a:gd name="connsiteY693" fmla="*/ 1408073 h 3499511"/>
              <a:gd name="connsiteX694" fmla="*/ 1172852 w 3519411"/>
              <a:gd name="connsiteY694" fmla="*/ 1408073 h 3499511"/>
              <a:gd name="connsiteX695" fmla="*/ 1172852 w 3519411"/>
              <a:gd name="connsiteY695" fmla="*/ 1403305 h 3499511"/>
              <a:gd name="connsiteX696" fmla="*/ 931449 w 3519411"/>
              <a:gd name="connsiteY696" fmla="*/ 1403305 h 3499511"/>
              <a:gd name="connsiteX697" fmla="*/ 931449 w 3519411"/>
              <a:gd name="connsiteY697" fmla="*/ 1380431 h 3499511"/>
              <a:gd name="connsiteX698" fmla="*/ 1172852 w 3519411"/>
              <a:gd name="connsiteY698" fmla="*/ 1380431 h 3499511"/>
              <a:gd name="connsiteX699" fmla="*/ 1172852 w 3519411"/>
              <a:gd name="connsiteY699" fmla="*/ 1375663 h 3499511"/>
              <a:gd name="connsiteX700" fmla="*/ 931449 w 3519411"/>
              <a:gd name="connsiteY700" fmla="*/ 1375663 h 3499511"/>
              <a:gd name="connsiteX701" fmla="*/ 931449 w 3519411"/>
              <a:gd name="connsiteY701" fmla="*/ 1352790 h 3499511"/>
              <a:gd name="connsiteX702" fmla="*/ 1172852 w 3519411"/>
              <a:gd name="connsiteY702" fmla="*/ 1352790 h 3499511"/>
              <a:gd name="connsiteX703" fmla="*/ 1172852 w 3519411"/>
              <a:gd name="connsiteY703" fmla="*/ 1348021 h 3499511"/>
              <a:gd name="connsiteX704" fmla="*/ 931449 w 3519411"/>
              <a:gd name="connsiteY704" fmla="*/ 1348021 h 3499511"/>
              <a:gd name="connsiteX705" fmla="*/ 931449 w 3519411"/>
              <a:gd name="connsiteY705" fmla="*/ 1325148 h 3499511"/>
              <a:gd name="connsiteX706" fmla="*/ 1172852 w 3519411"/>
              <a:gd name="connsiteY706" fmla="*/ 1325148 h 3499511"/>
              <a:gd name="connsiteX707" fmla="*/ 1172852 w 3519411"/>
              <a:gd name="connsiteY707" fmla="*/ 1320380 h 3499511"/>
              <a:gd name="connsiteX708" fmla="*/ 931449 w 3519411"/>
              <a:gd name="connsiteY708" fmla="*/ 1320380 h 3499511"/>
              <a:gd name="connsiteX709" fmla="*/ 931449 w 3519411"/>
              <a:gd name="connsiteY709" fmla="*/ 1297506 h 3499511"/>
              <a:gd name="connsiteX710" fmla="*/ 1172852 w 3519411"/>
              <a:gd name="connsiteY710" fmla="*/ 1297506 h 3499511"/>
              <a:gd name="connsiteX711" fmla="*/ 1172852 w 3519411"/>
              <a:gd name="connsiteY711" fmla="*/ 1292738 h 3499511"/>
              <a:gd name="connsiteX712" fmla="*/ 931449 w 3519411"/>
              <a:gd name="connsiteY712" fmla="*/ 1292738 h 3499511"/>
              <a:gd name="connsiteX713" fmla="*/ 931449 w 3519411"/>
              <a:gd name="connsiteY713" fmla="*/ 1266186 h 3499511"/>
              <a:gd name="connsiteX714" fmla="*/ 1172852 w 3519411"/>
              <a:gd name="connsiteY714" fmla="*/ 1266186 h 3499511"/>
              <a:gd name="connsiteX715" fmla="*/ 1172852 w 3519411"/>
              <a:gd name="connsiteY715" fmla="*/ 1265096 h 3499511"/>
              <a:gd name="connsiteX716" fmla="*/ 2329966 w 3519411"/>
              <a:gd name="connsiteY716" fmla="*/ 1248602 h 3499511"/>
              <a:gd name="connsiteX717" fmla="*/ 2329966 w 3519411"/>
              <a:gd name="connsiteY717" fmla="*/ 1249692 h 3499511"/>
              <a:gd name="connsiteX718" fmla="*/ 2587962 w 3519411"/>
              <a:gd name="connsiteY718" fmla="*/ 1249692 h 3499511"/>
              <a:gd name="connsiteX719" fmla="*/ 2587962 w 3519411"/>
              <a:gd name="connsiteY719" fmla="*/ 1276244 h 3499511"/>
              <a:gd name="connsiteX720" fmla="*/ 2329966 w 3519411"/>
              <a:gd name="connsiteY720" fmla="*/ 1276244 h 3499511"/>
              <a:gd name="connsiteX721" fmla="*/ 2329966 w 3519411"/>
              <a:gd name="connsiteY721" fmla="*/ 1281012 h 3499511"/>
              <a:gd name="connsiteX722" fmla="*/ 2587962 w 3519411"/>
              <a:gd name="connsiteY722" fmla="*/ 1281012 h 3499511"/>
              <a:gd name="connsiteX723" fmla="*/ 2587962 w 3519411"/>
              <a:gd name="connsiteY723" fmla="*/ 1303885 h 3499511"/>
              <a:gd name="connsiteX724" fmla="*/ 2329966 w 3519411"/>
              <a:gd name="connsiteY724" fmla="*/ 1303885 h 3499511"/>
              <a:gd name="connsiteX725" fmla="*/ 2329966 w 3519411"/>
              <a:gd name="connsiteY725" fmla="*/ 1308654 h 3499511"/>
              <a:gd name="connsiteX726" fmla="*/ 2587962 w 3519411"/>
              <a:gd name="connsiteY726" fmla="*/ 1308654 h 3499511"/>
              <a:gd name="connsiteX727" fmla="*/ 2587962 w 3519411"/>
              <a:gd name="connsiteY727" fmla="*/ 1331527 h 3499511"/>
              <a:gd name="connsiteX728" fmla="*/ 2329966 w 3519411"/>
              <a:gd name="connsiteY728" fmla="*/ 1331527 h 3499511"/>
              <a:gd name="connsiteX729" fmla="*/ 2329966 w 3519411"/>
              <a:gd name="connsiteY729" fmla="*/ 1336295 h 3499511"/>
              <a:gd name="connsiteX730" fmla="*/ 2587962 w 3519411"/>
              <a:gd name="connsiteY730" fmla="*/ 1336295 h 3499511"/>
              <a:gd name="connsiteX731" fmla="*/ 2587962 w 3519411"/>
              <a:gd name="connsiteY731" fmla="*/ 1359169 h 3499511"/>
              <a:gd name="connsiteX732" fmla="*/ 2329966 w 3519411"/>
              <a:gd name="connsiteY732" fmla="*/ 1359169 h 3499511"/>
              <a:gd name="connsiteX733" fmla="*/ 2329966 w 3519411"/>
              <a:gd name="connsiteY733" fmla="*/ 1363937 h 3499511"/>
              <a:gd name="connsiteX734" fmla="*/ 2587962 w 3519411"/>
              <a:gd name="connsiteY734" fmla="*/ 1363937 h 3499511"/>
              <a:gd name="connsiteX735" fmla="*/ 2587962 w 3519411"/>
              <a:gd name="connsiteY735" fmla="*/ 1386811 h 3499511"/>
              <a:gd name="connsiteX736" fmla="*/ 2329966 w 3519411"/>
              <a:gd name="connsiteY736" fmla="*/ 1386811 h 3499511"/>
              <a:gd name="connsiteX737" fmla="*/ 2329966 w 3519411"/>
              <a:gd name="connsiteY737" fmla="*/ 1391579 h 3499511"/>
              <a:gd name="connsiteX738" fmla="*/ 2587962 w 3519411"/>
              <a:gd name="connsiteY738" fmla="*/ 1391579 h 3499511"/>
              <a:gd name="connsiteX739" fmla="*/ 2587962 w 3519411"/>
              <a:gd name="connsiteY739" fmla="*/ 1414452 h 3499511"/>
              <a:gd name="connsiteX740" fmla="*/ 2329966 w 3519411"/>
              <a:gd name="connsiteY740" fmla="*/ 1414452 h 3499511"/>
              <a:gd name="connsiteX741" fmla="*/ 2329966 w 3519411"/>
              <a:gd name="connsiteY741" fmla="*/ 1419220 h 3499511"/>
              <a:gd name="connsiteX742" fmla="*/ 2587962 w 3519411"/>
              <a:gd name="connsiteY742" fmla="*/ 1419220 h 3499511"/>
              <a:gd name="connsiteX743" fmla="*/ 2587962 w 3519411"/>
              <a:gd name="connsiteY743" fmla="*/ 1442094 h 3499511"/>
              <a:gd name="connsiteX744" fmla="*/ 2329966 w 3519411"/>
              <a:gd name="connsiteY744" fmla="*/ 1442094 h 3499511"/>
              <a:gd name="connsiteX745" fmla="*/ 2329966 w 3519411"/>
              <a:gd name="connsiteY745" fmla="*/ 1446862 h 3499511"/>
              <a:gd name="connsiteX746" fmla="*/ 2587962 w 3519411"/>
              <a:gd name="connsiteY746" fmla="*/ 1446862 h 3499511"/>
              <a:gd name="connsiteX747" fmla="*/ 2587962 w 3519411"/>
              <a:gd name="connsiteY747" fmla="*/ 1469736 h 3499511"/>
              <a:gd name="connsiteX748" fmla="*/ 2329966 w 3519411"/>
              <a:gd name="connsiteY748" fmla="*/ 1469736 h 3499511"/>
              <a:gd name="connsiteX749" fmla="*/ 2329966 w 3519411"/>
              <a:gd name="connsiteY749" fmla="*/ 1474504 h 3499511"/>
              <a:gd name="connsiteX750" fmla="*/ 2587962 w 3519411"/>
              <a:gd name="connsiteY750" fmla="*/ 1474504 h 3499511"/>
              <a:gd name="connsiteX751" fmla="*/ 2587962 w 3519411"/>
              <a:gd name="connsiteY751" fmla="*/ 1497377 h 3499511"/>
              <a:gd name="connsiteX752" fmla="*/ 2329966 w 3519411"/>
              <a:gd name="connsiteY752" fmla="*/ 1497377 h 3499511"/>
              <a:gd name="connsiteX753" fmla="*/ 2329966 w 3519411"/>
              <a:gd name="connsiteY753" fmla="*/ 1502146 h 3499511"/>
              <a:gd name="connsiteX754" fmla="*/ 2587962 w 3519411"/>
              <a:gd name="connsiteY754" fmla="*/ 1502146 h 3499511"/>
              <a:gd name="connsiteX755" fmla="*/ 2587962 w 3519411"/>
              <a:gd name="connsiteY755" fmla="*/ 1525019 h 3499511"/>
              <a:gd name="connsiteX756" fmla="*/ 2329966 w 3519411"/>
              <a:gd name="connsiteY756" fmla="*/ 1525019 h 3499511"/>
              <a:gd name="connsiteX757" fmla="*/ 2329966 w 3519411"/>
              <a:gd name="connsiteY757" fmla="*/ 1529787 h 3499511"/>
              <a:gd name="connsiteX758" fmla="*/ 2587962 w 3519411"/>
              <a:gd name="connsiteY758" fmla="*/ 1529787 h 3499511"/>
              <a:gd name="connsiteX759" fmla="*/ 2587962 w 3519411"/>
              <a:gd name="connsiteY759" fmla="*/ 1552661 h 3499511"/>
              <a:gd name="connsiteX760" fmla="*/ 2329966 w 3519411"/>
              <a:gd name="connsiteY760" fmla="*/ 1552661 h 3499511"/>
              <a:gd name="connsiteX761" fmla="*/ 2329966 w 3519411"/>
              <a:gd name="connsiteY761" fmla="*/ 1557429 h 3499511"/>
              <a:gd name="connsiteX762" fmla="*/ 2587962 w 3519411"/>
              <a:gd name="connsiteY762" fmla="*/ 1557429 h 3499511"/>
              <a:gd name="connsiteX763" fmla="*/ 2587962 w 3519411"/>
              <a:gd name="connsiteY763" fmla="*/ 1580302 h 3499511"/>
              <a:gd name="connsiteX764" fmla="*/ 2329966 w 3519411"/>
              <a:gd name="connsiteY764" fmla="*/ 1580302 h 3499511"/>
              <a:gd name="connsiteX765" fmla="*/ 2329966 w 3519411"/>
              <a:gd name="connsiteY765" fmla="*/ 1585071 h 3499511"/>
              <a:gd name="connsiteX766" fmla="*/ 2587962 w 3519411"/>
              <a:gd name="connsiteY766" fmla="*/ 1585071 h 3499511"/>
              <a:gd name="connsiteX767" fmla="*/ 2587962 w 3519411"/>
              <a:gd name="connsiteY767" fmla="*/ 1607944 h 3499511"/>
              <a:gd name="connsiteX768" fmla="*/ 2329966 w 3519411"/>
              <a:gd name="connsiteY768" fmla="*/ 1607944 h 3499511"/>
              <a:gd name="connsiteX769" fmla="*/ 2329966 w 3519411"/>
              <a:gd name="connsiteY769" fmla="*/ 1612712 h 3499511"/>
              <a:gd name="connsiteX770" fmla="*/ 2587962 w 3519411"/>
              <a:gd name="connsiteY770" fmla="*/ 1612712 h 3499511"/>
              <a:gd name="connsiteX771" fmla="*/ 2587962 w 3519411"/>
              <a:gd name="connsiteY771" fmla="*/ 1635586 h 3499511"/>
              <a:gd name="connsiteX772" fmla="*/ 2329966 w 3519411"/>
              <a:gd name="connsiteY772" fmla="*/ 1635586 h 3499511"/>
              <a:gd name="connsiteX773" fmla="*/ 2329966 w 3519411"/>
              <a:gd name="connsiteY773" fmla="*/ 1640354 h 3499511"/>
              <a:gd name="connsiteX774" fmla="*/ 2587962 w 3519411"/>
              <a:gd name="connsiteY774" fmla="*/ 1640354 h 3499511"/>
              <a:gd name="connsiteX775" fmla="*/ 2587962 w 3519411"/>
              <a:gd name="connsiteY775" fmla="*/ 1663227 h 3499511"/>
              <a:gd name="connsiteX776" fmla="*/ 2329966 w 3519411"/>
              <a:gd name="connsiteY776" fmla="*/ 1663227 h 3499511"/>
              <a:gd name="connsiteX777" fmla="*/ 2329966 w 3519411"/>
              <a:gd name="connsiteY777" fmla="*/ 1667996 h 3499511"/>
              <a:gd name="connsiteX778" fmla="*/ 2587962 w 3519411"/>
              <a:gd name="connsiteY778" fmla="*/ 1667996 h 3499511"/>
              <a:gd name="connsiteX779" fmla="*/ 2587962 w 3519411"/>
              <a:gd name="connsiteY779" fmla="*/ 1690869 h 3499511"/>
              <a:gd name="connsiteX780" fmla="*/ 2329966 w 3519411"/>
              <a:gd name="connsiteY780" fmla="*/ 1690869 h 3499511"/>
              <a:gd name="connsiteX781" fmla="*/ 2329966 w 3519411"/>
              <a:gd name="connsiteY781" fmla="*/ 1695637 h 3499511"/>
              <a:gd name="connsiteX782" fmla="*/ 2587962 w 3519411"/>
              <a:gd name="connsiteY782" fmla="*/ 1695637 h 3499511"/>
              <a:gd name="connsiteX783" fmla="*/ 2587962 w 3519411"/>
              <a:gd name="connsiteY783" fmla="*/ 1718511 h 3499511"/>
              <a:gd name="connsiteX784" fmla="*/ 2329966 w 3519411"/>
              <a:gd name="connsiteY784" fmla="*/ 1718511 h 3499511"/>
              <a:gd name="connsiteX785" fmla="*/ 2329966 w 3519411"/>
              <a:gd name="connsiteY785" fmla="*/ 1723279 h 3499511"/>
              <a:gd name="connsiteX786" fmla="*/ 2587962 w 3519411"/>
              <a:gd name="connsiteY786" fmla="*/ 1723279 h 3499511"/>
              <a:gd name="connsiteX787" fmla="*/ 2587962 w 3519411"/>
              <a:gd name="connsiteY787" fmla="*/ 1746153 h 3499511"/>
              <a:gd name="connsiteX788" fmla="*/ 2329966 w 3519411"/>
              <a:gd name="connsiteY788" fmla="*/ 1746153 h 3499511"/>
              <a:gd name="connsiteX789" fmla="*/ 2329966 w 3519411"/>
              <a:gd name="connsiteY789" fmla="*/ 1750921 h 3499511"/>
              <a:gd name="connsiteX790" fmla="*/ 2587962 w 3519411"/>
              <a:gd name="connsiteY790" fmla="*/ 1750921 h 3499511"/>
              <a:gd name="connsiteX791" fmla="*/ 2587962 w 3519411"/>
              <a:gd name="connsiteY791" fmla="*/ 1773794 h 3499511"/>
              <a:gd name="connsiteX792" fmla="*/ 2329966 w 3519411"/>
              <a:gd name="connsiteY792" fmla="*/ 1773794 h 3499511"/>
              <a:gd name="connsiteX793" fmla="*/ 2329966 w 3519411"/>
              <a:gd name="connsiteY793" fmla="*/ 1778563 h 3499511"/>
              <a:gd name="connsiteX794" fmla="*/ 2587962 w 3519411"/>
              <a:gd name="connsiteY794" fmla="*/ 1778563 h 3499511"/>
              <a:gd name="connsiteX795" fmla="*/ 2587962 w 3519411"/>
              <a:gd name="connsiteY795" fmla="*/ 1801436 h 3499511"/>
              <a:gd name="connsiteX796" fmla="*/ 2329966 w 3519411"/>
              <a:gd name="connsiteY796" fmla="*/ 1801436 h 3499511"/>
              <a:gd name="connsiteX797" fmla="*/ 2329966 w 3519411"/>
              <a:gd name="connsiteY797" fmla="*/ 1806204 h 3499511"/>
              <a:gd name="connsiteX798" fmla="*/ 2587962 w 3519411"/>
              <a:gd name="connsiteY798" fmla="*/ 1806204 h 3499511"/>
              <a:gd name="connsiteX799" fmla="*/ 2587962 w 3519411"/>
              <a:gd name="connsiteY799" fmla="*/ 1829078 h 3499511"/>
              <a:gd name="connsiteX800" fmla="*/ 2329966 w 3519411"/>
              <a:gd name="connsiteY800" fmla="*/ 1829078 h 3499511"/>
              <a:gd name="connsiteX801" fmla="*/ 2329966 w 3519411"/>
              <a:gd name="connsiteY801" fmla="*/ 1833846 h 3499511"/>
              <a:gd name="connsiteX802" fmla="*/ 2587962 w 3519411"/>
              <a:gd name="connsiteY802" fmla="*/ 1833846 h 3499511"/>
              <a:gd name="connsiteX803" fmla="*/ 2587962 w 3519411"/>
              <a:gd name="connsiteY803" fmla="*/ 1856719 h 3499511"/>
              <a:gd name="connsiteX804" fmla="*/ 2329966 w 3519411"/>
              <a:gd name="connsiteY804" fmla="*/ 1856719 h 3499511"/>
              <a:gd name="connsiteX805" fmla="*/ 2329966 w 3519411"/>
              <a:gd name="connsiteY805" fmla="*/ 1861488 h 3499511"/>
              <a:gd name="connsiteX806" fmla="*/ 2587962 w 3519411"/>
              <a:gd name="connsiteY806" fmla="*/ 1861488 h 3499511"/>
              <a:gd name="connsiteX807" fmla="*/ 2587962 w 3519411"/>
              <a:gd name="connsiteY807" fmla="*/ 1884361 h 3499511"/>
              <a:gd name="connsiteX808" fmla="*/ 2329966 w 3519411"/>
              <a:gd name="connsiteY808" fmla="*/ 1884361 h 3499511"/>
              <a:gd name="connsiteX809" fmla="*/ 2329966 w 3519411"/>
              <a:gd name="connsiteY809" fmla="*/ 1889129 h 3499511"/>
              <a:gd name="connsiteX810" fmla="*/ 2587962 w 3519411"/>
              <a:gd name="connsiteY810" fmla="*/ 1889129 h 3499511"/>
              <a:gd name="connsiteX811" fmla="*/ 2587962 w 3519411"/>
              <a:gd name="connsiteY811" fmla="*/ 1912003 h 3499511"/>
              <a:gd name="connsiteX812" fmla="*/ 2329966 w 3519411"/>
              <a:gd name="connsiteY812" fmla="*/ 1912003 h 3499511"/>
              <a:gd name="connsiteX813" fmla="*/ 2329966 w 3519411"/>
              <a:gd name="connsiteY813" fmla="*/ 1916771 h 3499511"/>
              <a:gd name="connsiteX814" fmla="*/ 2587962 w 3519411"/>
              <a:gd name="connsiteY814" fmla="*/ 1916771 h 3499511"/>
              <a:gd name="connsiteX815" fmla="*/ 2587962 w 3519411"/>
              <a:gd name="connsiteY815" fmla="*/ 1939644 h 3499511"/>
              <a:gd name="connsiteX816" fmla="*/ 2329966 w 3519411"/>
              <a:gd name="connsiteY816" fmla="*/ 1939644 h 3499511"/>
              <a:gd name="connsiteX817" fmla="*/ 2329966 w 3519411"/>
              <a:gd name="connsiteY817" fmla="*/ 1944413 h 3499511"/>
              <a:gd name="connsiteX818" fmla="*/ 2587962 w 3519411"/>
              <a:gd name="connsiteY818" fmla="*/ 1944413 h 3499511"/>
              <a:gd name="connsiteX819" fmla="*/ 2587962 w 3519411"/>
              <a:gd name="connsiteY819" fmla="*/ 1967286 h 3499511"/>
              <a:gd name="connsiteX820" fmla="*/ 2329966 w 3519411"/>
              <a:gd name="connsiteY820" fmla="*/ 1967286 h 3499511"/>
              <a:gd name="connsiteX821" fmla="*/ 2329966 w 3519411"/>
              <a:gd name="connsiteY821" fmla="*/ 1972054 h 3499511"/>
              <a:gd name="connsiteX822" fmla="*/ 2587962 w 3519411"/>
              <a:gd name="connsiteY822" fmla="*/ 1972054 h 3499511"/>
              <a:gd name="connsiteX823" fmla="*/ 2587962 w 3519411"/>
              <a:gd name="connsiteY823" fmla="*/ 1994928 h 3499511"/>
              <a:gd name="connsiteX824" fmla="*/ 2329966 w 3519411"/>
              <a:gd name="connsiteY824" fmla="*/ 1994928 h 3499511"/>
              <a:gd name="connsiteX825" fmla="*/ 2329966 w 3519411"/>
              <a:gd name="connsiteY825" fmla="*/ 1999696 h 3499511"/>
              <a:gd name="connsiteX826" fmla="*/ 2587962 w 3519411"/>
              <a:gd name="connsiteY826" fmla="*/ 1999696 h 3499511"/>
              <a:gd name="connsiteX827" fmla="*/ 2587962 w 3519411"/>
              <a:gd name="connsiteY827" fmla="*/ 2022570 h 3499511"/>
              <a:gd name="connsiteX828" fmla="*/ 2329966 w 3519411"/>
              <a:gd name="connsiteY828" fmla="*/ 2022570 h 3499511"/>
              <a:gd name="connsiteX829" fmla="*/ 2329966 w 3519411"/>
              <a:gd name="connsiteY829" fmla="*/ 2027338 h 3499511"/>
              <a:gd name="connsiteX830" fmla="*/ 2587962 w 3519411"/>
              <a:gd name="connsiteY830" fmla="*/ 2027338 h 3499511"/>
              <a:gd name="connsiteX831" fmla="*/ 2587962 w 3519411"/>
              <a:gd name="connsiteY831" fmla="*/ 2050211 h 3499511"/>
              <a:gd name="connsiteX832" fmla="*/ 2329966 w 3519411"/>
              <a:gd name="connsiteY832" fmla="*/ 2050211 h 3499511"/>
              <a:gd name="connsiteX833" fmla="*/ 2329966 w 3519411"/>
              <a:gd name="connsiteY833" fmla="*/ 2054980 h 3499511"/>
              <a:gd name="connsiteX834" fmla="*/ 2587962 w 3519411"/>
              <a:gd name="connsiteY834" fmla="*/ 2054980 h 3499511"/>
              <a:gd name="connsiteX835" fmla="*/ 2587962 w 3519411"/>
              <a:gd name="connsiteY835" fmla="*/ 2077853 h 3499511"/>
              <a:gd name="connsiteX836" fmla="*/ 2329966 w 3519411"/>
              <a:gd name="connsiteY836" fmla="*/ 2077853 h 3499511"/>
              <a:gd name="connsiteX837" fmla="*/ 2329966 w 3519411"/>
              <a:gd name="connsiteY837" fmla="*/ 2082621 h 3499511"/>
              <a:gd name="connsiteX838" fmla="*/ 2587962 w 3519411"/>
              <a:gd name="connsiteY838" fmla="*/ 2082621 h 3499511"/>
              <a:gd name="connsiteX839" fmla="*/ 2587962 w 3519411"/>
              <a:gd name="connsiteY839" fmla="*/ 2105495 h 3499511"/>
              <a:gd name="connsiteX840" fmla="*/ 2329966 w 3519411"/>
              <a:gd name="connsiteY840" fmla="*/ 2105495 h 3499511"/>
              <a:gd name="connsiteX841" fmla="*/ 2329966 w 3519411"/>
              <a:gd name="connsiteY841" fmla="*/ 2110263 h 3499511"/>
              <a:gd name="connsiteX842" fmla="*/ 2587962 w 3519411"/>
              <a:gd name="connsiteY842" fmla="*/ 2110263 h 3499511"/>
              <a:gd name="connsiteX843" fmla="*/ 2587962 w 3519411"/>
              <a:gd name="connsiteY843" fmla="*/ 2133136 h 3499511"/>
              <a:gd name="connsiteX844" fmla="*/ 2329966 w 3519411"/>
              <a:gd name="connsiteY844" fmla="*/ 2133136 h 3499511"/>
              <a:gd name="connsiteX845" fmla="*/ 2329966 w 3519411"/>
              <a:gd name="connsiteY845" fmla="*/ 2137905 h 3499511"/>
              <a:gd name="connsiteX846" fmla="*/ 2587962 w 3519411"/>
              <a:gd name="connsiteY846" fmla="*/ 2137905 h 3499511"/>
              <a:gd name="connsiteX847" fmla="*/ 2587962 w 3519411"/>
              <a:gd name="connsiteY847" fmla="*/ 2160778 h 3499511"/>
              <a:gd name="connsiteX848" fmla="*/ 2329966 w 3519411"/>
              <a:gd name="connsiteY848" fmla="*/ 2160778 h 3499511"/>
              <a:gd name="connsiteX849" fmla="*/ 2329966 w 3519411"/>
              <a:gd name="connsiteY849" fmla="*/ 2165546 h 3499511"/>
              <a:gd name="connsiteX850" fmla="*/ 2587962 w 3519411"/>
              <a:gd name="connsiteY850" fmla="*/ 2165546 h 3499511"/>
              <a:gd name="connsiteX851" fmla="*/ 2587962 w 3519411"/>
              <a:gd name="connsiteY851" fmla="*/ 2188420 h 3499511"/>
              <a:gd name="connsiteX852" fmla="*/ 2329966 w 3519411"/>
              <a:gd name="connsiteY852" fmla="*/ 2188420 h 3499511"/>
              <a:gd name="connsiteX853" fmla="*/ 2329966 w 3519411"/>
              <a:gd name="connsiteY853" fmla="*/ 2193188 h 3499511"/>
              <a:gd name="connsiteX854" fmla="*/ 2587962 w 3519411"/>
              <a:gd name="connsiteY854" fmla="*/ 2193188 h 3499511"/>
              <a:gd name="connsiteX855" fmla="*/ 2587962 w 3519411"/>
              <a:gd name="connsiteY855" fmla="*/ 2216829 h 3499511"/>
              <a:gd name="connsiteX856" fmla="*/ 2329966 w 3519411"/>
              <a:gd name="connsiteY856" fmla="*/ 2216829 h 3499511"/>
              <a:gd name="connsiteX857" fmla="*/ 2329966 w 3519411"/>
              <a:gd name="connsiteY857" fmla="*/ 2220830 h 3499511"/>
              <a:gd name="connsiteX858" fmla="*/ 2616454 w 3519411"/>
              <a:gd name="connsiteY858" fmla="*/ 2220830 h 3499511"/>
              <a:gd name="connsiteX859" fmla="*/ 2616454 w 3519411"/>
              <a:gd name="connsiteY859" fmla="*/ 2193188 h 3499511"/>
              <a:gd name="connsiteX860" fmla="*/ 2587962 w 3519411"/>
              <a:gd name="connsiteY860" fmla="*/ 2193188 h 3499511"/>
              <a:gd name="connsiteX861" fmla="*/ 2587962 w 3519411"/>
              <a:gd name="connsiteY861" fmla="*/ 2188420 h 3499511"/>
              <a:gd name="connsiteX862" fmla="*/ 2616454 w 3519411"/>
              <a:gd name="connsiteY862" fmla="*/ 2188420 h 3499511"/>
              <a:gd name="connsiteX863" fmla="*/ 2616454 w 3519411"/>
              <a:gd name="connsiteY863" fmla="*/ 2165546 h 3499511"/>
              <a:gd name="connsiteX864" fmla="*/ 2587962 w 3519411"/>
              <a:gd name="connsiteY864" fmla="*/ 2165546 h 3499511"/>
              <a:gd name="connsiteX865" fmla="*/ 2587962 w 3519411"/>
              <a:gd name="connsiteY865" fmla="*/ 2160778 h 3499511"/>
              <a:gd name="connsiteX866" fmla="*/ 2616454 w 3519411"/>
              <a:gd name="connsiteY866" fmla="*/ 2160778 h 3499511"/>
              <a:gd name="connsiteX867" fmla="*/ 2616454 w 3519411"/>
              <a:gd name="connsiteY867" fmla="*/ 2137905 h 3499511"/>
              <a:gd name="connsiteX868" fmla="*/ 2587962 w 3519411"/>
              <a:gd name="connsiteY868" fmla="*/ 2137905 h 3499511"/>
              <a:gd name="connsiteX869" fmla="*/ 2587962 w 3519411"/>
              <a:gd name="connsiteY869" fmla="*/ 2133136 h 3499511"/>
              <a:gd name="connsiteX870" fmla="*/ 2616454 w 3519411"/>
              <a:gd name="connsiteY870" fmla="*/ 2133136 h 3499511"/>
              <a:gd name="connsiteX871" fmla="*/ 2616454 w 3519411"/>
              <a:gd name="connsiteY871" fmla="*/ 2110263 h 3499511"/>
              <a:gd name="connsiteX872" fmla="*/ 2587962 w 3519411"/>
              <a:gd name="connsiteY872" fmla="*/ 2110263 h 3499511"/>
              <a:gd name="connsiteX873" fmla="*/ 2587962 w 3519411"/>
              <a:gd name="connsiteY873" fmla="*/ 2105495 h 3499511"/>
              <a:gd name="connsiteX874" fmla="*/ 2616454 w 3519411"/>
              <a:gd name="connsiteY874" fmla="*/ 2105495 h 3499511"/>
              <a:gd name="connsiteX875" fmla="*/ 2616454 w 3519411"/>
              <a:gd name="connsiteY875" fmla="*/ 2082621 h 3499511"/>
              <a:gd name="connsiteX876" fmla="*/ 2587962 w 3519411"/>
              <a:gd name="connsiteY876" fmla="*/ 2082621 h 3499511"/>
              <a:gd name="connsiteX877" fmla="*/ 2587962 w 3519411"/>
              <a:gd name="connsiteY877" fmla="*/ 2077853 h 3499511"/>
              <a:gd name="connsiteX878" fmla="*/ 2616454 w 3519411"/>
              <a:gd name="connsiteY878" fmla="*/ 2077853 h 3499511"/>
              <a:gd name="connsiteX879" fmla="*/ 2616454 w 3519411"/>
              <a:gd name="connsiteY879" fmla="*/ 2054980 h 3499511"/>
              <a:gd name="connsiteX880" fmla="*/ 2587962 w 3519411"/>
              <a:gd name="connsiteY880" fmla="*/ 2054980 h 3499511"/>
              <a:gd name="connsiteX881" fmla="*/ 2587962 w 3519411"/>
              <a:gd name="connsiteY881" fmla="*/ 2050211 h 3499511"/>
              <a:gd name="connsiteX882" fmla="*/ 2616454 w 3519411"/>
              <a:gd name="connsiteY882" fmla="*/ 2050211 h 3499511"/>
              <a:gd name="connsiteX883" fmla="*/ 2616454 w 3519411"/>
              <a:gd name="connsiteY883" fmla="*/ 2027338 h 3499511"/>
              <a:gd name="connsiteX884" fmla="*/ 2587962 w 3519411"/>
              <a:gd name="connsiteY884" fmla="*/ 2027338 h 3499511"/>
              <a:gd name="connsiteX885" fmla="*/ 2587962 w 3519411"/>
              <a:gd name="connsiteY885" fmla="*/ 2022570 h 3499511"/>
              <a:gd name="connsiteX886" fmla="*/ 2616454 w 3519411"/>
              <a:gd name="connsiteY886" fmla="*/ 2022570 h 3499511"/>
              <a:gd name="connsiteX887" fmla="*/ 2616454 w 3519411"/>
              <a:gd name="connsiteY887" fmla="*/ 1999696 h 3499511"/>
              <a:gd name="connsiteX888" fmla="*/ 2587962 w 3519411"/>
              <a:gd name="connsiteY888" fmla="*/ 1999696 h 3499511"/>
              <a:gd name="connsiteX889" fmla="*/ 2587962 w 3519411"/>
              <a:gd name="connsiteY889" fmla="*/ 1994928 h 3499511"/>
              <a:gd name="connsiteX890" fmla="*/ 2616454 w 3519411"/>
              <a:gd name="connsiteY890" fmla="*/ 1994928 h 3499511"/>
              <a:gd name="connsiteX891" fmla="*/ 2616454 w 3519411"/>
              <a:gd name="connsiteY891" fmla="*/ 1972054 h 3499511"/>
              <a:gd name="connsiteX892" fmla="*/ 2587962 w 3519411"/>
              <a:gd name="connsiteY892" fmla="*/ 1972054 h 3499511"/>
              <a:gd name="connsiteX893" fmla="*/ 2587962 w 3519411"/>
              <a:gd name="connsiteY893" fmla="*/ 1967286 h 3499511"/>
              <a:gd name="connsiteX894" fmla="*/ 2616454 w 3519411"/>
              <a:gd name="connsiteY894" fmla="*/ 1967286 h 3499511"/>
              <a:gd name="connsiteX895" fmla="*/ 2616454 w 3519411"/>
              <a:gd name="connsiteY895" fmla="*/ 1944413 h 3499511"/>
              <a:gd name="connsiteX896" fmla="*/ 2587962 w 3519411"/>
              <a:gd name="connsiteY896" fmla="*/ 1944413 h 3499511"/>
              <a:gd name="connsiteX897" fmla="*/ 2587962 w 3519411"/>
              <a:gd name="connsiteY897" fmla="*/ 1939644 h 3499511"/>
              <a:gd name="connsiteX898" fmla="*/ 2616454 w 3519411"/>
              <a:gd name="connsiteY898" fmla="*/ 1939644 h 3499511"/>
              <a:gd name="connsiteX899" fmla="*/ 2616454 w 3519411"/>
              <a:gd name="connsiteY899" fmla="*/ 1916771 h 3499511"/>
              <a:gd name="connsiteX900" fmla="*/ 2587962 w 3519411"/>
              <a:gd name="connsiteY900" fmla="*/ 1916771 h 3499511"/>
              <a:gd name="connsiteX901" fmla="*/ 2587962 w 3519411"/>
              <a:gd name="connsiteY901" fmla="*/ 1912003 h 3499511"/>
              <a:gd name="connsiteX902" fmla="*/ 2616454 w 3519411"/>
              <a:gd name="connsiteY902" fmla="*/ 1912003 h 3499511"/>
              <a:gd name="connsiteX903" fmla="*/ 2616454 w 3519411"/>
              <a:gd name="connsiteY903" fmla="*/ 1889129 h 3499511"/>
              <a:gd name="connsiteX904" fmla="*/ 2587962 w 3519411"/>
              <a:gd name="connsiteY904" fmla="*/ 1889129 h 3499511"/>
              <a:gd name="connsiteX905" fmla="*/ 2587962 w 3519411"/>
              <a:gd name="connsiteY905" fmla="*/ 1884361 h 3499511"/>
              <a:gd name="connsiteX906" fmla="*/ 2616454 w 3519411"/>
              <a:gd name="connsiteY906" fmla="*/ 1884361 h 3499511"/>
              <a:gd name="connsiteX907" fmla="*/ 2616454 w 3519411"/>
              <a:gd name="connsiteY907" fmla="*/ 1861488 h 3499511"/>
              <a:gd name="connsiteX908" fmla="*/ 2587962 w 3519411"/>
              <a:gd name="connsiteY908" fmla="*/ 1861488 h 3499511"/>
              <a:gd name="connsiteX909" fmla="*/ 2587962 w 3519411"/>
              <a:gd name="connsiteY909" fmla="*/ 1856719 h 3499511"/>
              <a:gd name="connsiteX910" fmla="*/ 2616454 w 3519411"/>
              <a:gd name="connsiteY910" fmla="*/ 1856719 h 3499511"/>
              <a:gd name="connsiteX911" fmla="*/ 2616454 w 3519411"/>
              <a:gd name="connsiteY911" fmla="*/ 1833846 h 3499511"/>
              <a:gd name="connsiteX912" fmla="*/ 2587962 w 3519411"/>
              <a:gd name="connsiteY912" fmla="*/ 1833846 h 3499511"/>
              <a:gd name="connsiteX913" fmla="*/ 2587962 w 3519411"/>
              <a:gd name="connsiteY913" fmla="*/ 1829078 h 3499511"/>
              <a:gd name="connsiteX914" fmla="*/ 2616454 w 3519411"/>
              <a:gd name="connsiteY914" fmla="*/ 1829078 h 3499511"/>
              <a:gd name="connsiteX915" fmla="*/ 2616454 w 3519411"/>
              <a:gd name="connsiteY915" fmla="*/ 1806204 h 3499511"/>
              <a:gd name="connsiteX916" fmla="*/ 2587962 w 3519411"/>
              <a:gd name="connsiteY916" fmla="*/ 1806204 h 3499511"/>
              <a:gd name="connsiteX917" fmla="*/ 2587962 w 3519411"/>
              <a:gd name="connsiteY917" fmla="*/ 1801436 h 3499511"/>
              <a:gd name="connsiteX918" fmla="*/ 2616454 w 3519411"/>
              <a:gd name="connsiteY918" fmla="*/ 1801436 h 3499511"/>
              <a:gd name="connsiteX919" fmla="*/ 2616454 w 3519411"/>
              <a:gd name="connsiteY919" fmla="*/ 1778563 h 3499511"/>
              <a:gd name="connsiteX920" fmla="*/ 2587962 w 3519411"/>
              <a:gd name="connsiteY920" fmla="*/ 1778563 h 3499511"/>
              <a:gd name="connsiteX921" fmla="*/ 2587962 w 3519411"/>
              <a:gd name="connsiteY921" fmla="*/ 1773794 h 3499511"/>
              <a:gd name="connsiteX922" fmla="*/ 2616454 w 3519411"/>
              <a:gd name="connsiteY922" fmla="*/ 1773794 h 3499511"/>
              <a:gd name="connsiteX923" fmla="*/ 2616454 w 3519411"/>
              <a:gd name="connsiteY923" fmla="*/ 1750921 h 3499511"/>
              <a:gd name="connsiteX924" fmla="*/ 2587962 w 3519411"/>
              <a:gd name="connsiteY924" fmla="*/ 1750921 h 3499511"/>
              <a:gd name="connsiteX925" fmla="*/ 2587962 w 3519411"/>
              <a:gd name="connsiteY925" fmla="*/ 1746153 h 3499511"/>
              <a:gd name="connsiteX926" fmla="*/ 2616454 w 3519411"/>
              <a:gd name="connsiteY926" fmla="*/ 1746153 h 3499511"/>
              <a:gd name="connsiteX927" fmla="*/ 2616454 w 3519411"/>
              <a:gd name="connsiteY927" fmla="*/ 1723279 h 3499511"/>
              <a:gd name="connsiteX928" fmla="*/ 2587962 w 3519411"/>
              <a:gd name="connsiteY928" fmla="*/ 1723279 h 3499511"/>
              <a:gd name="connsiteX929" fmla="*/ 2587962 w 3519411"/>
              <a:gd name="connsiteY929" fmla="*/ 1718511 h 3499511"/>
              <a:gd name="connsiteX930" fmla="*/ 2616454 w 3519411"/>
              <a:gd name="connsiteY930" fmla="*/ 1718511 h 3499511"/>
              <a:gd name="connsiteX931" fmla="*/ 2616454 w 3519411"/>
              <a:gd name="connsiteY931" fmla="*/ 1695637 h 3499511"/>
              <a:gd name="connsiteX932" fmla="*/ 2587962 w 3519411"/>
              <a:gd name="connsiteY932" fmla="*/ 1695637 h 3499511"/>
              <a:gd name="connsiteX933" fmla="*/ 2587962 w 3519411"/>
              <a:gd name="connsiteY933" fmla="*/ 1690869 h 3499511"/>
              <a:gd name="connsiteX934" fmla="*/ 2616454 w 3519411"/>
              <a:gd name="connsiteY934" fmla="*/ 1690869 h 3499511"/>
              <a:gd name="connsiteX935" fmla="*/ 2616454 w 3519411"/>
              <a:gd name="connsiteY935" fmla="*/ 1667996 h 3499511"/>
              <a:gd name="connsiteX936" fmla="*/ 2587962 w 3519411"/>
              <a:gd name="connsiteY936" fmla="*/ 1667996 h 3499511"/>
              <a:gd name="connsiteX937" fmla="*/ 2587962 w 3519411"/>
              <a:gd name="connsiteY937" fmla="*/ 1663227 h 3499511"/>
              <a:gd name="connsiteX938" fmla="*/ 2616454 w 3519411"/>
              <a:gd name="connsiteY938" fmla="*/ 1663227 h 3499511"/>
              <a:gd name="connsiteX939" fmla="*/ 2616454 w 3519411"/>
              <a:gd name="connsiteY939" fmla="*/ 1640354 h 3499511"/>
              <a:gd name="connsiteX940" fmla="*/ 2587962 w 3519411"/>
              <a:gd name="connsiteY940" fmla="*/ 1640354 h 3499511"/>
              <a:gd name="connsiteX941" fmla="*/ 2587962 w 3519411"/>
              <a:gd name="connsiteY941" fmla="*/ 1635586 h 3499511"/>
              <a:gd name="connsiteX942" fmla="*/ 2616454 w 3519411"/>
              <a:gd name="connsiteY942" fmla="*/ 1635586 h 3499511"/>
              <a:gd name="connsiteX943" fmla="*/ 2616454 w 3519411"/>
              <a:gd name="connsiteY943" fmla="*/ 1612712 h 3499511"/>
              <a:gd name="connsiteX944" fmla="*/ 2587962 w 3519411"/>
              <a:gd name="connsiteY944" fmla="*/ 1612712 h 3499511"/>
              <a:gd name="connsiteX945" fmla="*/ 2587962 w 3519411"/>
              <a:gd name="connsiteY945" fmla="*/ 1607944 h 3499511"/>
              <a:gd name="connsiteX946" fmla="*/ 2616454 w 3519411"/>
              <a:gd name="connsiteY946" fmla="*/ 1607944 h 3499511"/>
              <a:gd name="connsiteX947" fmla="*/ 2616454 w 3519411"/>
              <a:gd name="connsiteY947" fmla="*/ 1585071 h 3499511"/>
              <a:gd name="connsiteX948" fmla="*/ 2587962 w 3519411"/>
              <a:gd name="connsiteY948" fmla="*/ 1585071 h 3499511"/>
              <a:gd name="connsiteX949" fmla="*/ 2587962 w 3519411"/>
              <a:gd name="connsiteY949" fmla="*/ 1580302 h 3499511"/>
              <a:gd name="connsiteX950" fmla="*/ 2616454 w 3519411"/>
              <a:gd name="connsiteY950" fmla="*/ 1580302 h 3499511"/>
              <a:gd name="connsiteX951" fmla="*/ 2616454 w 3519411"/>
              <a:gd name="connsiteY951" fmla="*/ 1557429 h 3499511"/>
              <a:gd name="connsiteX952" fmla="*/ 2587962 w 3519411"/>
              <a:gd name="connsiteY952" fmla="*/ 1557429 h 3499511"/>
              <a:gd name="connsiteX953" fmla="*/ 2587962 w 3519411"/>
              <a:gd name="connsiteY953" fmla="*/ 1552661 h 3499511"/>
              <a:gd name="connsiteX954" fmla="*/ 2616454 w 3519411"/>
              <a:gd name="connsiteY954" fmla="*/ 1552661 h 3499511"/>
              <a:gd name="connsiteX955" fmla="*/ 2616454 w 3519411"/>
              <a:gd name="connsiteY955" fmla="*/ 1529787 h 3499511"/>
              <a:gd name="connsiteX956" fmla="*/ 2587962 w 3519411"/>
              <a:gd name="connsiteY956" fmla="*/ 1529787 h 3499511"/>
              <a:gd name="connsiteX957" fmla="*/ 2587962 w 3519411"/>
              <a:gd name="connsiteY957" fmla="*/ 1525019 h 3499511"/>
              <a:gd name="connsiteX958" fmla="*/ 2616454 w 3519411"/>
              <a:gd name="connsiteY958" fmla="*/ 1525019 h 3499511"/>
              <a:gd name="connsiteX959" fmla="*/ 2616454 w 3519411"/>
              <a:gd name="connsiteY959" fmla="*/ 1502146 h 3499511"/>
              <a:gd name="connsiteX960" fmla="*/ 2587962 w 3519411"/>
              <a:gd name="connsiteY960" fmla="*/ 1502146 h 3499511"/>
              <a:gd name="connsiteX961" fmla="*/ 2587962 w 3519411"/>
              <a:gd name="connsiteY961" fmla="*/ 1497377 h 3499511"/>
              <a:gd name="connsiteX962" fmla="*/ 2616454 w 3519411"/>
              <a:gd name="connsiteY962" fmla="*/ 1497377 h 3499511"/>
              <a:gd name="connsiteX963" fmla="*/ 2616454 w 3519411"/>
              <a:gd name="connsiteY963" fmla="*/ 1474504 h 3499511"/>
              <a:gd name="connsiteX964" fmla="*/ 2587962 w 3519411"/>
              <a:gd name="connsiteY964" fmla="*/ 1474504 h 3499511"/>
              <a:gd name="connsiteX965" fmla="*/ 2587962 w 3519411"/>
              <a:gd name="connsiteY965" fmla="*/ 1469736 h 3499511"/>
              <a:gd name="connsiteX966" fmla="*/ 2616454 w 3519411"/>
              <a:gd name="connsiteY966" fmla="*/ 1469736 h 3499511"/>
              <a:gd name="connsiteX967" fmla="*/ 2616454 w 3519411"/>
              <a:gd name="connsiteY967" fmla="*/ 1446862 h 3499511"/>
              <a:gd name="connsiteX968" fmla="*/ 2587962 w 3519411"/>
              <a:gd name="connsiteY968" fmla="*/ 1446862 h 3499511"/>
              <a:gd name="connsiteX969" fmla="*/ 2587962 w 3519411"/>
              <a:gd name="connsiteY969" fmla="*/ 1442094 h 3499511"/>
              <a:gd name="connsiteX970" fmla="*/ 2616454 w 3519411"/>
              <a:gd name="connsiteY970" fmla="*/ 1442094 h 3499511"/>
              <a:gd name="connsiteX971" fmla="*/ 2616454 w 3519411"/>
              <a:gd name="connsiteY971" fmla="*/ 1419220 h 3499511"/>
              <a:gd name="connsiteX972" fmla="*/ 2587962 w 3519411"/>
              <a:gd name="connsiteY972" fmla="*/ 1419220 h 3499511"/>
              <a:gd name="connsiteX973" fmla="*/ 2587962 w 3519411"/>
              <a:gd name="connsiteY973" fmla="*/ 1414452 h 3499511"/>
              <a:gd name="connsiteX974" fmla="*/ 2616454 w 3519411"/>
              <a:gd name="connsiteY974" fmla="*/ 1414452 h 3499511"/>
              <a:gd name="connsiteX975" fmla="*/ 2616454 w 3519411"/>
              <a:gd name="connsiteY975" fmla="*/ 1391579 h 3499511"/>
              <a:gd name="connsiteX976" fmla="*/ 2587962 w 3519411"/>
              <a:gd name="connsiteY976" fmla="*/ 1391579 h 3499511"/>
              <a:gd name="connsiteX977" fmla="*/ 2587962 w 3519411"/>
              <a:gd name="connsiteY977" fmla="*/ 1386811 h 3499511"/>
              <a:gd name="connsiteX978" fmla="*/ 2616454 w 3519411"/>
              <a:gd name="connsiteY978" fmla="*/ 1386811 h 3499511"/>
              <a:gd name="connsiteX979" fmla="*/ 2616454 w 3519411"/>
              <a:gd name="connsiteY979" fmla="*/ 1363937 h 3499511"/>
              <a:gd name="connsiteX980" fmla="*/ 2587962 w 3519411"/>
              <a:gd name="connsiteY980" fmla="*/ 1363937 h 3499511"/>
              <a:gd name="connsiteX981" fmla="*/ 2587962 w 3519411"/>
              <a:gd name="connsiteY981" fmla="*/ 1359169 h 3499511"/>
              <a:gd name="connsiteX982" fmla="*/ 2616454 w 3519411"/>
              <a:gd name="connsiteY982" fmla="*/ 1359169 h 3499511"/>
              <a:gd name="connsiteX983" fmla="*/ 2616454 w 3519411"/>
              <a:gd name="connsiteY983" fmla="*/ 1336295 h 3499511"/>
              <a:gd name="connsiteX984" fmla="*/ 2587962 w 3519411"/>
              <a:gd name="connsiteY984" fmla="*/ 1336295 h 3499511"/>
              <a:gd name="connsiteX985" fmla="*/ 2587962 w 3519411"/>
              <a:gd name="connsiteY985" fmla="*/ 1331527 h 3499511"/>
              <a:gd name="connsiteX986" fmla="*/ 2616454 w 3519411"/>
              <a:gd name="connsiteY986" fmla="*/ 1331527 h 3499511"/>
              <a:gd name="connsiteX987" fmla="*/ 2616454 w 3519411"/>
              <a:gd name="connsiteY987" fmla="*/ 1308654 h 3499511"/>
              <a:gd name="connsiteX988" fmla="*/ 2587962 w 3519411"/>
              <a:gd name="connsiteY988" fmla="*/ 1308654 h 3499511"/>
              <a:gd name="connsiteX989" fmla="*/ 2587962 w 3519411"/>
              <a:gd name="connsiteY989" fmla="*/ 1303885 h 3499511"/>
              <a:gd name="connsiteX990" fmla="*/ 2616454 w 3519411"/>
              <a:gd name="connsiteY990" fmla="*/ 1303885 h 3499511"/>
              <a:gd name="connsiteX991" fmla="*/ 2616454 w 3519411"/>
              <a:gd name="connsiteY991" fmla="*/ 1281012 h 3499511"/>
              <a:gd name="connsiteX992" fmla="*/ 2587962 w 3519411"/>
              <a:gd name="connsiteY992" fmla="*/ 1281012 h 3499511"/>
              <a:gd name="connsiteX993" fmla="*/ 2587962 w 3519411"/>
              <a:gd name="connsiteY993" fmla="*/ 1276244 h 3499511"/>
              <a:gd name="connsiteX994" fmla="*/ 2616454 w 3519411"/>
              <a:gd name="connsiteY994" fmla="*/ 1276244 h 3499511"/>
              <a:gd name="connsiteX995" fmla="*/ 2616454 w 3519411"/>
              <a:gd name="connsiteY995" fmla="*/ 1248602 h 3499511"/>
              <a:gd name="connsiteX996" fmla="*/ 2289187 w 3519411"/>
              <a:gd name="connsiteY996" fmla="*/ 1248602 h 3499511"/>
              <a:gd name="connsiteX997" fmla="*/ 2289187 w 3519411"/>
              <a:gd name="connsiteY997" fmla="*/ 1276244 h 3499511"/>
              <a:gd name="connsiteX998" fmla="*/ 2301506 w 3519411"/>
              <a:gd name="connsiteY998" fmla="*/ 1276244 h 3499511"/>
              <a:gd name="connsiteX999" fmla="*/ 2301506 w 3519411"/>
              <a:gd name="connsiteY999" fmla="*/ 1281012 h 3499511"/>
              <a:gd name="connsiteX1000" fmla="*/ 2289187 w 3519411"/>
              <a:gd name="connsiteY1000" fmla="*/ 1281012 h 3499511"/>
              <a:gd name="connsiteX1001" fmla="*/ 2289187 w 3519411"/>
              <a:gd name="connsiteY1001" fmla="*/ 1303885 h 3499511"/>
              <a:gd name="connsiteX1002" fmla="*/ 2301506 w 3519411"/>
              <a:gd name="connsiteY1002" fmla="*/ 1303885 h 3499511"/>
              <a:gd name="connsiteX1003" fmla="*/ 2301506 w 3519411"/>
              <a:gd name="connsiteY1003" fmla="*/ 1308654 h 3499511"/>
              <a:gd name="connsiteX1004" fmla="*/ 2289187 w 3519411"/>
              <a:gd name="connsiteY1004" fmla="*/ 1308654 h 3499511"/>
              <a:gd name="connsiteX1005" fmla="*/ 2289187 w 3519411"/>
              <a:gd name="connsiteY1005" fmla="*/ 1331527 h 3499511"/>
              <a:gd name="connsiteX1006" fmla="*/ 2301506 w 3519411"/>
              <a:gd name="connsiteY1006" fmla="*/ 1331527 h 3499511"/>
              <a:gd name="connsiteX1007" fmla="*/ 2301506 w 3519411"/>
              <a:gd name="connsiteY1007" fmla="*/ 1336295 h 3499511"/>
              <a:gd name="connsiteX1008" fmla="*/ 2289187 w 3519411"/>
              <a:gd name="connsiteY1008" fmla="*/ 1336295 h 3499511"/>
              <a:gd name="connsiteX1009" fmla="*/ 2289187 w 3519411"/>
              <a:gd name="connsiteY1009" fmla="*/ 1359169 h 3499511"/>
              <a:gd name="connsiteX1010" fmla="*/ 2301506 w 3519411"/>
              <a:gd name="connsiteY1010" fmla="*/ 1359169 h 3499511"/>
              <a:gd name="connsiteX1011" fmla="*/ 2301506 w 3519411"/>
              <a:gd name="connsiteY1011" fmla="*/ 1363937 h 3499511"/>
              <a:gd name="connsiteX1012" fmla="*/ 2289187 w 3519411"/>
              <a:gd name="connsiteY1012" fmla="*/ 1363937 h 3499511"/>
              <a:gd name="connsiteX1013" fmla="*/ 2289187 w 3519411"/>
              <a:gd name="connsiteY1013" fmla="*/ 1386811 h 3499511"/>
              <a:gd name="connsiteX1014" fmla="*/ 2301506 w 3519411"/>
              <a:gd name="connsiteY1014" fmla="*/ 1386811 h 3499511"/>
              <a:gd name="connsiteX1015" fmla="*/ 2301506 w 3519411"/>
              <a:gd name="connsiteY1015" fmla="*/ 1391579 h 3499511"/>
              <a:gd name="connsiteX1016" fmla="*/ 2289187 w 3519411"/>
              <a:gd name="connsiteY1016" fmla="*/ 1391579 h 3499511"/>
              <a:gd name="connsiteX1017" fmla="*/ 2289187 w 3519411"/>
              <a:gd name="connsiteY1017" fmla="*/ 1414452 h 3499511"/>
              <a:gd name="connsiteX1018" fmla="*/ 2301506 w 3519411"/>
              <a:gd name="connsiteY1018" fmla="*/ 1414452 h 3499511"/>
              <a:gd name="connsiteX1019" fmla="*/ 2301506 w 3519411"/>
              <a:gd name="connsiteY1019" fmla="*/ 1419220 h 3499511"/>
              <a:gd name="connsiteX1020" fmla="*/ 2289187 w 3519411"/>
              <a:gd name="connsiteY1020" fmla="*/ 1419220 h 3499511"/>
              <a:gd name="connsiteX1021" fmla="*/ 2289187 w 3519411"/>
              <a:gd name="connsiteY1021" fmla="*/ 1442094 h 3499511"/>
              <a:gd name="connsiteX1022" fmla="*/ 2301506 w 3519411"/>
              <a:gd name="connsiteY1022" fmla="*/ 1442094 h 3499511"/>
              <a:gd name="connsiteX1023" fmla="*/ 2301506 w 3519411"/>
              <a:gd name="connsiteY1023" fmla="*/ 1446862 h 3499511"/>
              <a:gd name="connsiteX1024" fmla="*/ 2289187 w 3519411"/>
              <a:gd name="connsiteY1024" fmla="*/ 1446862 h 3499511"/>
              <a:gd name="connsiteX1025" fmla="*/ 2289187 w 3519411"/>
              <a:gd name="connsiteY1025" fmla="*/ 1469736 h 3499511"/>
              <a:gd name="connsiteX1026" fmla="*/ 2301506 w 3519411"/>
              <a:gd name="connsiteY1026" fmla="*/ 1469736 h 3499511"/>
              <a:gd name="connsiteX1027" fmla="*/ 2301506 w 3519411"/>
              <a:gd name="connsiteY1027" fmla="*/ 1474504 h 3499511"/>
              <a:gd name="connsiteX1028" fmla="*/ 2289187 w 3519411"/>
              <a:gd name="connsiteY1028" fmla="*/ 1474504 h 3499511"/>
              <a:gd name="connsiteX1029" fmla="*/ 2289187 w 3519411"/>
              <a:gd name="connsiteY1029" fmla="*/ 1497377 h 3499511"/>
              <a:gd name="connsiteX1030" fmla="*/ 2301506 w 3519411"/>
              <a:gd name="connsiteY1030" fmla="*/ 1497377 h 3499511"/>
              <a:gd name="connsiteX1031" fmla="*/ 2301506 w 3519411"/>
              <a:gd name="connsiteY1031" fmla="*/ 1502146 h 3499511"/>
              <a:gd name="connsiteX1032" fmla="*/ 2289187 w 3519411"/>
              <a:gd name="connsiteY1032" fmla="*/ 1502146 h 3499511"/>
              <a:gd name="connsiteX1033" fmla="*/ 2289187 w 3519411"/>
              <a:gd name="connsiteY1033" fmla="*/ 1525019 h 3499511"/>
              <a:gd name="connsiteX1034" fmla="*/ 2301506 w 3519411"/>
              <a:gd name="connsiteY1034" fmla="*/ 1525019 h 3499511"/>
              <a:gd name="connsiteX1035" fmla="*/ 2301506 w 3519411"/>
              <a:gd name="connsiteY1035" fmla="*/ 1529787 h 3499511"/>
              <a:gd name="connsiteX1036" fmla="*/ 2289187 w 3519411"/>
              <a:gd name="connsiteY1036" fmla="*/ 1529787 h 3499511"/>
              <a:gd name="connsiteX1037" fmla="*/ 2289187 w 3519411"/>
              <a:gd name="connsiteY1037" fmla="*/ 1552661 h 3499511"/>
              <a:gd name="connsiteX1038" fmla="*/ 2301506 w 3519411"/>
              <a:gd name="connsiteY1038" fmla="*/ 1552661 h 3499511"/>
              <a:gd name="connsiteX1039" fmla="*/ 2301506 w 3519411"/>
              <a:gd name="connsiteY1039" fmla="*/ 1557429 h 3499511"/>
              <a:gd name="connsiteX1040" fmla="*/ 2289187 w 3519411"/>
              <a:gd name="connsiteY1040" fmla="*/ 1557429 h 3499511"/>
              <a:gd name="connsiteX1041" fmla="*/ 2289187 w 3519411"/>
              <a:gd name="connsiteY1041" fmla="*/ 1580302 h 3499511"/>
              <a:gd name="connsiteX1042" fmla="*/ 2301506 w 3519411"/>
              <a:gd name="connsiteY1042" fmla="*/ 1580302 h 3499511"/>
              <a:gd name="connsiteX1043" fmla="*/ 2301506 w 3519411"/>
              <a:gd name="connsiteY1043" fmla="*/ 1585071 h 3499511"/>
              <a:gd name="connsiteX1044" fmla="*/ 2289187 w 3519411"/>
              <a:gd name="connsiteY1044" fmla="*/ 1585071 h 3499511"/>
              <a:gd name="connsiteX1045" fmla="*/ 2289187 w 3519411"/>
              <a:gd name="connsiteY1045" fmla="*/ 1607944 h 3499511"/>
              <a:gd name="connsiteX1046" fmla="*/ 2301506 w 3519411"/>
              <a:gd name="connsiteY1046" fmla="*/ 1607944 h 3499511"/>
              <a:gd name="connsiteX1047" fmla="*/ 2301506 w 3519411"/>
              <a:gd name="connsiteY1047" fmla="*/ 1612712 h 3499511"/>
              <a:gd name="connsiteX1048" fmla="*/ 2289187 w 3519411"/>
              <a:gd name="connsiteY1048" fmla="*/ 1612712 h 3499511"/>
              <a:gd name="connsiteX1049" fmla="*/ 2289187 w 3519411"/>
              <a:gd name="connsiteY1049" fmla="*/ 1635586 h 3499511"/>
              <a:gd name="connsiteX1050" fmla="*/ 2301506 w 3519411"/>
              <a:gd name="connsiteY1050" fmla="*/ 1635586 h 3499511"/>
              <a:gd name="connsiteX1051" fmla="*/ 2301506 w 3519411"/>
              <a:gd name="connsiteY1051" fmla="*/ 1640354 h 3499511"/>
              <a:gd name="connsiteX1052" fmla="*/ 2289187 w 3519411"/>
              <a:gd name="connsiteY1052" fmla="*/ 1640354 h 3499511"/>
              <a:gd name="connsiteX1053" fmla="*/ 2289187 w 3519411"/>
              <a:gd name="connsiteY1053" fmla="*/ 1663227 h 3499511"/>
              <a:gd name="connsiteX1054" fmla="*/ 2301506 w 3519411"/>
              <a:gd name="connsiteY1054" fmla="*/ 1663227 h 3499511"/>
              <a:gd name="connsiteX1055" fmla="*/ 2301506 w 3519411"/>
              <a:gd name="connsiteY1055" fmla="*/ 1667996 h 3499511"/>
              <a:gd name="connsiteX1056" fmla="*/ 2289187 w 3519411"/>
              <a:gd name="connsiteY1056" fmla="*/ 1667996 h 3499511"/>
              <a:gd name="connsiteX1057" fmla="*/ 2289187 w 3519411"/>
              <a:gd name="connsiteY1057" fmla="*/ 1690869 h 3499511"/>
              <a:gd name="connsiteX1058" fmla="*/ 2301506 w 3519411"/>
              <a:gd name="connsiteY1058" fmla="*/ 1690869 h 3499511"/>
              <a:gd name="connsiteX1059" fmla="*/ 2301506 w 3519411"/>
              <a:gd name="connsiteY1059" fmla="*/ 1695637 h 3499511"/>
              <a:gd name="connsiteX1060" fmla="*/ 2289187 w 3519411"/>
              <a:gd name="connsiteY1060" fmla="*/ 1695637 h 3499511"/>
              <a:gd name="connsiteX1061" fmla="*/ 2289187 w 3519411"/>
              <a:gd name="connsiteY1061" fmla="*/ 1718511 h 3499511"/>
              <a:gd name="connsiteX1062" fmla="*/ 2301506 w 3519411"/>
              <a:gd name="connsiteY1062" fmla="*/ 1718511 h 3499511"/>
              <a:gd name="connsiteX1063" fmla="*/ 2301506 w 3519411"/>
              <a:gd name="connsiteY1063" fmla="*/ 1723279 h 3499511"/>
              <a:gd name="connsiteX1064" fmla="*/ 2289187 w 3519411"/>
              <a:gd name="connsiteY1064" fmla="*/ 1723279 h 3499511"/>
              <a:gd name="connsiteX1065" fmla="*/ 2289187 w 3519411"/>
              <a:gd name="connsiteY1065" fmla="*/ 1746153 h 3499511"/>
              <a:gd name="connsiteX1066" fmla="*/ 2301506 w 3519411"/>
              <a:gd name="connsiteY1066" fmla="*/ 1746153 h 3499511"/>
              <a:gd name="connsiteX1067" fmla="*/ 2301506 w 3519411"/>
              <a:gd name="connsiteY1067" fmla="*/ 1750921 h 3499511"/>
              <a:gd name="connsiteX1068" fmla="*/ 2289187 w 3519411"/>
              <a:gd name="connsiteY1068" fmla="*/ 1750921 h 3499511"/>
              <a:gd name="connsiteX1069" fmla="*/ 2289187 w 3519411"/>
              <a:gd name="connsiteY1069" fmla="*/ 1773794 h 3499511"/>
              <a:gd name="connsiteX1070" fmla="*/ 2301506 w 3519411"/>
              <a:gd name="connsiteY1070" fmla="*/ 1773794 h 3499511"/>
              <a:gd name="connsiteX1071" fmla="*/ 2301506 w 3519411"/>
              <a:gd name="connsiteY1071" fmla="*/ 1778563 h 3499511"/>
              <a:gd name="connsiteX1072" fmla="*/ 2289187 w 3519411"/>
              <a:gd name="connsiteY1072" fmla="*/ 1778563 h 3499511"/>
              <a:gd name="connsiteX1073" fmla="*/ 2289187 w 3519411"/>
              <a:gd name="connsiteY1073" fmla="*/ 1801436 h 3499511"/>
              <a:gd name="connsiteX1074" fmla="*/ 2301506 w 3519411"/>
              <a:gd name="connsiteY1074" fmla="*/ 1801436 h 3499511"/>
              <a:gd name="connsiteX1075" fmla="*/ 2301506 w 3519411"/>
              <a:gd name="connsiteY1075" fmla="*/ 1806204 h 3499511"/>
              <a:gd name="connsiteX1076" fmla="*/ 2289187 w 3519411"/>
              <a:gd name="connsiteY1076" fmla="*/ 1806204 h 3499511"/>
              <a:gd name="connsiteX1077" fmla="*/ 2289187 w 3519411"/>
              <a:gd name="connsiteY1077" fmla="*/ 1829078 h 3499511"/>
              <a:gd name="connsiteX1078" fmla="*/ 2301506 w 3519411"/>
              <a:gd name="connsiteY1078" fmla="*/ 1829078 h 3499511"/>
              <a:gd name="connsiteX1079" fmla="*/ 2301506 w 3519411"/>
              <a:gd name="connsiteY1079" fmla="*/ 1833846 h 3499511"/>
              <a:gd name="connsiteX1080" fmla="*/ 2289187 w 3519411"/>
              <a:gd name="connsiteY1080" fmla="*/ 1833846 h 3499511"/>
              <a:gd name="connsiteX1081" fmla="*/ 2289187 w 3519411"/>
              <a:gd name="connsiteY1081" fmla="*/ 1856719 h 3499511"/>
              <a:gd name="connsiteX1082" fmla="*/ 2301506 w 3519411"/>
              <a:gd name="connsiteY1082" fmla="*/ 1856719 h 3499511"/>
              <a:gd name="connsiteX1083" fmla="*/ 2301506 w 3519411"/>
              <a:gd name="connsiteY1083" fmla="*/ 1861488 h 3499511"/>
              <a:gd name="connsiteX1084" fmla="*/ 2289187 w 3519411"/>
              <a:gd name="connsiteY1084" fmla="*/ 1861488 h 3499511"/>
              <a:gd name="connsiteX1085" fmla="*/ 2289187 w 3519411"/>
              <a:gd name="connsiteY1085" fmla="*/ 1884361 h 3499511"/>
              <a:gd name="connsiteX1086" fmla="*/ 2301506 w 3519411"/>
              <a:gd name="connsiteY1086" fmla="*/ 1884361 h 3499511"/>
              <a:gd name="connsiteX1087" fmla="*/ 2301506 w 3519411"/>
              <a:gd name="connsiteY1087" fmla="*/ 1889129 h 3499511"/>
              <a:gd name="connsiteX1088" fmla="*/ 2289187 w 3519411"/>
              <a:gd name="connsiteY1088" fmla="*/ 1889129 h 3499511"/>
              <a:gd name="connsiteX1089" fmla="*/ 2289187 w 3519411"/>
              <a:gd name="connsiteY1089" fmla="*/ 1912003 h 3499511"/>
              <a:gd name="connsiteX1090" fmla="*/ 2301506 w 3519411"/>
              <a:gd name="connsiteY1090" fmla="*/ 1912003 h 3499511"/>
              <a:gd name="connsiteX1091" fmla="*/ 2301506 w 3519411"/>
              <a:gd name="connsiteY1091" fmla="*/ 1916771 h 3499511"/>
              <a:gd name="connsiteX1092" fmla="*/ 2289187 w 3519411"/>
              <a:gd name="connsiteY1092" fmla="*/ 1916771 h 3499511"/>
              <a:gd name="connsiteX1093" fmla="*/ 2289187 w 3519411"/>
              <a:gd name="connsiteY1093" fmla="*/ 1939644 h 3499511"/>
              <a:gd name="connsiteX1094" fmla="*/ 2301506 w 3519411"/>
              <a:gd name="connsiteY1094" fmla="*/ 1939644 h 3499511"/>
              <a:gd name="connsiteX1095" fmla="*/ 2301506 w 3519411"/>
              <a:gd name="connsiteY1095" fmla="*/ 1944413 h 3499511"/>
              <a:gd name="connsiteX1096" fmla="*/ 2289187 w 3519411"/>
              <a:gd name="connsiteY1096" fmla="*/ 1944413 h 3499511"/>
              <a:gd name="connsiteX1097" fmla="*/ 2289187 w 3519411"/>
              <a:gd name="connsiteY1097" fmla="*/ 1967286 h 3499511"/>
              <a:gd name="connsiteX1098" fmla="*/ 2301506 w 3519411"/>
              <a:gd name="connsiteY1098" fmla="*/ 1967286 h 3499511"/>
              <a:gd name="connsiteX1099" fmla="*/ 2301506 w 3519411"/>
              <a:gd name="connsiteY1099" fmla="*/ 1972054 h 3499511"/>
              <a:gd name="connsiteX1100" fmla="*/ 2289187 w 3519411"/>
              <a:gd name="connsiteY1100" fmla="*/ 1972054 h 3499511"/>
              <a:gd name="connsiteX1101" fmla="*/ 2289187 w 3519411"/>
              <a:gd name="connsiteY1101" fmla="*/ 1994928 h 3499511"/>
              <a:gd name="connsiteX1102" fmla="*/ 2301506 w 3519411"/>
              <a:gd name="connsiteY1102" fmla="*/ 1994928 h 3499511"/>
              <a:gd name="connsiteX1103" fmla="*/ 2301506 w 3519411"/>
              <a:gd name="connsiteY1103" fmla="*/ 1999696 h 3499511"/>
              <a:gd name="connsiteX1104" fmla="*/ 2289187 w 3519411"/>
              <a:gd name="connsiteY1104" fmla="*/ 1999696 h 3499511"/>
              <a:gd name="connsiteX1105" fmla="*/ 2289187 w 3519411"/>
              <a:gd name="connsiteY1105" fmla="*/ 2022570 h 3499511"/>
              <a:gd name="connsiteX1106" fmla="*/ 2301506 w 3519411"/>
              <a:gd name="connsiteY1106" fmla="*/ 2022570 h 3499511"/>
              <a:gd name="connsiteX1107" fmla="*/ 2301506 w 3519411"/>
              <a:gd name="connsiteY1107" fmla="*/ 2027338 h 3499511"/>
              <a:gd name="connsiteX1108" fmla="*/ 2289187 w 3519411"/>
              <a:gd name="connsiteY1108" fmla="*/ 2027338 h 3499511"/>
              <a:gd name="connsiteX1109" fmla="*/ 2289187 w 3519411"/>
              <a:gd name="connsiteY1109" fmla="*/ 2050211 h 3499511"/>
              <a:gd name="connsiteX1110" fmla="*/ 2301506 w 3519411"/>
              <a:gd name="connsiteY1110" fmla="*/ 2050211 h 3499511"/>
              <a:gd name="connsiteX1111" fmla="*/ 2301506 w 3519411"/>
              <a:gd name="connsiteY1111" fmla="*/ 2054980 h 3499511"/>
              <a:gd name="connsiteX1112" fmla="*/ 2289187 w 3519411"/>
              <a:gd name="connsiteY1112" fmla="*/ 2054980 h 3499511"/>
              <a:gd name="connsiteX1113" fmla="*/ 2289187 w 3519411"/>
              <a:gd name="connsiteY1113" fmla="*/ 2077853 h 3499511"/>
              <a:gd name="connsiteX1114" fmla="*/ 2301506 w 3519411"/>
              <a:gd name="connsiteY1114" fmla="*/ 2077853 h 3499511"/>
              <a:gd name="connsiteX1115" fmla="*/ 2301506 w 3519411"/>
              <a:gd name="connsiteY1115" fmla="*/ 2082621 h 3499511"/>
              <a:gd name="connsiteX1116" fmla="*/ 2289187 w 3519411"/>
              <a:gd name="connsiteY1116" fmla="*/ 2082621 h 3499511"/>
              <a:gd name="connsiteX1117" fmla="*/ 2289187 w 3519411"/>
              <a:gd name="connsiteY1117" fmla="*/ 2105495 h 3499511"/>
              <a:gd name="connsiteX1118" fmla="*/ 2301506 w 3519411"/>
              <a:gd name="connsiteY1118" fmla="*/ 2105495 h 3499511"/>
              <a:gd name="connsiteX1119" fmla="*/ 2301506 w 3519411"/>
              <a:gd name="connsiteY1119" fmla="*/ 2110263 h 3499511"/>
              <a:gd name="connsiteX1120" fmla="*/ 2289187 w 3519411"/>
              <a:gd name="connsiteY1120" fmla="*/ 2110263 h 3499511"/>
              <a:gd name="connsiteX1121" fmla="*/ 2289187 w 3519411"/>
              <a:gd name="connsiteY1121" fmla="*/ 2133136 h 3499511"/>
              <a:gd name="connsiteX1122" fmla="*/ 2301506 w 3519411"/>
              <a:gd name="connsiteY1122" fmla="*/ 2133136 h 3499511"/>
              <a:gd name="connsiteX1123" fmla="*/ 2301506 w 3519411"/>
              <a:gd name="connsiteY1123" fmla="*/ 2137905 h 3499511"/>
              <a:gd name="connsiteX1124" fmla="*/ 2289187 w 3519411"/>
              <a:gd name="connsiteY1124" fmla="*/ 2137905 h 3499511"/>
              <a:gd name="connsiteX1125" fmla="*/ 2289187 w 3519411"/>
              <a:gd name="connsiteY1125" fmla="*/ 2160778 h 3499511"/>
              <a:gd name="connsiteX1126" fmla="*/ 2301506 w 3519411"/>
              <a:gd name="connsiteY1126" fmla="*/ 2160778 h 3499511"/>
              <a:gd name="connsiteX1127" fmla="*/ 2301506 w 3519411"/>
              <a:gd name="connsiteY1127" fmla="*/ 2165546 h 3499511"/>
              <a:gd name="connsiteX1128" fmla="*/ 2289187 w 3519411"/>
              <a:gd name="connsiteY1128" fmla="*/ 2165546 h 3499511"/>
              <a:gd name="connsiteX1129" fmla="*/ 2289187 w 3519411"/>
              <a:gd name="connsiteY1129" fmla="*/ 2188420 h 3499511"/>
              <a:gd name="connsiteX1130" fmla="*/ 2301506 w 3519411"/>
              <a:gd name="connsiteY1130" fmla="*/ 2188420 h 3499511"/>
              <a:gd name="connsiteX1131" fmla="*/ 2301506 w 3519411"/>
              <a:gd name="connsiteY1131" fmla="*/ 2193188 h 3499511"/>
              <a:gd name="connsiteX1132" fmla="*/ 2289187 w 3519411"/>
              <a:gd name="connsiteY1132" fmla="*/ 2193188 h 3499511"/>
              <a:gd name="connsiteX1133" fmla="*/ 2289187 w 3519411"/>
              <a:gd name="connsiteY1133" fmla="*/ 2220830 h 3499511"/>
              <a:gd name="connsiteX1134" fmla="*/ 2312760 w 3519411"/>
              <a:gd name="connsiteY1134" fmla="*/ 2220830 h 3499511"/>
              <a:gd name="connsiteX1135" fmla="*/ 2312760 w 3519411"/>
              <a:gd name="connsiteY1135" fmla="*/ 2216829 h 3499511"/>
              <a:gd name="connsiteX1136" fmla="*/ 2301506 w 3519411"/>
              <a:gd name="connsiteY1136" fmla="*/ 2216829 h 3499511"/>
              <a:gd name="connsiteX1137" fmla="*/ 2301506 w 3519411"/>
              <a:gd name="connsiteY1137" fmla="*/ 2193188 h 3499511"/>
              <a:gd name="connsiteX1138" fmla="*/ 2312760 w 3519411"/>
              <a:gd name="connsiteY1138" fmla="*/ 2193188 h 3499511"/>
              <a:gd name="connsiteX1139" fmla="*/ 2312760 w 3519411"/>
              <a:gd name="connsiteY1139" fmla="*/ 2188420 h 3499511"/>
              <a:gd name="connsiteX1140" fmla="*/ 2301506 w 3519411"/>
              <a:gd name="connsiteY1140" fmla="*/ 2188420 h 3499511"/>
              <a:gd name="connsiteX1141" fmla="*/ 2301506 w 3519411"/>
              <a:gd name="connsiteY1141" fmla="*/ 2165546 h 3499511"/>
              <a:gd name="connsiteX1142" fmla="*/ 2312760 w 3519411"/>
              <a:gd name="connsiteY1142" fmla="*/ 2165546 h 3499511"/>
              <a:gd name="connsiteX1143" fmla="*/ 2312760 w 3519411"/>
              <a:gd name="connsiteY1143" fmla="*/ 2160778 h 3499511"/>
              <a:gd name="connsiteX1144" fmla="*/ 2301506 w 3519411"/>
              <a:gd name="connsiteY1144" fmla="*/ 2160778 h 3499511"/>
              <a:gd name="connsiteX1145" fmla="*/ 2301506 w 3519411"/>
              <a:gd name="connsiteY1145" fmla="*/ 2137905 h 3499511"/>
              <a:gd name="connsiteX1146" fmla="*/ 2312760 w 3519411"/>
              <a:gd name="connsiteY1146" fmla="*/ 2137905 h 3499511"/>
              <a:gd name="connsiteX1147" fmla="*/ 2312760 w 3519411"/>
              <a:gd name="connsiteY1147" fmla="*/ 2133136 h 3499511"/>
              <a:gd name="connsiteX1148" fmla="*/ 2301506 w 3519411"/>
              <a:gd name="connsiteY1148" fmla="*/ 2133136 h 3499511"/>
              <a:gd name="connsiteX1149" fmla="*/ 2301506 w 3519411"/>
              <a:gd name="connsiteY1149" fmla="*/ 2110263 h 3499511"/>
              <a:gd name="connsiteX1150" fmla="*/ 2312760 w 3519411"/>
              <a:gd name="connsiteY1150" fmla="*/ 2110263 h 3499511"/>
              <a:gd name="connsiteX1151" fmla="*/ 2312760 w 3519411"/>
              <a:gd name="connsiteY1151" fmla="*/ 2105495 h 3499511"/>
              <a:gd name="connsiteX1152" fmla="*/ 2301506 w 3519411"/>
              <a:gd name="connsiteY1152" fmla="*/ 2105495 h 3499511"/>
              <a:gd name="connsiteX1153" fmla="*/ 2301506 w 3519411"/>
              <a:gd name="connsiteY1153" fmla="*/ 2082621 h 3499511"/>
              <a:gd name="connsiteX1154" fmla="*/ 2312760 w 3519411"/>
              <a:gd name="connsiteY1154" fmla="*/ 2082621 h 3499511"/>
              <a:gd name="connsiteX1155" fmla="*/ 2312760 w 3519411"/>
              <a:gd name="connsiteY1155" fmla="*/ 2077853 h 3499511"/>
              <a:gd name="connsiteX1156" fmla="*/ 2301506 w 3519411"/>
              <a:gd name="connsiteY1156" fmla="*/ 2077853 h 3499511"/>
              <a:gd name="connsiteX1157" fmla="*/ 2301506 w 3519411"/>
              <a:gd name="connsiteY1157" fmla="*/ 2054980 h 3499511"/>
              <a:gd name="connsiteX1158" fmla="*/ 2312760 w 3519411"/>
              <a:gd name="connsiteY1158" fmla="*/ 2054980 h 3499511"/>
              <a:gd name="connsiteX1159" fmla="*/ 2312760 w 3519411"/>
              <a:gd name="connsiteY1159" fmla="*/ 2050211 h 3499511"/>
              <a:gd name="connsiteX1160" fmla="*/ 2301506 w 3519411"/>
              <a:gd name="connsiteY1160" fmla="*/ 2050211 h 3499511"/>
              <a:gd name="connsiteX1161" fmla="*/ 2301506 w 3519411"/>
              <a:gd name="connsiteY1161" fmla="*/ 2027338 h 3499511"/>
              <a:gd name="connsiteX1162" fmla="*/ 2312760 w 3519411"/>
              <a:gd name="connsiteY1162" fmla="*/ 2027338 h 3499511"/>
              <a:gd name="connsiteX1163" fmla="*/ 2312760 w 3519411"/>
              <a:gd name="connsiteY1163" fmla="*/ 2022570 h 3499511"/>
              <a:gd name="connsiteX1164" fmla="*/ 2301506 w 3519411"/>
              <a:gd name="connsiteY1164" fmla="*/ 2022570 h 3499511"/>
              <a:gd name="connsiteX1165" fmla="*/ 2301506 w 3519411"/>
              <a:gd name="connsiteY1165" fmla="*/ 1999696 h 3499511"/>
              <a:gd name="connsiteX1166" fmla="*/ 2312760 w 3519411"/>
              <a:gd name="connsiteY1166" fmla="*/ 1999696 h 3499511"/>
              <a:gd name="connsiteX1167" fmla="*/ 2312760 w 3519411"/>
              <a:gd name="connsiteY1167" fmla="*/ 1994928 h 3499511"/>
              <a:gd name="connsiteX1168" fmla="*/ 2301506 w 3519411"/>
              <a:gd name="connsiteY1168" fmla="*/ 1994928 h 3499511"/>
              <a:gd name="connsiteX1169" fmla="*/ 2301506 w 3519411"/>
              <a:gd name="connsiteY1169" fmla="*/ 1972054 h 3499511"/>
              <a:gd name="connsiteX1170" fmla="*/ 2312760 w 3519411"/>
              <a:gd name="connsiteY1170" fmla="*/ 1972054 h 3499511"/>
              <a:gd name="connsiteX1171" fmla="*/ 2312760 w 3519411"/>
              <a:gd name="connsiteY1171" fmla="*/ 1967286 h 3499511"/>
              <a:gd name="connsiteX1172" fmla="*/ 2301506 w 3519411"/>
              <a:gd name="connsiteY1172" fmla="*/ 1967286 h 3499511"/>
              <a:gd name="connsiteX1173" fmla="*/ 2301506 w 3519411"/>
              <a:gd name="connsiteY1173" fmla="*/ 1944413 h 3499511"/>
              <a:gd name="connsiteX1174" fmla="*/ 2312760 w 3519411"/>
              <a:gd name="connsiteY1174" fmla="*/ 1944413 h 3499511"/>
              <a:gd name="connsiteX1175" fmla="*/ 2312760 w 3519411"/>
              <a:gd name="connsiteY1175" fmla="*/ 1939644 h 3499511"/>
              <a:gd name="connsiteX1176" fmla="*/ 2301506 w 3519411"/>
              <a:gd name="connsiteY1176" fmla="*/ 1939644 h 3499511"/>
              <a:gd name="connsiteX1177" fmla="*/ 2301506 w 3519411"/>
              <a:gd name="connsiteY1177" fmla="*/ 1916771 h 3499511"/>
              <a:gd name="connsiteX1178" fmla="*/ 2312760 w 3519411"/>
              <a:gd name="connsiteY1178" fmla="*/ 1916771 h 3499511"/>
              <a:gd name="connsiteX1179" fmla="*/ 2312760 w 3519411"/>
              <a:gd name="connsiteY1179" fmla="*/ 1912003 h 3499511"/>
              <a:gd name="connsiteX1180" fmla="*/ 2301506 w 3519411"/>
              <a:gd name="connsiteY1180" fmla="*/ 1912003 h 3499511"/>
              <a:gd name="connsiteX1181" fmla="*/ 2301506 w 3519411"/>
              <a:gd name="connsiteY1181" fmla="*/ 1889129 h 3499511"/>
              <a:gd name="connsiteX1182" fmla="*/ 2312760 w 3519411"/>
              <a:gd name="connsiteY1182" fmla="*/ 1889129 h 3499511"/>
              <a:gd name="connsiteX1183" fmla="*/ 2312760 w 3519411"/>
              <a:gd name="connsiteY1183" fmla="*/ 1884361 h 3499511"/>
              <a:gd name="connsiteX1184" fmla="*/ 2301506 w 3519411"/>
              <a:gd name="connsiteY1184" fmla="*/ 1884361 h 3499511"/>
              <a:gd name="connsiteX1185" fmla="*/ 2301506 w 3519411"/>
              <a:gd name="connsiteY1185" fmla="*/ 1861488 h 3499511"/>
              <a:gd name="connsiteX1186" fmla="*/ 2312760 w 3519411"/>
              <a:gd name="connsiteY1186" fmla="*/ 1861488 h 3499511"/>
              <a:gd name="connsiteX1187" fmla="*/ 2312760 w 3519411"/>
              <a:gd name="connsiteY1187" fmla="*/ 1856719 h 3499511"/>
              <a:gd name="connsiteX1188" fmla="*/ 2301506 w 3519411"/>
              <a:gd name="connsiteY1188" fmla="*/ 1856719 h 3499511"/>
              <a:gd name="connsiteX1189" fmla="*/ 2301506 w 3519411"/>
              <a:gd name="connsiteY1189" fmla="*/ 1833846 h 3499511"/>
              <a:gd name="connsiteX1190" fmla="*/ 2312760 w 3519411"/>
              <a:gd name="connsiteY1190" fmla="*/ 1833846 h 3499511"/>
              <a:gd name="connsiteX1191" fmla="*/ 2312760 w 3519411"/>
              <a:gd name="connsiteY1191" fmla="*/ 1829078 h 3499511"/>
              <a:gd name="connsiteX1192" fmla="*/ 2301506 w 3519411"/>
              <a:gd name="connsiteY1192" fmla="*/ 1829078 h 3499511"/>
              <a:gd name="connsiteX1193" fmla="*/ 2301506 w 3519411"/>
              <a:gd name="connsiteY1193" fmla="*/ 1806204 h 3499511"/>
              <a:gd name="connsiteX1194" fmla="*/ 2312760 w 3519411"/>
              <a:gd name="connsiteY1194" fmla="*/ 1806204 h 3499511"/>
              <a:gd name="connsiteX1195" fmla="*/ 2312760 w 3519411"/>
              <a:gd name="connsiteY1195" fmla="*/ 1801436 h 3499511"/>
              <a:gd name="connsiteX1196" fmla="*/ 2301506 w 3519411"/>
              <a:gd name="connsiteY1196" fmla="*/ 1801436 h 3499511"/>
              <a:gd name="connsiteX1197" fmla="*/ 2301506 w 3519411"/>
              <a:gd name="connsiteY1197" fmla="*/ 1778563 h 3499511"/>
              <a:gd name="connsiteX1198" fmla="*/ 2312760 w 3519411"/>
              <a:gd name="connsiteY1198" fmla="*/ 1778563 h 3499511"/>
              <a:gd name="connsiteX1199" fmla="*/ 2312760 w 3519411"/>
              <a:gd name="connsiteY1199" fmla="*/ 1773794 h 3499511"/>
              <a:gd name="connsiteX1200" fmla="*/ 2301506 w 3519411"/>
              <a:gd name="connsiteY1200" fmla="*/ 1773794 h 3499511"/>
              <a:gd name="connsiteX1201" fmla="*/ 2301506 w 3519411"/>
              <a:gd name="connsiteY1201" fmla="*/ 1750921 h 3499511"/>
              <a:gd name="connsiteX1202" fmla="*/ 2312760 w 3519411"/>
              <a:gd name="connsiteY1202" fmla="*/ 1750921 h 3499511"/>
              <a:gd name="connsiteX1203" fmla="*/ 2312760 w 3519411"/>
              <a:gd name="connsiteY1203" fmla="*/ 1746153 h 3499511"/>
              <a:gd name="connsiteX1204" fmla="*/ 2301506 w 3519411"/>
              <a:gd name="connsiteY1204" fmla="*/ 1746153 h 3499511"/>
              <a:gd name="connsiteX1205" fmla="*/ 2301506 w 3519411"/>
              <a:gd name="connsiteY1205" fmla="*/ 1723279 h 3499511"/>
              <a:gd name="connsiteX1206" fmla="*/ 2312760 w 3519411"/>
              <a:gd name="connsiteY1206" fmla="*/ 1723279 h 3499511"/>
              <a:gd name="connsiteX1207" fmla="*/ 2312760 w 3519411"/>
              <a:gd name="connsiteY1207" fmla="*/ 1718511 h 3499511"/>
              <a:gd name="connsiteX1208" fmla="*/ 2301506 w 3519411"/>
              <a:gd name="connsiteY1208" fmla="*/ 1718511 h 3499511"/>
              <a:gd name="connsiteX1209" fmla="*/ 2301506 w 3519411"/>
              <a:gd name="connsiteY1209" fmla="*/ 1695637 h 3499511"/>
              <a:gd name="connsiteX1210" fmla="*/ 2312760 w 3519411"/>
              <a:gd name="connsiteY1210" fmla="*/ 1695637 h 3499511"/>
              <a:gd name="connsiteX1211" fmla="*/ 2312760 w 3519411"/>
              <a:gd name="connsiteY1211" fmla="*/ 1690869 h 3499511"/>
              <a:gd name="connsiteX1212" fmla="*/ 2301506 w 3519411"/>
              <a:gd name="connsiteY1212" fmla="*/ 1690869 h 3499511"/>
              <a:gd name="connsiteX1213" fmla="*/ 2301506 w 3519411"/>
              <a:gd name="connsiteY1213" fmla="*/ 1667996 h 3499511"/>
              <a:gd name="connsiteX1214" fmla="*/ 2312760 w 3519411"/>
              <a:gd name="connsiteY1214" fmla="*/ 1667996 h 3499511"/>
              <a:gd name="connsiteX1215" fmla="*/ 2312760 w 3519411"/>
              <a:gd name="connsiteY1215" fmla="*/ 1663227 h 3499511"/>
              <a:gd name="connsiteX1216" fmla="*/ 2301506 w 3519411"/>
              <a:gd name="connsiteY1216" fmla="*/ 1663227 h 3499511"/>
              <a:gd name="connsiteX1217" fmla="*/ 2301506 w 3519411"/>
              <a:gd name="connsiteY1217" fmla="*/ 1640354 h 3499511"/>
              <a:gd name="connsiteX1218" fmla="*/ 2312760 w 3519411"/>
              <a:gd name="connsiteY1218" fmla="*/ 1640354 h 3499511"/>
              <a:gd name="connsiteX1219" fmla="*/ 2312760 w 3519411"/>
              <a:gd name="connsiteY1219" fmla="*/ 1635586 h 3499511"/>
              <a:gd name="connsiteX1220" fmla="*/ 2301506 w 3519411"/>
              <a:gd name="connsiteY1220" fmla="*/ 1635586 h 3499511"/>
              <a:gd name="connsiteX1221" fmla="*/ 2301506 w 3519411"/>
              <a:gd name="connsiteY1221" fmla="*/ 1612712 h 3499511"/>
              <a:gd name="connsiteX1222" fmla="*/ 2312760 w 3519411"/>
              <a:gd name="connsiteY1222" fmla="*/ 1612712 h 3499511"/>
              <a:gd name="connsiteX1223" fmla="*/ 2312760 w 3519411"/>
              <a:gd name="connsiteY1223" fmla="*/ 1607944 h 3499511"/>
              <a:gd name="connsiteX1224" fmla="*/ 2301506 w 3519411"/>
              <a:gd name="connsiteY1224" fmla="*/ 1607944 h 3499511"/>
              <a:gd name="connsiteX1225" fmla="*/ 2301506 w 3519411"/>
              <a:gd name="connsiteY1225" fmla="*/ 1585071 h 3499511"/>
              <a:gd name="connsiteX1226" fmla="*/ 2312760 w 3519411"/>
              <a:gd name="connsiteY1226" fmla="*/ 1585071 h 3499511"/>
              <a:gd name="connsiteX1227" fmla="*/ 2312760 w 3519411"/>
              <a:gd name="connsiteY1227" fmla="*/ 1580302 h 3499511"/>
              <a:gd name="connsiteX1228" fmla="*/ 2301506 w 3519411"/>
              <a:gd name="connsiteY1228" fmla="*/ 1580302 h 3499511"/>
              <a:gd name="connsiteX1229" fmla="*/ 2301506 w 3519411"/>
              <a:gd name="connsiteY1229" fmla="*/ 1557429 h 3499511"/>
              <a:gd name="connsiteX1230" fmla="*/ 2312760 w 3519411"/>
              <a:gd name="connsiteY1230" fmla="*/ 1557429 h 3499511"/>
              <a:gd name="connsiteX1231" fmla="*/ 2312760 w 3519411"/>
              <a:gd name="connsiteY1231" fmla="*/ 1552661 h 3499511"/>
              <a:gd name="connsiteX1232" fmla="*/ 2301506 w 3519411"/>
              <a:gd name="connsiteY1232" fmla="*/ 1552661 h 3499511"/>
              <a:gd name="connsiteX1233" fmla="*/ 2301506 w 3519411"/>
              <a:gd name="connsiteY1233" fmla="*/ 1529787 h 3499511"/>
              <a:gd name="connsiteX1234" fmla="*/ 2312760 w 3519411"/>
              <a:gd name="connsiteY1234" fmla="*/ 1529787 h 3499511"/>
              <a:gd name="connsiteX1235" fmla="*/ 2312760 w 3519411"/>
              <a:gd name="connsiteY1235" fmla="*/ 1525019 h 3499511"/>
              <a:gd name="connsiteX1236" fmla="*/ 2301506 w 3519411"/>
              <a:gd name="connsiteY1236" fmla="*/ 1525019 h 3499511"/>
              <a:gd name="connsiteX1237" fmla="*/ 2301506 w 3519411"/>
              <a:gd name="connsiteY1237" fmla="*/ 1502146 h 3499511"/>
              <a:gd name="connsiteX1238" fmla="*/ 2312760 w 3519411"/>
              <a:gd name="connsiteY1238" fmla="*/ 1502146 h 3499511"/>
              <a:gd name="connsiteX1239" fmla="*/ 2312760 w 3519411"/>
              <a:gd name="connsiteY1239" fmla="*/ 1497377 h 3499511"/>
              <a:gd name="connsiteX1240" fmla="*/ 2301506 w 3519411"/>
              <a:gd name="connsiteY1240" fmla="*/ 1497377 h 3499511"/>
              <a:gd name="connsiteX1241" fmla="*/ 2301506 w 3519411"/>
              <a:gd name="connsiteY1241" fmla="*/ 1474504 h 3499511"/>
              <a:gd name="connsiteX1242" fmla="*/ 2312760 w 3519411"/>
              <a:gd name="connsiteY1242" fmla="*/ 1474504 h 3499511"/>
              <a:gd name="connsiteX1243" fmla="*/ 2312760 w 3519411"/>
              <a:gd name="connsiteY1243" fmla="*/ 1469736 h 3499511"/>
              <a:gd name="connsiteX1244" fmla="*/ 2301506 w 3519411"/>
              <a:gd name="connsiteY1244" fmla="*/ 1469736 h 3499511"/>
              <a:gd name="connsiteX1245" fmla="*/ 2301506 w 3519411"/>
              <a:gd name="connsiteY1245" fmla="*/ 1446862 h 3499511"/>
              <a:gd name="connsiteX1246" fmla="*/ 2312760 w 3519411"/>
              <a:gd name="connsiteY1246" fmla="*/ 1446862 h 3499511"/>
              <a:gd name="connsiteX1247" fmla="*/ 2312760 w 3519411"/>
              <a:gd name="connsiteY1247" fmla="*/ 1442094 h 3499511"/>
              <a:gd name="connsiteX1248" fmla="*/ 2301506 w 3519411"/>
              <a:gd name="connsiteY1248" fmla="*/ 1442094 h 3499511"/>
              <a:gd name="connsiteX1249" fmla="*/ 2301506 w 3519411"/>
              <a:gd name="connsiteY1249" fmla="*/ 1419220 h 3499511"/>
              <a:gd name="connsiteX1250" fmla="*/ 2312760 w 3519411"/>
              <a:gd name="connsiteY1250" fmla="*/ 1419220 h 3499511"/>
              <a:gd name="connsiteX1251" fmla="*/ 2312760 w 3519411"/>
              <a:gd name="connsiteY1251" fmla="*/ 1414452 h 3499511"/>
              <a:gd name="connsiteX1252" fmla="*/ 2301506 w 3519411"/>
              <a:gd name="connsiteY1252" fmla="*/ 1414452 h 3499511"/>
              <a:gd name="connsiteX1253" fmla="*/ 2301506 w 3519411"/>
              <a:gd name="connsiteY1253" fmla="*/ 1391579 h 3499511"/>
              <a:gd name="connsiteX1254" fmla="*/ 2312760 w 3519411"/>
              <a:gd name="connsiteY1254" fmla="*/ 1391579 h 3499511"/>
              <a:gd name="connsiteX1255" fmla="*/ 2312760 w 3519411"/>
              <a:gd name="connsiteY1255" fmla="*/ 1386811 h 3499511"/>
              <a:gd name="connsiteX1256" fmla="*/ 2301506 w 3519411"/>
              <a:gd name="connsiteY1256" fmla="*/ 1386811 h 3499511"/>
              <a:gd name="connsiteX1257" fmla="*/ 2301506 w 3519411"/>
              <a:gd name="connsiteY1257" fmla="*/ 1363937 h 3499511"/>
              <a:gd name="connsiteX1258" fmla="*/ 2312760 w 3519411"/>
              <a:gd name="connsiteY1258" fmla="*/ 1363937 h 3499511"/>
              <a:gd name="connsiteX1259" fmla="*/ 2312760 w 3519411"/>
              <a:gd name="connsiteY1259" fmla="*/ 1359169 h 3499511"/>
              <a:gd name="connsiteX1260" fmla="*/ 2301506 w 3519411"/>
              <a:gd name="connsiteY1260" fmla="*/ 1359169 h 3499511"/>
              <a:gd name="connsiteX1261" fmla="*/ 2301506 w 3519411"/>
              <a:gd name="connsiteY1261" fmla="*/ 1336295 h 3499511"/>
              <a:gd name="connsiteX1262" fmla="*/ 2312760 w 3519411"/>
              <a:gd name="connsiteY1262" fmla="*/ 1336295 h 3499511"/>
              <a:gd name="connsiteX1263" fmla="*/ 2312760 w 3519411"/>
              <a:gd name="connsiteY1263" fmla="*/ 1331527 h 3499511"/>
              <a:gd name="connsiteX1264" fmla="*/ 2301506 w 3519411"/>
              <a:gd name="connsiteY1264" fmla="*/ 1331527 h 3499511"/>
              <a:gd name="connsiteX1265" fmla="*/ 2301506 w 3519411"/>
              <a:gd name="connsiteY1265" fmla="*/ 1308654 h 3499511"/>
              <a:gd name="connsiteX1266" fmla="*/ 2312760 w 3519411"/>
              <a:gd name="connsiteY1266" fmla="*/ 1308654 h 3499511"/>
              <a:gd name="connsiteX1267" fmla="*/ 2312760 w 3519411"/>
              <a:gd name="connsiteY1267" fmla="*/ 1303885 h 3499511"/>
              <a:gd name="connsiteX1268" fmla="*/ 2301506 w 3519411"/>
              <a:gd name="connsiteY1268" fmla="*/ 1303885 h 3499511"/>
              <a:gd name="connsiteX1269" fmla="*/ 2301506 w 3519411"/>
              <a:gd name="connsiteY1269" fmla="*/ 1281012 h 3499511"/>
              <a:gd name="connsiteX1270" fmla="*/ 2312760 w 3519411"/>
              <a:gd name="connsiteY1270" fmla="*/ 1281012 h 3499511"/>
              <a:gd name="connsiteX1271" fmla="*/ 2312760 w 3519411"/>
              <a:gd name="connsiteY1271" fmla="*/ 1276244 h 3499511"/>
              <a:gd name="connsiteX1272" fmla="*/ 2301506 w 3519411"/>
              <a:gd name="connsiteY1272" fmla="*/ 1276244 h 3499511"/>
              <a:gd name="connsiteX1273" fmla="*/ 2301506 w 3519411"/>
              <a:gd name="connsiteY1273" fmla="*/ 1249692 h 3499511"/>
              <a:gd name="connsiteX1274" fmla="*/ 2312760 w 3519411"/>
              <a:gd name="connsiteY1274" fmla="*/ 1249692 h 3499511"/>
              <a:gd name="connsiteX1275" fmla="*/ 2312760 w 3519411"/>
              <a:gd name="connsiteY1275" fmla="*/ 1248602 h 3499511"/>
              <a:gd name="connsiteX1276" fmla="*/ 2269997 w 3519411"/>
              <a:gd name="connsiteY1276" fmla="*/ 1248602 h 3499511"/>
              <a:gd name="connsiteX1277" fmla="*/ 2269997 w 3519411"/>
              <a:gd name="connsiteY1277" fmla="*/ 1276244 h 3499511"/>
              <a:gd name="connsiteX1278" fmla="*/ 2273067 w 3519411"/>
              <a:gd name="connsiteY1278" fmla="*/ 1276244 h 3499511"/>
              <a:gd name="connsiteX1279" fmla="*/ 2273067 w 3519411"/>
              <a:gd name="connsiteY1279" fmla="*/ 1248602 h 3499511"/>
              <a:gd name="connsiteX1280" fmla="*/ 1795044 w 3519411"/>
              <a:gd name="connsiteY1280" fmla="*/ 1229223 h 3499511"/>
              <a:gd name="connsiteX1281" fmla="*/ 1795044 w 3519411"/>
              <a:gd name="connsiteY1281" fmla="*/ 2260092 h 3499511"/>
              <a:gd name="connsiteX1282" fmla="*/ 2185285 w 3519411"/>
              <a:gd name="connsiteY1282" fmla="*/ 2260092 h 3499511"/>
              <a:gd name="connsiteX1283" fmla="*/ 2185285 w 3519411"/>
              <a:gd name="connsiteY1283" fmla="*/ 1229223 h 3499511"/>
              <a:gd name="connsiteX1284" fmla="*/ 1305637 w 3519411"/>
              <a:gd name="connsiteY1284" fmla="*/ 1229223 h 3499511"/>
              <a:gd name="connsiteX1285" fmla="*/ 1305637 w 3519411"/>
              <a:gd name="connsiteY1285" fmla="*/ 2260092 h 3499511"/>
              <a:gd name="connsiteX1286" fmla="*/ 1724367 w 3519411"/>
              <a:gd name="connsiteY1286" fmla="*/ 2260092 h 3499511"/>
              <a:gd name="connsiteX1287" fmla="*/ 1724367 w 3519411"/>
              <a:gd name="connsiteY1287" fmla="*/ 1229223 h 3499511"/>
              <a:gd name="connsiteX1288" fmla="*/ 1221254 w 3519411"/>
              <a:gd name="connsiteY1288" fmla="*/ 1148236 h 3499511"/>
              <a:gd name="connsiteX1289" fmla="*/ 1221254 w 3519411"/>
              <a:gd name="connsiteY1289" fmla="*/ 1190385 h 3499511"/>
              <a:gd name="connsiteX1290" fmla="*/ 1237416 w 3519411"/>
              <a:gd name="connsiteY1290" fmla="*/ 1190385 h 3499511"/>
              <a:gd name="connsiteX1291" fmla="*/ 1237416 w 3519411"/>
              <a:gd name="connsiteY1291" fmla="*/ 1161002 h 3499511"/>
              <a:gd name="connsiteX1292" fmla="*/ 2253505 w 3519411"/>
              <a:gd name="connsiteY1292" fmla="*/ 1161002 h 3499511"/>
              <a:gd name="connsiteX1293" fmla="*/ 2253505 w 3519411"/>
              <a:gd name="connsiteY1293" fmla="*/ 1173890 h 3499511"/>
              <a:gd name="connsiteX1294" fmla="*/ 2273067 w 3519411"/>
              <a:gd name="connsiteY1294" fmla="*/ 1173890 h 3499511"/>
              <a:gd name="connsiteX1295" fmla="*/ 2273067 w 3519411"/>
              <a:gd name="connsiteY1295" fmla="*/ 1148236 h 3499511"/>
              <a:gd name="connsiteX1296" fmla="*/ 1190058 w 3519411"/>
              <a:gd name="connsiteY1296" fmla="*/ 1106845 h 3499511"/>
              <a:gd name="connsiteX1297" fmla="*/ 1190058 w 3519411"/>
              <a:gd name="connsiteY1297" fmla="*/ 1190385 h 3499511"/>
              <a:gd name="connsiteX1298" fmla="*/ 1205134 w 3519411"/>
              <a:gd name="connsiteY1298" fmla="*/ 1190385 h 3499511"/>
              <a:gd name="connsiteX1299" fmla="*/ 1205134 w 3519411"/>
              <a:gd name="connsiteY1299" fmla="*/ 1132116 h 3499511"/>
              <a:gd name="connsiteX1300" fmla="*/ 2289187 w 3519411"/>
              <a:gd name="connsiteY1300" fmla="*/ 1132116 h 3499511"/>
              <a:gd name="connsiteX1301" fmla="*/ 2289187 w 3519411"/>
              <a:gd name="connsiteY1301" fmla="*/ 1173890 h 3499511"/>
              <a:gd name="connsiteX1302" fmla="*/ 2312760 w 3519411"/>
              <a:gd name="connsiteY1302" fmla="*/ 1173890 h 3499511"/>
              <a:gd name="connsiteX1303" fmla="*/ 2312760 w 3519411"/>
              <a:gd name="connsiteY1303" fmla="*/ 1106845 h 3499511"/>
              <a:gd name="connsiteX1304" fmla="*/ 1172852 w 3519411"/>
              <a:gd name="connsiteY1304" fmla="*/ 1089639 h 3499511"/>
              <a:gd name="connsiteX1305" fmla="*/ 2329966 w 3519411"/>
              <a:gd name="connsiteY1305" fmla="*/ 1089639 h 3499511"/>
              <a:gd name="connsiteX1306" fmla="*/ 2329966 w 3519411"/>
              <a:gd name="connsiteY1306" fmla="*/ 1173890 h 3499511"/>
              <a:gd name="connsiteX1307" fmla="*/ 2663763 w 3519411"/>
              <a:gd name="connsiteY1307" fmla="*/ 1173890 h 3499511"/>
              <a:gd name="connsiteX1308" fmla="*/ 2663763 w 3519411"/>
              <a:gd name="connsiteY1308" fmla="*/ 2292631 h 3499511"/>
              <a:gd name="connsiteX1309" fmla="*/ 2329966 w 3519411"/>
              <a:gd name="connsiteY1309" fmla="*/ 2292631 h 3499511"/>
              <a:gd name="connsiteX1310" fmla="*/ 2329966 w 3519411"/>
              <a:gd name="connsiteY1310" fmla="*/ 2409871 h 3499511"/>
              <a:gd name="connsiteX1311" fmla="*/ 1172852 w 3519411"/>
              <a:gd name="connsiteY1311" fmla="*/ 2409871 h 3499511"/>
              <a:gd name="connsiteX1312" fmla="*/ 1172852 w 3519411"/>
              <a:gd name="connsiteY1312" fmla="*/ 2309125 h 3499511"/>
              <a:gd name="connsiteX1313" fmla="*/ 855647 w 3519411"/>
              <a:gd name="connsiteY1313" fmla="*/ 2309125 h 3499511"/>
              <a:gd name="connsiteX1314" fmla="*/ 855647 w 3519411"/>
              <a:gd name="connsiteY1314" fmla="*/ 1190385 h 3499511"/>
              <a:gd name="connsiteX1315" fmla="*/ 1172852 w 3519411"/>
              <a:gd name="connsiteY1315" fmla="*/ 1190385 h 3499511"/>
              <a:gd name="connsiteX1316" fmla="*/ 737217 w 3519411"/>
              <a:gd name="connsiteY1316" fmla="*/ 684435 h 3499511"/>
              <a:gd name="connsiteX1317" fmla="*/ 465214 w 3519411"/>
              <a:gd name="connsiteY1317" fmla="*/ 832715 h 3499511"/>
              <a:gd name="connsiteX1318" fmla="*/ 465214 w 3519411"/>
              <a:gd name="connsiteY1318" fmla="*/ 3369368 h 3499511"/>
              <a:gd name="connsiteX1319" fmla="*/ 3096984 w 3519411"/>
              <a:gd name="connsiteY1319" fmla="*/ 3369368 h 3499511"/>
              <a:gd name="connsiteX1320" fmla="*/ 3096984 w 3519411"/>
              <a:gd name="connsiteY1320" fmla="*/ 856041 h 3499511"/>
              <a:gd name="connsiteX1321" fmla="*/ 2782192 w 3519411"/>
              <a:gd name="connsiteY1321" fmla="*/ 684435 h 3499511"/>
              <a:gd name="connsiteX1322" fmla="*/ 1759704 w 3519411"/>
              <a:gd name="connsiteY1322" fmla="*/ 127036 h 3499511"/>
              <a:gd name="connsiteX1323" fmla="*/ 975950 w 3519411"/>
              <a:gd name="connsiteY1323" fmla="*/ 554292 h 3499511"/>
              <a:gd name="connsiteX1324" fmla="*/ 2543459 w 3519411"/>
              <a:gd name="connsiteY1324" fmla="*/ 554292 h 3499511"/>
              <a:gd name="connsiteX1325" fmla="*/ 1763635 w 3519411"/>
              <a:gd name="connsiteY1325" fmla="*/ 0 h 3499511"/>
              <a:gd name="connsiteX1326" fmla="*/ 1820435 w 3519411"/>
              <a:gd name="connsiteY1326" fmla="*/ 29847 h 3499511"/>
              <a:gd name="connsiteX1327" fmla="*/ 1819631 w 3519411"/>
              <a:gd name="connsiteY1327" fmla="*/ 34811 h 3499511"/>
              <a:gd name="connsiteX1328" fmla="*/ 3519411 w 3519411"/>
              <a:gd name="connsiteY1328" fmla="*/ 961429 h 3499511"/>
              <a:gd name="connsiteX1329" fmla="*/ 3342819 w 3519411"/>
              <a:gd name="connsiteY1329" fmla="*/ 990055 h 3499511"/>
              <a:gd name="connsiteX1330" fmla="*/ 3227127 w 3519411"/>
              <a:gd name="connsiteY1330" fmla="*/ 926987 h 3499511"/>
              <a:gd name="connsiteX1331" fmla="*/ 3227127 w 3519411"/>
              <a:gd name="connsiteY1331" fmla="*/ 3499511 h 3499511"/>
              <a:gd name="connsiteX1332" fmla="*/ 335071 w 3519411"/>
              <a:gd name="connsiteY1332" fmla="*/ 3499511 h 3499511"/>
              <a:gd name="connsiteX1333" fmla="*/ 335071 w 3519411"/>
              <a:gd name="connsiteY1333" fmla="*/ 903661 h 3499511"/>
              <a:gd name="connsiteX1334" fmla="*/ 176592 w 3519411"/>
              <a:gd name="connsiteY1334" fmla="*/ 990054 h 3499511"/>
              <a:gd name="connsiteX1335" fmla="*/ 0 w 3519411"/>
              <a:gd name="connsiteY1335" fmla="*/ 961428 h 3499511"/>
              <a:gd name="connsiteX1336" fmla="*/ 1699779 w 3519411"/>
              <a:gd name="connsiteY1336" fmla="*/ 34810 h 3499511"/>
              <a:gd name="connsiteX1337" fmla="*/ 1699691 w 3519411"/>
              <a:gd name="connsiteY1337" fmla="*/ 34266 h 3499511"/>
              <a:gd name="connsiteX1338" fmla="*/ 1738219 w 3519411"/>
              <a:gd name="connsiteY1338" fmla="*/ 13855 h 349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</a:cxnLst>
            <a:rect l="l" t="t" r="r" b="b"/>
            <a:pathLst>
              <a:path w="3519411" h="3499511">
                <a:moveTo>
                  <a:pt x="2289187" y="2292631"/>
                </a:moveTo>
                <a:lnTo>
                  <a:pt x="2289187" y="2366934"/>
                </a:lnTo>
                <a:lnTo>
                  <a:pt x="1205134" y="2366934"/>
                </a:lnTo>
                <a:lnTo>
                  <a:pt x="1205134" y="2309125"/>
                </a:lnTo>
                <a:lnTo>
                  <a:pt x="1190058" y="2309125"/>
                </a:lnTo>
                <a:lnTo>
                  <a:pt x="1190058" y="2392665"/>
                </a:lnTo>
                <a:lnTo>
                  <a:pt x="2312760" y="2392665"/>
                </a:lnTo>
                <a:lnTo>
                  <a:pt x="2312760" y="2292631"/>
                </a:lnTo>
                <a:close/>
                <a:moveTo>
                  <a:pt x="2253505" y="2292631"/>
                </a:moveTo>
                <a:lnTo>
                  <a:pt x="2253505" y="2328312"/>
                </a:lnTo>
                <a:lnTo>
                  <a:pt x="1237416" y="2328312"/>
                </a:lnTo>
                <a:lnTo>
                  <a:pt x="1237416" y="2309125"/>
                </a:lnTo>
                <a:lnTo>
                  <a:pt x="1221254" y="2309125"/>
                </a:lnTo>
                <a:lnTo>
                  <a:pt x="1221254" y="2350814"/>
                </a:lnTo>
                <a:lnTo>
                  <a:pt x="2273067" y="2350814"/>
                </a:lnTo>
                <a:lnTo>
                  <a:pt x="2273067" y="2292631"/>
                </a:lnTo>
                <a:close/>
                <a:moveTo>
                  <a:pt x="1190058" y="2233324"/>
                </a:moveTo>
                <a:lnTo>
                  <a:pt x="1190058" y="2237324"/>
                </a:lnTo>
                <a:lnTo>
                  <a:pt x="1205134" y="2237324"/>
                </a:lnTo>
                <a:lnTo>
                  <a:pt x="1205134" y="2233324"/>
                </a:lnTo>
                <a:close/>
                <a:moveTo>
                  <a:pt x="1221254" y="2209682"/>
                </a:moveTo>
                <a:lnTo>
                  <a:pt x="1221254" y="2237324"/>
                </a:lnTo>
                <a:lnTo>
                  <a:pt x="1237416" y="2237324"/>
                </a:lnTo>
                <a:lnTo>
                  <a:pt x="1237416" y="2209682"/>
                </a:lnTo>
                <a:close/>
                <a:moveTo>
                  <a:pt x="1190058" y="2204914"/>
                </a:moveTo>
                <a:lnTo>
                  <a:pt x="1190058" y="2209682"/>
                </a:lnTo>
                <a:lnTo>
                  <a:pt x="1205134" y="2209682"/>
                </a:lnTo>
                <a:lnTo>
                  <a:pt x="1205134" y="2204914"/>
                </a:lnTo>
                <a:close/>
                <a:moveTo>
                  <a:pt x="2269997" y="2193188"/>
                </a:moveTo>
                <a:lnTo>
                  <a:pt x="2269997" y="2220830"/>
                </a:lnTo>
                <a:lnTo>
                  <a:pt x="2273067" y="2220830"/>
                </a:lnTo>
                <a:lnTo>
                  <a:pt x="2273067" y="2193188"/>
                </a:lnTo>
                <a:close/>
                <a:moveTo>
                  <a:pt x="1221254" y="2182041"/>
                </a:moveTo>
                <a:lnTo>
                  <a:pt x="1221254" y="2204914"/>
                </a:lnTo>
                <a:lnTo>
                  <a:pt x="1237416" y="2204914"/>
                </a:lnTo>
                <a:lnTo>
                  <a:pt x="1237416" y="2182041"/>
                </a:lnTo>
                <a:close/>
                <a:moveTo>
                  <a:pt x="1190058" y="2177272"/>
                </a:moveTo>
                <a:lnTo>
                  <a:pt x="1190058" y="2182041"/>
                </a:lnTo>
                <a:lnTo>
                  <a:pt x="1205134" y="2182041"/>
                </a:lnTo>
                <a:lnTo>
                  <a:pt x="1205134" y="2177272"/>
                </a:lnTo>
                <a:close/>
                <a:moveTo>
                  <a:pt x="2269997" y="2165546"/>
                </a:moveTo>
                <a:lnTo>
                  <a:pt x="2269997" y="2188420"/>
                </a:lnTo>
                <a:lnTo>
                  <a:pt x="2273067" y="2188420"/>
                </a:lnTo>
                <a:lnTo>
                  <a:pt x="2273067" y="2165546"/>
                </a:lnTo>
                <a:close/>
                <a:moveTo>
                  <a:pt x="1221254" y="2154399"/>
                </a:moveTo>
                <a:lnTo>
                  <a:pt x="1221254" y="2177272"/>
                </a:lnTo>
                <a:lnTo>
                  <a:pt x="1237416" y="2177272"/>
                </a:lnTo>
                <a:lnTo>
                  <a:pt x="1237416" y="2154399"/>
                </a:lnTo>
                <a:close/>
                <a:moveTo>
                  <a:pt x="1190058" y="2149631"/>
                </a:moveTo>
                <a:lnTo>
                  <a:pt x="1190058" y="2154399"/>
                </a:lnTo>
                <a:lnTo>
                  <a:pt x="1205134" y="2154399"/>
                </a:lnTo>
                <a:lnTo>
                  <a:pt x="1205134" y="2149631"/>
                </a:lnTo>
                <a:close/>
                <a:moveTo>
                  <a:pt x="2269997" y="2137905"/>
                </a:moveTo>
                <a:lnTo>
                  <a:pt x="2269997" y="2160778"/>
                </a:lnTo>
                <a:lnTo>
                  <a:pt x="2273067" y="2160778"/>
                </a:lnTo>
                <a:lnTo>
                  <a:pt x="2273067" y="2137905"/>
                </a:lnTo>
                <a:close/>
                <a:moveTo>
                  <a:pt x="1221254" y="2126757"/>
                </a:moveTo>
                <a:lnTo>
                  <a:pt x="1221254" y="2149631"/>
                </a:lnTo>
                <a:lnTo>
                  <a:pt x="1237416" y="2149631"/>
                </a:lnTo>
                <a:lnTo>
                  <a:pt x="1237416" y="2126757"/>
                </a:lnTo>
                <a:close/>
                <a:moveTo>
                  <a:pt x="1190058" y="2121989"/>
                </a:moveTo>
                <a:lnTo>
                  <a:pt x="1190058" y="2126757"/>
                </a:lnTo>
                <a:lnTo>
                  <a:pt x="1205134" y="2126757"/>
                </a:lnTo>
                <a:lnTo>
                  <a:pt x="1205134" y="2121989"/>
                </a:lnTo>
                <a:close/>
                <a:moveTo>
                  <a:pt x="2269997" y="2110263"/>
                </a:moveTo>
                <a:lnTo>
                  <a:pt x="2269997" y="2133136"/>
                </a:lnTo>
                <a:lnTo>
                  <a:pt x="2273067" y="2133136"/>
                </a:lnTo>
                <a:lnTo>
                  <a:pt x="2273067" y="2110263"/>
                </a:lnTo>
                <a:close/>
                <a:moveTo>
                  <a:pt x="1221254" y="2099116"/>
                </a:moveTo>
                <a:lnTo>
                  <a:pt x="1221254" y="2121989"/>
                </a:lnTo>
                <a:lnTo>
                  <a:pt x="1237416" y="2121989"/>
                </a:lnTo>
                <a:lnTo>
                  <a:pt x="1237416" y="2099116"/>
                </a:lnTo>
                <a:close/>
                <a:moveTo>
                  <a:pt x="1190058" y="2094347"/>
                </a:moveTo>
                <a:lnTo>
                  <a:pt x="1190058" y="2099116"/>
                </a:lnTo>
                <a:lnTo>
                  <a:pt x="1205134" y="2099116"/>
                </a:lnTo>
                <a:lnTo>
                  <a:pt x="1205134" y="2094347"/>
                </a:lnTo>
                <a:close/>
                <a:moveTo>
                  <a:pt x="2269997" y="2082621"/>
                </a:moveTo>
                <a:lnTo>
                  <a:pt x="2269997" y="2105495"/>
                </a:lnTo>
                <a:lnTo>
                  <a:pt x="2273067" y="2105495"/>
                </a:lnTo>
                <a:lnTo>
                  <a:pt x="2273067" y="2082621"/>
                </a:lnTo>
                <a:close/>
                <a:moveTo>
                  <a:pt x="1221254" y="2071474"/>
                </a:moveTo>
                <a:lnTo>
                  <a:pt x="1221254" y="2094347"/>
                </a:lnTo>
                <a:lnTo>
                  <a:pt x="1237416" y="2094347"/>
                </a:lnTo>
                <a:lnTo>
                  <a:pt x="1237416" y="2071474"/>
                </a:lnTo>
                <a:close/>
                <a:moveTo>
                  <a:pt x="1190058" y="2066706"/>
                </a:moveTo>
                <a:lnTo>
                  <a:pt x="1190058" y="2071474"/>
                </a:lnTo>
                <a:lnTo>
                  <a:pt x="1205134" y="2071474"/>
                </a:lnTo>
                <a:lnTo>
                  <a:pt x="1205134" y="2066706"/>
                </a:lnTo>
                <a:close/>
                <a:moveTo>
                  <a:pt x="2269997" y="2054980"/>
                </a:moveTo>
                <a:lnTo>
                  <a:pt x="2269997" y="2077853"/>
                </a:lnTo>
                <a:lnTo>
                  <a:pt x="2273067" y="2077853"/>
                </a:lnTo>
                <a:lnTo>
                  <a:pt x="2273067" y="2054980"/>
                </a:lnTo>
                <a:close/>
                <a:moveTo>
                  <a:pt x="1221254" y="2043832"/>
                </a:moveTo>
                <a:lnTo>
                  <a:pt x="1221254" y="2066706"/>
                </a:lnTo>
                <a:lnTo>
                  <a:pt x="1237416" y="2066706"/>
                </a:lnTo>
                <a:lnTo>
                  <a:pt x="1237416" y="2043832"/>
                </a:lnTo>
                <a:close/>
                <a:moveTo>
                  <a:pt x="1190058" y="2039064"/>
                </a:moveTo>
                <a:lnTo>
                  <a:pt x="1190058" y="2043832"/>
                </a:lnTo>
                <a:lnTo>
                  <a:pt x="1205134" y="2043832"/>
                </a:lnTo>
                <a:lnTo>
                  <a:pt x="1205134" y="2039064"/>
                </a:lnTo>
                <a:close/>
                <a:moveTo>
                  <a:pt x="2269997" y="2027338"/>
                </a:moveTo>
                <a:lnTo>
                  <a:pt x="2269997" y="2050211"/>
                </a:lnTo>
                <a:lnTo>
                  <a:pt x="2273067" y="2050211"/>
                </a:lnTo>
                <a:lnTo>
                  <a:pt x="2273067" y="2027338"/>
                </a:lnTo>
                <a:close/>
                <a:moveTo>
                  <a:pt x="1221254" y="2016190"/>
                </a:moveTo>
                <a:lnTo>
                  <a:pt x="1221254" y="2039064"/>
                </a:lnTo>
                <a:lnTo>
                  <a:pt x="1237416" y="2039064"/>
                </a:lnTo>
                <a:lnTo>
                  <a:pt x="1237416" y="2016190"/>
                </a:lnTo>
                <a:close/>
                <a:moveTo>
                  <a:pt x="1190058" y="2011422"/>
                </a:moveTo>
                <a:lnTo>
                  <a:pt x="1190058" y="2016190"/>
                </a:lnTo>
                <a:lnTo>
                  <a:pt x="1205134" y="2016190"/>
                </a:lnTo>
                <a:lnTo>
                  <a:pt x="1205134" y="2011422"/>
                </a:lnTo>
                <a:close/>
                <a:moveTo>
                  <a:pt x="2269997" y="1999696"/>
                </a:moveTo>
                <a:lnTo>
                  <a:pt x="2269997" y="2022570"/>
                </a:lnTo>
                <a:lnTo>
                  <a:pt x="2273067" y="2022570"/>
                </a:lnTo>
                <a:lnTo>
                  <a:pt x="2273067" y="1999696"/>
                </a:lnTo>
                <a:close/>
                <a:moveTo>
                  <a:pt x="1221254" y="1988549"/>
                </a:moveTo>
                <a:lnTo>
                  <a:pt x="1221254" y="2011422"/>
                </a:lnTo>
                <a:lnTo>
                  <a:pt x="1237416" y="2011422"/>
                </a:lnTo>
                <a:lnTo>
                  <a:pt x="1237416" y="1988549"/>
                </a:lnTo>
                <a:close/>
                <a:moveTo>
                  <a:pt x="1190058" y="1983780"/>
                </a:moveTo>
                <a:lnTo>
                  <a:pt x="1190058" y="1988549"/>
                </a:lnTo>
                <a:lnTo>
                  <a:pt x="1205134" y="1988549"/>
                </a:lnTo>
                <a:lnTo>
                  <a:pt x="1205134" y="1983780"/>
                </a:lnTo>
                <a:close/>
                <a:moveTo>
                  <a:pt x="2269997" y="1972054"/>
                </a:moveTo>
                <a:lnTo>
                  <a:pt x="2269997" y="1994928"/>
                </a:lnTo>
                <a:lnTo>
                  <a:pt x="2273067" y="1994928"/>
                </a:lnTo>
                <a:lnTo>
                  <a:pt x="2273067" y="1972054"/>
                </a:lnTo>
                <a:close/>
                <a:moveTo>
                  <a:pt x="1221254" y="1960907"/>
                </a:moveTo>
                <a:lnTo>
                  <a:pt x="1221254" y="1983780"/>
                </a:lnTo>
                <a:lnTo>
                  <a:pt x="1237416" y="1983780"/>
                </a:lnTo>
                <a:lnTo>
                  <a:pt x="1237416" y="1960907"/>
                </a:lnTo>
                <a:close/>
                <a:moveTo>
                  <a:pt x="1190058" y="1956139"/>
                </a:moveTo>
                <a:lnTo>
                  <a:pt x="1190058" y="1960907"/>
                </a:lnTo>
                <a:lnTo>
                  <a:pt x="1205134" y="1960907"/>
                </a:lnTo>
                <a:lnTo>
                  <a:pt x="1205134" y="1956139"/>
                </a:lnTo>
                <a:close/>
                <a:moveTo>
                  <a:pt x="2269997" y="1944413"/>
                </a:moveTo>
                <a:lnTo>
                  <a:pt x="2269997" y="1967286"/>
                </a:lnTo>
                <a:lnTo>
                  <a:pt x="2273067" y="1967286"/>
                </a:lnTo>
                <a:lnTo>
                  <a:pt x="2273067" y="1944413"/>
                </a:lnTo>
                <a:close/>
                <a:moveTo>
                  <a:pt x="1221254" y="1933265"/>
                </a:moveTo>
                <a:lnTo>
                  <a:pt x="1221254" y="1956139"/>
                </a:lnTo>
                <a:lnTo>
                  <a:pt x="1237416" y="1956139"/>
                </a:lnTo>
                <a:lnTo>
                  <a:pt x="1237416" y="1933265"/>
                </a:lnTo>
                <a:close/>
                <a:moveTo>
                  <a:pt x="1190058" y="1928497"/>
                </a:moveTo>
                <a:lnTo>
                  <a:pt x="1190058" y="1933265"/>
                </a:lnTo>
                <a:lnTo>
                  <a:pt x="1205134" y="1933265"/>
                </a:lnTo>
                <a:lnTo>
                  <a:pt x="1205134" y="1928497"/>
                </a:lnTo>
                <a:close/>
                <a:moveTo>
                  <a:pt x="2269997" y="1916771"/>
                </a:moveTo>
                <a:lnTo>
                  <a:pt x="2269997" y="1939644"/>
                </a:lnTo>
                <a:lnTo>
                  <a:pt x="2273067" y="1939644"/>
                </a:lnTo>
                <a:lnTo>
                  <a:pt x="2273067" y="1916771"/>
                </a:lnTo>
                <a:close/>
                <a:moveTo>
                  <a:pt x="1221254" y="1905624"/>
                </a:moveTo>
                <a:lnTo>
                  <a:pt x="1221254" y="1928497"/>
                </a:lnTo>
                <a:lnTo>
                  <a:pt x="1237416" y="1928497"/>
                </a:lnTo>
                <a:lnTo>
                  <a:pt x="1237416" y="1905624"/>
                </a:lnTo>
                <a:close/>
                <a:moveTo>
                  <a:pt x="1190058" y="1900855"/>
                </a:moveTo>
                <a:lnTo>
                  <a:pt x="1190058" y="1905624"/>
                </a:lnTo>
                <a:lnTo>
                  <a:pt x="1205134" y="1905624"/>
                </a:lnTo>
                <a:lnTo>
                  <a:pt x="1205134" y="1900855"/>
                </a:lnTo>
                <a:close/>
                <a:moveTo>
                  <a:pt x="2269997" y="1889129"/>
                </a:moveTo>
                <a:lnTo>
                  <a:pt x="2269997" y="1912003"/>
                </a:lnTo>
                <a:lnTo>
                  <a:pt x="2273067" y="1912003"/>
                </a:lnTo>
                <a:lnTo>
                  <a:pt x="2273067" y="1889129"/>
                </a:lnTo>
                <a:close/>
                <a:moveTo>
                  <a:pt x="1221254" y="1877982"/>
                </a:moveTo>
                <a:lnTo>
                  <a:pt x="1221254" y="1900855"/>
                </a:lnTo>
                <a:lnTo>
                  <a:pt x="1237416" y="1900855"/>
                </a:lnTo>
                <a:lnTo>
                  <a:pt x="1237416" y="1877982"/>
                </a:lnTo>
                <a:close/>
                <a:moveTo>
                  <a:pt x="1190058" y="1873214"/>
                </a:moveTo>
                <a:lnTo>
                  <a:pt x="1190058" y="1877982"/>
                </a:lnTo>
                <a:lnTo>
                  <a:pt x="1205134" y="1877982"/>
                </a:lnTo>
                <a:lnTo>
                  <a:pt x="1205134" y="1873214"/>
                </a:lnTo>
                <a:close/>
                <a:moveTo>
                  <a:pt x="2269997" y="1861488"/>
                </a:moveTo>
                <a:lnTo>
                  <a:pt x="2269997" y="1884361"/>
                </a:lnTo>
                <a:lnTo>
                  <a:pt x="2273067" y="1884361"/>
                </a:lnTo>
                <a:lnTo>
                  <a:pt x="2273067" y="1861488"/>
                </a:lnTo>
                <a:close/>
                <a:moveTo>
                  <a:pt x="1221254" y="1850340"/>
                </a:moveTo>
                <a:lnTo>
                  <a:pt x="1221254" y="1873214"/>
                </a:lnTo>
                <a:lnTo>
                  <a:pt x="1237416" y="1873214"/>
                </a:lnTo>
                <a:lnTo>
                  <a:pt x="1237416" y="1850340"/>
                </a:lnTo>
                <a:close/>
                <a:moveTo>
                  <a:pt x="1190058" y="1845572"/>
                </a:moveTo>
                <a:lnTo>
                  <a:pt x="1190058" y="1850340"/>
                </a:lnTo>
                <a:lnTo>
                  <a:pt x="1205134" y="1850340"/>
                </a:lnTo>
                <a:lnTo>
                  <a:pt x="1205134" y="1845572"/>
                </a:lnTo>
                <a:close/>
                <a:moveTo>
                  <a:pt x="2269997" y="1833846"/>
                </a:moveTo>
                <a:lnTo>
                  <a:pt x="2269997" y="1856719"/>
                </a:lnTo>
                <a:lnTo>
                  <a:pt x="2273067" y="1856719"/>
                </a:lnTo>
                <a:lnTo>
                  <a:pt x="2273067" y="1833846"/>
                </a:lnTo>
                <a:close/>
                <a:moveTo>
                  <a:pt x="1221254" y="1822699"/>
                </a:moveTo>
                <a:lnTo>
                  <a:pt x="1221254" y="1845572"/>
                </a:lnTo>
                <a:lnTo>
                  <a:pt x="1237416" y="1845572"/>
                </a:lnTo>
                <a:lnTo>
                  <a:pt x="1237416" y="1822699"/>
                </a:lnTo>
                <a:close/>
                <a:moveTo>
                  <a:pt x="1190058" y="1817930"/>
                </a:moveTo>
                <a:lnTo>
                  <a:pt x="1190058" y="1822699"/>
                </a:lnTo>
                <a:lnTo>
                  <a:pt x="1205134" y="1822699"/>
                </a:lnTo>
                <a:lnTo>
                  <a:pt x="1205134" y="1817930"/>
                </a:lnTo>
                <a:close/>
                <a:moveTo>
                  <a:pt x="2269997" y="1806204"/>
                </a:moveTo>
                <a:lnTo>
                  <a:pt x="2269997" y="1829078"/>
                </a:lnTo>
                <a:lnTo>
                  <a:pt x="2273067" y="1829078"/>
                </a:lnTo>
                <a:lnTo>
                  <a:pt x="2273067" y="1806204"/>
                </a:lnTo>
                <a:close/>
                <a:moveTo>
                  <a:pt x="1221254" y="1795057"/>
                </a:moveTo>
                <a:lnTo>
                  <a:pt x="1221254" y="1817930"/>
                </a:lnTo>
                <a:lnTo>
                  <a:pt x="1237416" y="1817930"/>
                </a:lnTo>
                <a:lnTo>
                  <a:pt x="1237416" y="1795057"/>
                </a:lnTo>
                <a:close/>
                <a:moveTo>
                  <a:pt x="1190058" y="1790289"/>
                </a:moveTo>
                <a:lnTo>
                  <a:pt x="1190058" y="1795057"/>
                </a:lnTo>
                <a:lnTo>
                  <a:pt x="1205134" y="1795057"/>
                </a:lnTo>
                <a:lnTo>
                  <a:pt x="1205134" y="1790289"/>
                </a:lnTo>
                <a:close/>
                <a:moveTo>
                  <a:pt x="2269997" y="1778563"/>
                </a:moveTo>
                <a:lnTo>
                  <a:pt x="2269997" y="1801436"/>
                </a:lnTo>
                <a:lnTo>
                  <a:pt x="2273067" y="1801436"/>
                </a:lnTo>
                <a:lnTo>
                  <a:pt x="2273067" y="1778563"/>
                </a:lnTo>
                <a:close/>
                <a:moveTo>
                  <a:pt x="1221254" y="1767415"/>
                </a:moveTo>
                <a:lnTo>
                  <a:pt x="1221254" y="1790289"/>
                </a:lnTo>
                <a:lnTo>
                  <a:pt x="1237416" y="1790289"/>
                </a:lnTo>
                <a:lnTo>
                  <a:pt x="1237416" y="1767415"/>
                </a:lnTo>
                <a:close/>
                <a:moveTo>
                  <a:pt x="1190058" y="1762647"/>
                </a:moveTo>
                <a:lnTo>
                  <a:pt x="1190058" y="1767415"/>
                </a:lnTo>
                <a:lnTo>
                  <a:pt x="1205134" y="1767415"/>
                </a:lnTo>
                <a:lnTo>
                  <a:pt x="1205134" y="1762647"/>
                </a:lnTo>
                <a:close/>
                <a:moveTo>
                  <a:pt x="2269997" y="1750921"/>
                </a:moveTo>
                <a:lnTo>
                  <a:pt x="2269997" y="1773794"/>
                </a:lnTo>
                <a:lnTo>
                  <a:pt x="2273067" y="1773794"/>
                </a:lnTo>
                <a:lnTo>
                  <a:pt x="2273067" y="1750921"/>
                </a:lnTo>
                <a:close/>
                <a:moveTo>
                  <a:pt x="1221254" y="1739773"/>
                </a:moveTo>
                <a:lnTo>
                  <a:pt x="1221254" y="1762647"/>
                </a:lnTo>
                <a:lnTo>
                  <a:pt x="1237416" y="1762647"/>
                </a:lnTo>
                <a:lnTo>
                  <a:pt x="1237416" y="1739773"/>
                </a:lnTo>
                <a:close/>
                <a:moveTo>
                  <a:pt x="1190058" y="1735005"/>
                </a:moveTo>
                <a:lnTo>
                  <a:pt x="1190058" y="1739773"/>
                </a:lnTo>
                <a:lnTo>
                  <a:pt x="1205134" y="1739773"/>
                </a:lnTo>
                <a:lnTo>
                  <a:pt x="1205134" y="1735005"/>
                </a:lnTo>
                <a:close/>
                <a:moveTo>
                  <a:pt x="2269997" y="1723279"/>
                </a:moveTo>
                <a:lnTo>
                  <a:pt x="2269997" y="1746153"/>
                </a:lnTo>
                <a:lnTo>
                  <a:pt x="2273067" y="1746153"/>
                </a:lnTo>
                <a:lnTo>
                  <a:pt x="2273067" y="1723279"/>
                </a:lnTo>
                <a:close/>
                <a:moveTo>
                  <a:pt x="1221254" y="1712132"/>
                </a:moveTo>
                <a:lnTo>
                  <a:pt x="1221254" y="1735005"/>
                </a:lnTo>
                <a:lnTo>
                  <a:pt x="1237416" y="1735005"/>
                </a:lnTo>
                <a:lnTo>
                  <a:pt x="1237416" y="1712132"/>
                </a:lnTo>
                <a:close/>
                <a:moveTo>
                  <a:pt x="1190058" y="1707364"/>
                </a:moveTo>
                <a:lnTo>
                  <a:pt x="1190058" y="1712132"/>
                </a:lnTo>
                <a:lnTo>
                  <a:pt x="1205134" y="1712132"/>
                </a:lnTo>
                <a:lnTo>
                  <a:pt x="1205134" y="1707364"/>
                </a:lnTo>
                <a:close/>
                <a:moveTo>
                  <a:pt x="2269997" y="1695637"/>
                </a:moveTo>
                <a:lnTo>
                  <a:pt x="2269997" y="1718511"/>
                </a:lnTo>
                <a:lnTo>
                  <a:pt x="2273067" y="1718511"/>
                </a:lnTo>
                <a:lnTo>
                  <a:pt x="2273067" y="1695637"/>
                </a:lnTo>
                <a:close/>
                <a:moveTo>
                  <a:pt x="1221254" y="1684490"/>
                </a:moveTo>
                <a:lnTo>
                  <a:pt x="1221254" y="1707364"/>
                </a:lnTo>
                <a:lnTo>
                  <a:pt x="1237416" y="1707364"/>
                </a:lnTo>
                <a:lnTo>
                  <a:pt x="1237416" y="1684490"/>
                </a:lnTo>
                <a:close/>
                <a:moveTo>
                  <a:pt x="1190058" y="1679722"/>
                </a:moveTo>
                <a:lnTo>
                  <a:pt x="1190058" y="1684490"/>
                </a:lnTo>
                <a:lnTo>
                  <a:pt x="1205134" y="1684490"/>
                </a:lnTo>
                <a:lnTo>
                  <a:pt x="1205134" y="1679722"/>
                </a:lnTo>
                <a:close/>
                <a:moveTo>
                  <a:pt x="2269997" y="1667996"/>
                </a:moveTo>
                <a:lnTo>
                  <a:pt x="2269997" y="1690869"/>
                </a:lnTo>
                <a:lnTo>
                  <a:pt x="2273067" y="1690869"/>
                </a:lnTo>
                <a:lnTo>
                  <a:pt x="2273067" y="1667996"/>
                </a:lnTo>
                <a:close/>
                <a:moveTo>
                  <a:pt x="1221254" y="1656848"/>
                </a:moveTo>
                <a:lnTo>
                  <a:pt x="1221254" y="1679722"/>
                </a:lnTo>
                <a:lnTo>
                  <a:pt x="1237416" y="1679722"/>
                </a:lnTo>
                <a:lnTo>
                  <a:pt x="1237416" y="1656848"/>
                </a:lnTo>
                <a:close/>
                <a:moveTo>
                  <a:pt x="1190058" y="1652080"/>
                </a:moveTo>
                <a:lnTo>
                  <a:pt x="1190058" y="1656848"/>
                </a:lnTo>
                <a:lnTo>
                  <a:pt x="1205134" y="1656848"/>
                </a:lnTo>
                <a:lnTo>
                  <a:pt x="1205134" y="1652080"/>
                </a:lnTo>
                <a:close/>
                <a:moveTo>
                  <a:pt x="2269997" y="1640354"/>
                </a:moveTo>
                <a:lnTo>
                  <a:pt x="2269997" y="1663227"/>
                </a:lnTo>
                <a:lnTo>
                  <a:pt x="2273067" y="1663227"/>
                </a:lnTo>
                <a:lnTo>
                  <a:pt x="2273067" y="1640354"/>
                </a:lnTo>
                <a:close/>
                <a:moveTo>
                  <a:pt x="1221254" y="1629207"/>
                </a:moveTo>
                <a:lnTo>
                  <a:pt x="1221254" y="1652080"/>
                </a:lnTo>
                <a:lnTo>
                  <a:pt x="1237416" y="1652080"/>
                </a:lnTo>
                <a:lnTo>
                  <a:pt x="1237416" y="1629207"/>
                </a:lnTo>
                <a:close/>
                <a:moveTo>
                  <a:pt x="1190058" y="1624438"/>
                </a:moveTo>
                <a:lnTo>
                  <a:pt x="1190058" y="1629207"/>
                </a:lnTo>
                <a:lnTo>
                  <a:pt x="1205134" y="1629207"/>
                </a:lnTo>
                <a:lnTo>
                  <a:pt x="1205134" y="1624438"/>
                </a:lnTo>
                <a:close/>
                <a:moveTo>
                  <a:pt x="2269997" y="1612712"/>
                </a:moveTo>
                <a:lnTo>
                  <a:pt x="2269997" y="1635586"/>
                </a:lnTo>
                <a:lnTo>
                  <a:pt x="2273067" y="1635586"/>
                </a:lnTo>
                <a:lnTo>
                  <a:pt x="2273067" y="1612712"/>
                </a:lnTo>
                <a:close/>
                <a:moveTo>
                  <a:pt x="1221254" y="1601565"/>
                </a:moveTo>
                <a:lnTo>
                  <a:pt x="1221254" y="1624438"/>
                </a:lnTo>
                <a:lnTo>
                  <a:pt x="1237416" y="1624438"/>
                </a:lnTo>
                <a:lnTo>
                  <a:pt x="1237416" y="1601565"/>
                </a:lnTo>
                <a:close/>
                <a:moveTo>
                  <a:pt x="1190058" y="1596797"/>
                </a:moveTo>
                <a:lnTo>
                  <a:pt x="1190058" y="1601565"/>
                </a:lnTo>
                <a:lnTo>
                  <a:pt x="1205134" y="1601565"/>
                </a:lnTo>
                <a:lnTo>
                  <a:pt x="1205134" y="1596797"/>
                </a:lnTo>
                <a:close/>
                <a:moveTo>
                  <a:pt x="2269997" y="1585071"/>
                </a:moveTo>
                <a:lnTo>
                  <a:pt x="2269997" y="1607944"/>
                </a:lnTo>
                <a:lnTo>
                  <a:pt x="2273067" y="1607944"/>
                </a:lnTo>
                <a:lnTo>
                  <a:pt x="2273067" y="1585071"/>
                </a:lnTo>
                <a:close/>
                <a:moveTo>
                  <a:pt x="1221254" y="1573923"/>
                </a:moveTo>
                <a:lnTo>
                  <a:pt x="1221254" y="1596797"/>
                </a:lnTo>
                <a:lnTo>
                  <a:pt x="1237416" y="1596797"/>
                </a:lnTo>
                <a:lnTo>
                  <a:pt x="1237416" y="1573923"/>
                </a:lnTo>
                <a:close/>
                <a:moveTo>
                  <a:pt x="1190058" y="1569155"/>
                </a:moveTo>
                <a:lnTo>
                  <a:pt x="1190058" y="1573923"/>
                </a:lnTo>
                <a:lnTo>
                  <a:pt x="1205134" y="1573923"/>
                </a:lnTo>
                <a:lnTo>
                  <a:pt x="1205134" y="1569155"/>
                </a:lnTo>
                <a:close/>
                <a:moveTo>
                  <a:pt x="2269997" y="1557429"/>
                </a:moveTo>
                <a:lnTo>
                  <a:pt x="2269997" y="1580302"/>
                </a:lnTo>
                <a:lnTo>
                  <a:pt x="2273067" y="1580302"/>
                </a:lnTo>
                <a:lnTo>
                  <a:pt x="2273067" y="1557429"/>
                </a:lnTo>
                <a:close/>
                <a:moveTo>
                  <a:pt x="1221254" y="1546282"/>
                </a:moveTo>
                <a:lnTo>
                  <a:pt x="1221254" y="1569155"/>
                </a:lnTo>
                <a:lnTo>
                  <a:pt x="1237416" y="1569155"/>
                </a:lnTo>
                <a:lnTo>
                  <a:pt x="1237416" y="1546282"/>
                </a:lnTo>
                <a:close/>
                <a:moveTo>
                  <a:pt x="1190058" y="1541513"/>
                </a:moveTo>
                <a:lnTo>
                  <a:pt x="1190058" y="1546282"/>
                </a:lnTo>
                <a:lnTo>
                  <a:pt x="1205134" y="1546282"/>
                </a:lnTo>
                <a:lnTo>
                  <a:pt x="1205134" y="1541513"/>
                </a:lnTo>
                <a:close/>
                <a:moveTo>
                  <a:pt x="2269997" y="1529787"/>
                </a:moveTo>
                <a:lnTo>
                  <a:pt x="2269997" y="1552661"/>
                </a:lnTo>
                <a:lnTo>
                  <a:pt x="2273067" y="1552661"/>
                </a:lnTo>
                <a:lnTo>
                  <a:pt x="2273067" y="1529787"/>
                </a:lnTo>
                <a:close/>
                <a:moveTo>
                  <a:pt x="1221254" y="1518640"/>
                </a:moveTo>
                <a:lnTo>
                  <a:pt x="1221254" y="1541513"/>
                </a:lnTo>
                <a:lnTo>
                  <a:pt x="1237416" y="1541513"/>
                </a:lnTo>
                <a:lnTo>
                  <a:pt x="1237416" y="1518640"/>
                </a:lnTo>
                <a:close/>
                <a:moveTo>
                  <a:pt x="1190058" y="1513872"/>
                </a:moveTo>
                <a:lnTo>
                  <a:pt x="1190058" y="1518640"/>
                </a:lnTo>
                <a:lnTo>
                  <a:pt x="1205134" y="1518640"/>
                </a:lnTo>
                <a:lnTo>
                  <a:pt x="1205134" y="1513872"/>
                </a:lnTo>
                <a:close/>
                <a:moveTo>
                  <a:pt x="2269997" y="1502146"/>
                </a:moveTo>
                <a:lnTo>
                  <a:pt x="2269997" y="1525019"/>
                </a:lnTo>
                <a:lnTo>
                  <a:pt x="2273067" y="1525019"/>
                </a:lnTo>
                <a:lnTo>
                  <a:pt x="2273067" y="1502146"/>
                </a:lnTo>
                <a:close/>
                <a:moveTo>
                  <a:pt x="1221254" y="1490998"/>
                </a:moveTo>
                <a:lnTo>
                  <a:pt x="1221254" y="1513872"/>
                </a:lnTo>
                <a:lnTo>
                  <a:pt x="1237416" y="1513872"/>
                </a:lnTo>
                <a:lnTo>
                  <a:pt x="1237416" y="1490998"/>
                </a:lnTo>
                <a:close/>
                <a:moveTo>
                  <a:pt x="1190058" y="1486230"/>
                </a:moveTo>
                <a:lnTo>
                  <a:pt x="1190058" y="1490998"/>
                </a:lnTo>
                <a:lnTo>
                  <a:pt x="1205134" y="1490998"/>
                </a:lnTo>
                <a:lnTo>
                  <a:pt x="1205134" y="1486230"/>
                </a:lnTo>
                <a:close/>
                <a:moveTo>
                  <a:pt x="2269997" y="1474504"/>
                </a:moveTo>
                <a:lnTo>
                  <a:pt x="2269997" y="1497377"/>
                </a:lnTo>
                <a:lnTo>
                  <a:pt x="2273067" y="1497377"/>
                </a:lnTo>
                <a:lnTo>
                  <a:pt x="2273067" y="1474504"/>
                </a:lnTo>
                <a:close/>
                <a:moveTo>
                  <a:pt x="1221254" y="1463356"/>
                </a:moveTo>
                <a:lnTo>
                  <a:pt x="1221254" y="1486230"/>
                </a:lnTo>
                <a:lnTo>
                  <a:pt x="1237416" y="1486230"/>
                </a:lnTo>
                <a:lnTo>
                  <a:pt x="1237416" y="1463356"/>
                </a:lnTo>
                <a:close/>
                <a:moveTo>
                  <a:pt x="1190058" y="1458588"/>
                </a:moveTo>
                <a:lnTo>
                  <a:pt x="1190058" y="1463356"/>
                </a:lnTo>
                <a:lnTo>
                  <a:pt x="1205134" y="1463356"/>
                </a:lnTo>
                <a:lnTo>
                  <a:pt x="1205134" y="1458588"/>
                </a:lnTo>
                <a:close/>
                <a:moveTo>
                  <a:pt x="2269997" y="1446862"/>
                </a:moveTo>
                <a:lnTo>
                  <a:pt x="2269997" y="1469736"/>
                </a:lnTo>
                <a:lnTo>
                  <a:pt x="2273067" y="1469736"/>
                </a:lnTo>
                <a:lnTo>
                  <a:pt x="2273067" y="1446862"/>
                </a:lnTo>
                <a:close/>
                <a:moveTo>
                  <a:pt x="1221254" y="1435715"/>
                </a:moveTo>
                <a:lnTo>
                  <a:pt x="1221254" y="1458588"/>
                </a:lnTo>
                <a:lnTo>
                  <a:pt x="1237416" y="1458588"/>
                </a:lnTo>
                <a:lnTo>
                  <a:pt x="1237416" y="1435715"/>
                </a:lnTo>
                <a:close/>
                <a:moveTo>
                  <a:pt x="1190058" y="1430947"/>
                </a:moveTo>
                <a:lnTo>
                  <a:pt x="1190058" y="1435715"/>
                </a:lnTo>
                <a:lnTo>
                  <a:pt x="1205134" y="1435715"/>
                </a:lnTo>
                <a:lnTo>
                  <a:pt x="1205134" y="1430947"/>
                </a:lnTo>
                <a:close/>
                <a:moveTo>
                  <a:pt x="2269997" y="1419220"/>
                </a:moveTo>
                <a:lnTo>
                  <a:pt x="2269997" y="1442094"/>
                </a:lnTo>
                <a:lnTo>
                  <a:pt x="2273067" y="1442094"/>
                </a:lnTo>
                <a:lnTo>
                  <a:pt x="2273067" y="1419220"/>
                </a:lnTo>
                <a:close/>
                <a:moveTo>
                  <a:pt x="1221254" y="1408073"/>
                </a:moveTo>
                <a:lnTo>
                  <a:pt x="1221254" y="1430947"/>
                </a:lnTo>
                <a:lnTo>
                  <a:pt x="1237416" y="1430947"/>
                </a:lnTo>
                <a:lnTo>
                  <a:pt x="1237416" y="1408073"/>
                </a:lnTo>
                <a:close/>
                <a:moveTo>
                  <a:pt x="1190058" y="1403305"/>
                </a:moveTo>
                <a:lnTo>
                  <a:pt x="1190058" y="1408073"/>
                </a:lnTo>
                <a:lnTo>
                  <a:pt x="1205134" y="1408073"/>
                </a:lnTo>
                <a:lnTo>
                  <a:pt x="1205134" y="1403305"/>
                </a:lnTo>
                <a:close/>
                <a:moveTo>
                  <a:pt x="2269997" y="1391579"/>
                </a:moveTo>
                <a:lnTo>
                  <a:pt x="2269997" y="1414452"/>
                </a:lnTo>
                <a:lnTo>
                  <a:pt x="2273067" y="1414452"/>
                </a:lnTo>
                <a:lnTo>
                  <a:pt x="2273067" y="1391579"/>
                </a:lnTo>
                <a:close/>
                <a:moveTo>
                  <a:pt x="1221254" y="1380431"/>
                </a:moveTo>
                <a:lnTo>
                  <a:pt x="1221254" y="1403305"/>
                </a:lnTo>
                <a:lnTo>
                  <a:pt x="1237416" y="1403305"/>
                </a:lnTo>
                <a:lnTo>
                  <a:pt x="1237416" y="1380431"/>
                </a:lnTo>
                <a:close/>
                <a:moveTo>
                  <a:pt x="1190058" y="1375663"/>
                </a:moveTo>
                <a:lnTo>
                  <a:pt x="1190058" y="1380431"/>
                </a:lnTo>
                <a:lnTo>
                  <a:pt x="1205134" y="1380431"/>
                </a:lnTo>
                <a:lnTo>
                  <a:pt x="1205134" y="1375663"/>
                </a:lnTo>
                <a:close/>
                <a:moveTo>
                  <a:pt x="2269997" y="1363937"/>
                </a:moveTo>
                <a:lnTo>
                  <a:pt x="2269997" y="1386811"/>
                </a:lnTo>
                <a:lnTo>
                  <a:pt x="2273067" y="1386811"/>
                </a:lnTo>
                <a:lnTo>
                  <a:pt x="2273067" y="1363937"/>
                </a:lnTo>
                <a:close/>
                <a:moveTo>
                  <a:pt x="1221254" y="1352790"/>
                </a:moveTo>
                <a:lnTo>
                  <a:pt x="1221254" y="1375663"/>
                </a:lnTo>
                <a:lnTo>
                  <a:pt x="1237416" y="1375663"/>
                </a:lnTo>
                <a:lnTo>
                  <a:pt x="1237416" y="1352790"/>
                </a:lnTo>
                <a:close/>
                <a:moveTo>
                  <a:pt x="1190058" y="1348021"/>
                </a:moveTo>
                <a:lnTo>
                  <a:pt x="1190058" y="1352790"/>
                </a:lnTo>
                <a:lnTo>
                  <a:pt x="1205134" y="1352790"/>
                </a:lnTo>
                <a:lnTo>
                  <a:pt x="1205134" y="1348021"/>
                </a:lnTo>
                <a:close/>
                <a:moveTo>
                  <a:pt x="2269997" y="1336295"/>
                </a:moveTo>
                <a:lnTo>
                  <a:pt x="2269997" y="1359169"/>
                </a:lnTo>
                <a:lnTo>
                  <a:pt x="2273067" y="1359169"/>
                </a:lnTo>
                <a:lnTo>
                  <a:pt x="2273067" y="1336295"/>
                </a:lnTo>
                <a:close/>
                <a:moveTo>
                  <a:pt x="1221254" y="1325148"/>
                </a:moveTo>
                <a:lnTo>
                  <a:pt x="1221254" y="1348021"/>
                </a:lnTo>
                <a:lnTo>
                  <a:pt x="1237416" y="1348021"/>
                </a:lnTo>
                <a:lnTo>
                  <a:pt x="1237416" y="1325148"/>
                </a:lnTo>
                <a:close/>
                <a:moveTo>
                  <a:pt x="1190058" y="1320380"/>
                </a:moveTo>
                <a:lnTo>
                  <a:pt x="1190058" y="1325148"/>
                </a:lnTo>
                <a:lnTo>
                  <a:pt x="1205134" y="1325148"/>
                </a:lnTo>
                <a:lnTo>
                  <a:pt x="1205134" y="1320380"/>
                </a:lnTo>
                <a:close/>
                <a:moveTo>
                  <a:pt x="2269997" y="1308654"/>
                </a:moveTo>
                <a:lnTo>
                  <a:pt x="2269997" y="1331527"/>
                </a:lnTo>
                <a:lnTo>
                  <a:pt x="2273067" y="1331527"/>
                </a:lnTo>
                <a:lnTo>
                  <a:pt x="2273067" y="1308654"/>
                </a:lnTo>
                <a:close/>
                <a:moveTo>
                  <a:pt x="1221254" y="1297506"/>
                </a:moveTo>
                <a:lnTo>
                  <a:pt x="1221254" y="1320380"/>
                </a:lnTo>
                <a:lnTo>
                  <a:pt x="1237416" y="1320380"/>
                </a:lnTo>
                <a:lnTo>
                  <a:pt x="1237416" y="1297506"/>
                </a:lnTo>
                <a:close/>
                <a:moveTo>
                  <a:pt x="1190058" y="1292738"/>
                </a:moveTo>
                <a:lnTo>
                  <a:pt x="1190058" y="1297506"/>
                </a:lnTo>
                <a:lnTo>
                  <a:pt x="1205134" y="1297506"/>
                </a:lnTo>
                <a:lnTo>
                  <a:pt x="1205134" y="1292738"/>
                </a:lnTo>
                <a:close/>
                <a:moveTo>
                  <a:pt x="2269997" y="1281012"/>
                </a:moveTo>
                <a:lnTo>
                  <a:pt x="2269997" y="1303885"/>
                </a:lnTo>
                <a:lnTo>
                  <a:pt x="2273067" y="1303885"/>
                </a:lnTo>
                <a:lnTo>
                  <a:pt x="2273067" y="1281012"/>
                </a:lnTo>
                <a:close/>
                <a:moveTo>
                  <a:pt x="1221254" y="1265096"/>
                </a:moveTo>
                <a:lnTo>
                  <a:pt x="1221254" y="1292738"/>
                </a:lnTo>
                <a:lnTo>
                  <a:pt x="1237416" y="1292738"/>
                </a:lnTo>
                <a:lnTo>
                  <a:pt x="1237416" y="1265096"/>
                </a:lnTo>
                <a:close/>
                <a:moveTo>
                  <a:pt x="1190058" y="1265096"/>
                </a:moveTo>
                <a:lnTo>
                  <a:pt x="1190058" y="1266186"/>
                </a:lnTo>
                <a:lnTo>
                  <a:pt x="1205134" y="1266186"/>
                </a:lnTo>
                <a:lnTo>
                  <a:pt x="1205134" y="1265096"/>
                </a:lnTo>
                <a:close/>
                <a:moveTo>
                  <a:pt x="899940" y="1265096"/>
                </a:moveTo>
                <a:lnTo>
                  <a:pt x="899940" y="1292738"/>
                </a:lnTo>
                <a:lnTo>
                  <a:pt x="931449" y="1292738"/>
                </a:lnTo>
                <a:lnTo>
                  <a:pt x="931449" y="1297506"/>
                </a:lnTo>
                <a:lnTo>
                  <a:pt x="899940" y="1297506"/>
                </a:lnTo>
                <a:lnTo>
                  <a:pt x="899940" y="1320380"/>
                </a:lnTo>
                <a:lnTo>
                  <a:pt x="931449" y="1320380"/>
                </a:lnTo>
                <a:lnTo>
                  <a:pt x="931449" y="1325148"/>
                </a:lnTo>
                <a:lnTo>
                  <a:pt x="899940" y="1325148"/>
                </a:lnTo>
                <a:lnTo>
                  <a:pt x="899940" y="1348021"/>
                </a:lnTo>
                <a:lnTo>
                  <a:pt x="931449" y="1348021"/>
                </a:lnTo>
                <a:lnTo>
                  <a:pt x="931449" y="1352790"/>
                </a:lnTo>
                <a:lnTo>
                  <a:pt x="899940" y="1352790"/>
                </a:lnTo>
                <a:lnTo>
                  <a:pt x="899940" y="1375663"/>
                </a:lnTo>
                <a:lnTo>
                  <a:pt x="931449" y="1375663"/>
                </a:lnTo>
                <a:lnTo>
                  <a:pt x="931449" y="1380431"/>
                </a:lnTo>
                <a:lnTo>
                  <a:pt x="899940" y="1380431"/>
                </a:lnTo>
                <a:lnTo>
                  <a:pt x="899940" y="1403305"/>
                </a:lnTo>
                <a:lnTo>
                  <a:pt x="931449" y="1403305"/>
                </a:lnTo>
                <a:lnTo>
                  <a:pt x="931449" y="1408073"/>
                </a:lnTo>
                <a:lnTo>
                  <a:pt x="899940" y="1408073"/>
                </a:lnTo>
                <a:lnTo>
                  <a:pt x="899940" y="1430947"/>
                </a:lnTo>
                <a:lnTo>
                  <a:pt x="931449" y="1430947"/>
                </a:lnTo>
                <a:lnTo>
                  <a:pt x="931449" y="1435715"/>
                </a:lnTo>
                <a:lnTo>
                  <a:pt x="899940" y="1435715"/>
                </a:lnTo>
                <a:lnTo>
                  <a:pt x="899940" y="1458588"/>
                </a:lnTo>
                <a:lnTo>
                  <a:pt x="931449" y="1458588"/>
                </a:lnTo>
                <a:lnTo>
                  <a:pt x="931449" y="1463356"/>
                </a:lnTo>
                <a:lnTo>
                  <a:pt x="899940" y="1463356"/>
                </a:lnTo>
                <a:lnTo>
                  <a:pt x="899940" y="1486230"/>
                </a:lnTo>
                <a:lnTo>
                  <a:pt x="931449" y="1486230"/>
                </a:lnTo>
                <a:lnTo>
                  <a:pt x="931449" y="1490998"/>
                </a:lnTo>
                <a:lnTo>
                  <a:pt x="899940" y="1490998"/>
                </a:lnTo>
                <a:lnTo>
                  <a:pt x="899940" y="1513872"/>
                </a:lnTo>
                <a:lnTo>
                  <a:pt x="931449" y="1513872"/>
                </a:lnTo>
                <a:lnTo>
                  <a:pt x="931449" y="1518640"/>
                </a:lnTo>
                <a:lnTo>
                  <a:pt x="899940" y="1518640"/>
                </a:lnTo>
                <a:lnTo>
                  <a:pt x="899940" y="1541513"/>
                </a:lnTo>
                <a:lnTo>
                  <a:pt x="931449" y="1541513"/>
                </a:lnTo>
                <a:lnTo>
                  <a:pt x="931449" y="1546282"/>
                </a:lnTo>
                <a:lnTo>
                  <a:pt x="899940" y="1546282"/>
                </a:lnTo>
                <a:lnTo>
                  <a:pt x="899940" y="1569155"/>
                </a:lnTo>
                <a:lnTo>
                  <a:pt x="931449" y="1569155"/>
                </a:lnTo>
                <a:lnTo>
                  <a:pt x="931449" y="1573923"/>
                </a:lnTo>
                <a:lnTo>
                  <a:pt x="899940" y="1573923"/>
                </a:lnTo>
                <a:lnTo>
                  <a:pt x="899940" y="1596797"/>
                </a:lnTo>
                <a:lnTo>
                  <a:pt x="931449" y="1596797"/>
                </a:lnTo>
                <a:lnTo>
                  <a:pt x="931449" y="1601565"/>
                </a:lnTo>
                <a:lnTo>
                  <a:pt x="899940" y="1601565"/>
                </a:lnTo>
                <a:lnTo>
                  <a:pt x="899940" y="1624438"/>
                </a:lnTo>
                <a:lnTo>
                  <a:pt x="931449" y="1624438"/>
                </a:lnTo>
                <a:lnTo>
                  <a:pt x="931449" y="1629207"/>
                </a:lnTo>
                <a:lnTo>
                  <a:pt x="899940" y="1629207"/>
                </a:lnTo>
                <a:lnTo>
                  <a:pt x="899940" y="1652080"/>
                </a:lnTo>
                <a:lnTo>
                  <a:pt x="931449" y="1652080"/>
                </a:lnTo>
                <a:lnTo>
                  <a:pt x="931449" y="1656848"/>
                </a:lnTo>
                <a:lnTo>
                  <a:pt x="899940" y="1656848"/>
                </a:lnTo>
                <a:lnTo>
                  <a:pt x="899940" y="1679722"/>
                </a:lnTo>
                <a:lnTo>
                  <a:pt x="931449" y="1679722"/>
                </a:lnTo>
                <a:lnTo>
                  <a:pt x="931449" y="1684490"/>
                </a:lnTo>
                <a:lnTo>
                  <a:pt x="899940" y="1684490"/>
                </a:lnTo>
                <a:lnTo>
                  <a:pt x="899940" y="1707364"/>
                </a:lnTo>
                <a:lnTo>
                  <a:pt x="931449" y="1707364"/>
                </a:lnTo>
                <a:lnTo>
                  <a:pt x="931449" y="1712132"/>
                </a:lnTo>
                <a:lnTo>
                  <a:pt x="899940" y="1712132"/>
                </a:lnTo>
                <a:lnTo>
                  <a:pt x="899940" y="1735005"/>
                </a:lnTo>
                <a:lnTo>
                  <a:pt x="931449" y="1735005"/>
                </a:lnTo>
                <a:lnTo>
                  <a:pt x="931449" y="1739773"/>
                </a:lnTo>
                <a:lnTo>
                  <a:pt x="899940" y="1739773"/>
                </a:lnTo>
                <a:lnTo>
                  <a:pt x="899940" y="1762647"/>
                </a:lnTo>
                <a:lnTo>
                  <a:pt x="931449" y="1762647"/>
                </a:lnTo>
                <a:lnTo>
                  <a:pt x="931449" y="1767415"/>
                </a:lnTo>
                <a:lnTo>
                  <a:pt x="899940" y="1767415"/>
                </a:lnTo>
                <a:lnTo>
                  <a:pt x="899940" y="1790289"/>
                </a:lnTo>
                <a:lnTo>
                  <a:pt x="931449" y="1790289"/>
                </a:lnTo>
                <a:lnTo>
                  <a:pt x="931449" y="1795057"/>
                </a:lnTo>
                <a:lnTo>
                  <a:pt x="899940" y="1795057"/>
                </a:lnTo>
                <a:lnTo>
                  <a:pt x="899940" y="1817930"/>
                </a:lnTo>
                <a:lnTo>
                  <a:pt x="931449" y="1817930"/>
                </a:lnTo>
                <a:lnTo>
                  <a:pt x="931449" y="1822699"/>
                </a:lnTo>
                <a:lnTo>
                  <a:pt x="899940" y="1822699"/>
                </a:lnTo>
                <a:lnTo>
                  <a:pt x="899940" y="1845572"/>
                </a:lnTo>
                <a:lnTo>
                  <a:pt x="931449" y="1845572"/>
                </a:lnTo>
                <a:lnTo>
                  <a:pt x="931449" y="1850340"/>
                </a:lnTo>
                <a:lnTo>
                  <a:pt x="899940" y="1850340"/>
                </a:lnTo>
                <a:lnTo>
                  <a:pt x="899940" y="1873214"/>
                </a:lnTo>
                <a:lnTo>
                  <a:pt x="931449" y="1873214"/>
                </a:lnTo>
                <a:lnTo>
                  <a:pt x="931449" y="1877982"/>
                </a:lnTo>
                <a:lnTo>
                  <a:pt x="899940" y="1877982"/>
                </a:lnTo>
                <a:lnTo>
                  <a:pt x="899940" y="1900855"/>
                </a:lnTo>
                <a:lnTo>
                  <a:pt x="931449" y="1900855"/>
                </a:lnTo>
                <a:lnTo>
                  <a:pt x="931449" y="1905624"/>
                </a:lnTo>
                <a:lnTo>
                  <a:pt x="899940" y="1905624"/>
                </a:lnTo>
                <a:lnTo>
                  <a:pt x="899940" y="1928497"/>
                </a:lnTo>
                <a:lnTo>
                  <a:pt x="931449" y="1928497"/>
                </a:lnTo>
                <a:lnTo>
                  <a:pt x="931449" y="1933265"/>
                </a:lnTo>
                <a:lnTo>
                  <a:pt x="899940" y="1933265"/>
                </a:lnTo>
                <a:lnTo>
                  <a:pt x="899940" y="1956139"/>
                </a:lnTo>
                <a:lnTo>
                  <a:pt x="931449" y="1956139"/>
                </a:lnTo>
                <a:lnTo>
                  <a:pt x="931449" y="1960907"/>
                </a:lnTo>
                <a:lnTo>
                  <a:pt x="899940" y="1960907"/>
                </a:lnTo>
                <a:lnTo>
                  <a:pt x="899940" y="1983780"/>
                </a:lnTo>
                <a:lnTo>
                  <a:pt x="931449" y="1983780"/>
                </a:lnTo>
                <a:lnTo>
                  <a:pt x="931449" y="1988549"/>
                </a:lnTo>
                <a:lnTo>
                  <a:pt x="899940" y="1988549"/>
                </a:lnTo>
                <a:lnTo>
                  <a:pt x="899940" y="2011422"/>
                </a:lnTo>
                <a:lnTo>
                  <a:pt x="931449" y="2011422"/>
                </a:lnTo>
                <a:lnTo>
                  <a:pt x="931449" y="2016190"/>
                </a:lnTo>
                <a:lnTo>
                  <a:pt x="899940" y="2016190"/>
                </a:lnTo>
                <a:lnTo>
                  <a:pt x="899940" y="2039064"/>
                </a:lnTo>
                <a:lnTo>
                  <a:pt x="931449" y="2039064"/>
                </a:lnTo>
                <a:lnTo>
                  <a:pt x="931449" y="2043832"/>
                </a:lnTo>
                <a:lnTo>
                  <a:pt x="899940" y="2043832"/>
                </a:lnTo>
                <a:lnTo>
                  <a:pt x="899940" y="2066706"/>
                </a:lnTo>
                <a:lnTo>
                  <a:pt x="931449" y="2066706"/>
                </a:lnTo>
                <a:lnTo>
                  <a:pt x="931449" y="2071474"/>
                </a:lnTo>
                <a:lnTo>
                  <a:pt x="899940" y="2071474"/>
                </a:lnTo>
                <a:lnTo>
                  <a:pt x="899940" y="2094347"/>
                </a:lnTo>
                <a:lnTo>
                  <a:pt x="931449" y="2094347"/>
                </a:lnTo>
                <a:lnTo>
                  <a:pt x="931449" y="2099116"/>
                </a:lnTo>
                <a:lnTo>
                  <a:pt x="899940" y="2099116"/>
                </a:lnTo>
                <a:lnTo>
                  <a:pt x="899940" y="2121989"/>
                </a:lnTo>
                <a:lnTo>
                  <a:pt x="931449" y="2121989"/>
                </a:lnTo>
                <a:lnTo>
                  <a:pt x="931449" y="2126757"/>
                </a:lnTo>
                <a:lnTo>
                  <a:pt x="899940" y="2126757"/>
                </a:lnTo>
                <a:lnTo>
                  <a:pt x="899940" y="2149631"/>
                </a:lnTo>
                <a:lnTo>
                  <a:pt x="931449" y="2149631"/>
                </a:lnTo>
                <a:lnTo>
                  <a:pt x="931449" y="2154399"/>
                </a:lnTo>
                <a:lnTo>
                  <a:pt x="899940" y="2154399"/>
                </a:lnTo>
                <a:lnTo>
                  <a:pt x="899940" y="2177272"/>
                </a:lnTo>
                <a:lnTo>
                  <a:pt x="931449" y="2177272"/>
                </a:lnTo>
                <a:lnTo>
                  <a:pt x="931449" y="2182041"/>
                </a:lnTo>
                <a:lnTo>
                  <a:pt x="899940" y="2182041"/>
                </a:lnTo>
                <a:lnTo>
                  <a:pt x="899940" y="2204914"/>
                </a:lnTo>
                <a:lnTo>
                  <a:pt x="931449" y="2204914"/>
                </a:lnTo>
                <a:lnTo>
                  <a:pt x="931449" y="2209682"/>
                </a:lnTo>
                <a:lnTo>
                  <a:pt x="899940" y="2209682"/>
                </a:lnTo>
                <a:lnTo>
                  <a:pt x="899940" y="2237324"/>
                </a:lnTo>
                <a:lnTo>
                  <a:pt x="1172852" y="2237324"/>
                </a:lnTo>
                <a:lnTo>
                  <a:pt x="1172852" y="2233324"/>
                </a:lnTo>
                <a:lnTo>
                  <a:pt x="931449" y="2233324"/>
                </a:lnTo>
                <a:lnTo>
                  <a:pt x="931449" y="2209682"/>
                </a:lnTo>
                <a:lnTo>
                  <a:pt x="1172852" y="2209682"/>
                </a:lnTo>
                <a:lnTo>
                  <a:pt x="1172852" y="2204914"/>
                </a:lnTo>
                <a:lnTo>
                  <a:pt x="931449" y="2204914"/>
                </a:lnTo>
                <a:lnTo>
                  <a:pt x="931449" y="2182041"/>
                </a:lnTo>
                <a:lnTo>
                  <a:pt x="1172852" y="2182041"/>
                </a:lnTo>
                <a:lnTo>
                  <a:pt x="1172852" y="2177272"/>
                </a:lnTo>
                <a:lnTo>
                  <a:pt x="931449" y="2177272"/>
                </a:lnTo>
                <a:lnTo>
                  <a:pt x="931449" y="2154399"/>
                </a:lnTo>
                <a:lnTo>
                  <a:pt x="1172852" y="2154399"/>
                </a:lnTo>
                <a:lnTo>
                  <a:pt x="1172852" y="2149631"/>
                </a:lnTo>
                <a:lnTo>
                  <a:pt x="931449" y="2149631"/>
                </a:lnTo>
                <a:lnTo>
                  <a:pt x="931449" y="2126757"/>
                </a:lnTo>
                <a:lnTo>
                  <a:pt x="1172852" y="2126757"/>
                </a:lnTo>
                <a:lnTo>
                  <a:pt x="1172852" y="2121989"/>
                </a:lnTo>
                <a:lnTo>
                  <a:pt x="931449" y="2121989"/>
                </a:lnTo>
                <a:lnTo>
                  <a:pt x="931449" y="2099116"/>
                </a:lnTo>
                <a:lnTo>
                  <a:pt x="1172852" y="2099116"/>
                </a:lnTo>
                <a:lnTo>
                  <a:pt x="1172852" y="2094347"/>
                </a:lnTo>
                <a:lnTo>
                  <a:pt x="931449" y="2094347"/>
                </a:lnTo>
                <a:lnTo>
                  <a:pt x="931449" y="2071474"/>
                </a:lnTo>
                <a:lnTo>
                  <a:pt x="1172852" y="2071474"/>
                </a:lnTo>
                <a:lnTo>
                  <a:pt x="1172852" y="2066706"/>
                </a:lnTo>
                <a:lnTo>
                  <a:pt x="931449" y="2066706"/>
                </a:lnTo>
                <a:lnTo>
                  <a:pt x="931449" y="2043832"/>
                </a:lnTo>
                <a:lnTo>
                  <a:pt x="1172852" y="2043832"/>
                </a:lnTo>
                <a:lnTo>
                  <a:pt x="1172852" y="2039064"/>
                </a:lnTo>
                <a:lnTo>
                  <a:pt x="931449" y="2039064"/>
                </a:lnTo>
                <a:lnTo>
                  <a:pt x="931449" y="2016190"/>
                </a:lnTo>
                <a:lnTo>
                  <a:pt x="1172852" y="2016190"/>
                </a:lnTo>
                <a:lnTo>
                  <a:pt x="1172852" y="2011422"/>
                </a:lnTo>
                <a:lnTo>
                  <a:pt x="931449" y="2011422"/>
                </a:lnTo>
                <a:lnTo>
                  <a:pt x="931449" y="1988549"/>
                </a:lnTo>
                <a:lnTo>
                  <a:pt x="1172852" y="1988549"/>
                </a:lnTo>
                <a:lnTo>
                  <a:pt x="1172852" y="1983780"/>
                </a:lnTo>
                <a:lnTo>
                  <a:pt x="931449" y="1983780"/>
                </a:lnTo>
                <a:lnTo>
                  <a:pt x="931449" y="1960907"/>
                </a:lnTo>
                <a:lnTo>
                  <a:pt x="1172852" y="1960907"/>
                </a:lnTo>
                <a:lnTo>
                  <a:pt x="1172852" y="1956139"/>
                </a:lnTo>
                <a:lnTo>
                  <a:pt x="931449" y="1956139"/>
                </a:lnTo>
                <a:lnTo>
                  <a:pt x="931449" y="1933265"/>
                </a:lnTo>
                <a:lnTo>
                  <a:pt x="1172852" y="1933265"/>
                </a:lnTo>
                <a:lnTo>
                  <a:pt x="1172852" y="1928497"/>
                </a:lnTo>
                <a:lnTo>
                  <a:pt x="931449" y="1928497"/>
                </a:lnTo>
                <a:lnTo>
                  <a:pt x="931449" y="1905624"/>
                </a:lnTo>
                <a:lnTo>
                  <a:pt x="1172852" y="1905624"/>
                </a:lnTo>
                <a:lnTo>
                  <a:pt x="1172852" y="1900855"/>
                </a:lnTo>
                <a:lnTo>
                  <a:pt x="931449" y="1900855"/>
                </a:lnTo>
                <a:lnTo>
                  <a:pt x="931449" y="1877982"/>
                </a:lnTo>
                <a:lnTo>
                  <a:pt x="1172852" y="1877982"/>
                </a:lnTo>
                <a:lnTo>
                  <a:pt x="1172852" y="1873214"/>
                </a:lnTo>
                <a:lnTo>
                  <a:pt x="931449" y="1873214"/>
                </a:lnTo>
                <a:lnTo>
                  <a:pt x="931449" y="1850340"/>
                </a:lnTo>
                <a:lnTo>
                  <a:pt x="1172852" y="1850340"/>
                </a:lnTo>
                <a:lnTo>
                  <a:pt x="1172852" y="1845572"/>
                </a:lnTo>
                <a:lnTo>
                  <a:pt x="931449" y="1845572"/>
                </a:lnTo>
                <a:lnTo>
                  <a:pt x="931449" y="1822699"/>
                </a:lnTo>
                <a:lnTo>
                  <a:pt x="1172852" y="1822699"/>
                </a:lnTo>
                <a:lnTo>
                  <a:pt x="1172852" y="1817930"/>
                </a:lnTo>
                <a:lnTo>
                  <a:pt x="931449" y="1817930"/>
                </a:lnTo>
                <a:lnTo>
                  <a:pt x="931449" y="1795057"/>
                </a:lnTo>
                <a:lnTo>
                  <a:pt x="1172852" y="1795057"/>
                </a:lnTo>
                <a:lnTo>
                  <a:pt x="1172852" y="1790289"/>
                </a:lnTo>
                <a:lnTo>
                  <a:pt x="931449" y="1790289"/>
                </a:lnTo>
                <a:lnTo>
                  <a:pt x="931449" y="1767415"/>
                </a:lnTo>
                <a:lnTo>
                  <a:pt x="1172852" y="1767415"/>
                </a:lnTo>
                <a:lnTo>
                  <a:pt x="1172852" y="1762647"/>
                </a:lnTo>
                <a:lnTo>
                  <a:pt x="931449" y="1762647"/>
                </a:lnTo>
                <a:lnTo>
                  <a:pt x="931449" y="1739773"/>
                </a:lnTo>
                <a:lnTo>
                  <a:pt x="1172852" y="1739773"/>
                </a:lnTo>
                <a:lnTo>
                  <a:pt x="1172852" y="1735005"/>
                </a:lnTo>
                <a:lnTo>
                  <a:pt x="931449" y="1735005"/>
                </a:lnTo>
                <a:lnTo>
                  <a:pt x="931449" y="1712132"/>
                </a:lnTo>
                <a:lnTo>
                  <a:pt x="1172852" y="1712132"/>
                </a:lnTo>
                <a:lnTo>
                  <a:pt x="1172852" y="1707364"/>
                </a:lnTo>
                <a:lnTo>
                  <a:pt x="931449" y="1707364"/>
                </a:lnTo>
                <a:lnTo>
                  <a:pt x="931449" y="1684490"/>
                </a:lnTo>
                <a:lnTo>
                  <a:pt x="1172852" y="1684490"/>
                </a:lnTo>
                <a:lnTo>
                  <a:pt x="1172852" y="1679722"/>
                </a:lnTo>
                <a:lnTo>
                  <a:pt x="931449" y="1679722"/>
                </a:lnTo>
                <a:lnTo>
                  <a:pt x="931449" y="1656848"/>
                </a:lnTo>
                <a:lnTo>
                  <a:pt x="1172852" y="1656848"/>
                </a:lnTo>
                <a:lnTo>
                  <a:pt x="1172852" y="1652080"/>
                </a:lnTo>
                <a:lnTo>
                  <a:pt x="931449" y="1652080"/>
                </a:lnTo>
                <a:lnTo>
                  <a:pt x="931449" y="1629207"/>
                </a:lnTo>
                <a:lnTo>
                  <a:pt x="1172852" y="1629207"/>
                </a:lnTo>
                <a:lnTo>
                  <a:pt x="1172852" y="1624438"/>
                </a:lnTo>
                <a:lnTo>
                  <a:pt x="931449" y="1624438"/>
                </a:lnTo>
                <a:lnTo>
                  <a:pt x="931449" y="1601565"/>
                </a:lnTo>
                <a:lnTo>
                  <a:pt x="1172852" y="1601565"/>
                </a:lnTo>
                <a:lnTo>
                  <a:pt x="1172852" y="1596797"/>
                </a:lnTo>
                <a:lnTo>
                  <a:pt x="931449" y="1596797"/>
                </a:lnTo>
                <a:lnTo>
                  <a:pt x="931449" y="1573923"/>
                </a:lnTo>
                <a:lnTo>
                  <a:pt x="1172852" y="1573923"/>
                </a:lnTo>
                <a:lnTo>
                  <a:pt x="1172852" y="1569155"/>
                </a:lnTo>
                <a:lnTo>
                  <a:pt x="931449" y="1569155"/>
                </a:lnTo>
                <a:lnTo>
                  <a:pt x="931449" y="1546282"/>
                </a:lnTo>
                <a:lnTo>
                  <a:pt x="1172852" y="1546282"/>
                </a:lnTo>
                <a:lnTo>
                  <a:pt x="1172852" y="1541513"/>
                </a:lnTo>
                <a:lnTo>
                  <a:pt x="931449" y="1541513"/>
                </a:lnTo>
                <a:lnTo>
                  <a:pt x="931449" y="1518640"/>
                </a:lnTo>
                <a:lnTo>
                  <a:pt x="1172852" y="1518640"/>
                </a:lnTo>
                <a:lnTo>
                  <a:pt x="1172852" y="1513872"/>
                </a:lnTo>
                <a:lnTo>
                  <a:pt x="931449" y="1513872"/>
                </a:lnTo>
                <a:lnTo>
                  <a:pt x="931449" y="1490998"/>
                </a:lnTo>
                <a:lnTo>
                  <a:pt x="1172852" y="1490998"/>
                </a:lnTo>
                <a:lnTo>
                  <a:pt x="1172852" y="1486230"/>
                </a:lnTo>
                <a:lnTo>
                  <a:pt x="931449" y="1486230"/>
                </a:lnTo>
                <a:lnTo>
                  <a:pt x="931449" y="1463356"/>
                </a:lnTo>
                <a:lnTo>
                  <a:pt x="1172852" y="1463356"/>
                </a:lnTo>
                <a:lnTo>
                  <a:pt x="1172852" y="1458588"/>
                </a:lnTo>
                <a:lnTo>
                  <a:pt x="931449" y="1458588"/>
                </a:lnTo>
                <a:lnTo>
                  <a:pt x="931449" y="1435715"/>
                </a:lnTo>
                <a:lnTo>
                  <a:pt x="1172852" y="1435715"/>
                </a:lnTo>
                <a:lnTo>
                  <a:pt x="1172852" y="1430947"/>
                </a:lnTo>
                <a:lnTo>
                  <a:pt x="931449" y="1430947"/>
                </a:lnTo>
                <a:lnTo>
                  <a:pt x="931449" y="1408073"/>
                </a:lnTo>
                <a:lnTo>
                  <a:pt x="1172852" y="1408073"/>
                </a:lnTo>
                <a:lnTo>
                  <a:pt x="1172852" y="1403305"/>
                </a:lnTo>
                <a:lnTo>
                  <a:pt x="931449" y="1403305"/>
                </a:lnTo>
                <a:lnTo>
                  <a:pt x="931449" y="1380431"/>
                </a:lnTo>
                <a:lnTo>
                  <a:pt x="1172852" y="1380431"/>
                </a:lnTo>
                <a:lnTo>
                  <a:pt x="1172852" y="1375663"/>
                </a:lnTo>
                <a:lnTo>
                  <a:pt x="931449" y="1375663"/>
                </a:lnTo>
                <a:lnTo>
                  <a:pt x="931449" y="1352790"/>
                </a:lnTo>
                <a:lnTo>
                  <a:pt x="1172852" y="1352790"/>
                </a:lnTo>
                <a:lnTo>
                  <a:pt x="1172852" y="1348021"/>
                </a:lnTo>
                <a:lnTo>
                  <a:pt x="931449" y="1348021"/>
                </a:lnTo>
                <a:lnTo>
                  <a:pt x="931449" y="1325148"/>
                </a:lnTo>
                <a:lnTo>
                  <a:pt x="1172852" y="1325148"/>
                </a:lnTo>
                <a:lnTo>
                  <a:pt x="1172852" y="1320380"/>
                </a:lnTo>
                <a:lnTo>
                  <a:pt x="931449" y="1320380"/>
                </a:lnTo>
                <a:lnTo>
                  <a:pt x="931449" y="1297506"/>
                </a:lnTo>
                <a:lnTo>
                  <a:pt x="1172852" y="1297506"/>
                </a:lnTo>
                <a:lnTo>
                  <a:pt x="1172852" y="1292738"/>
                </a:lnTo>
                <a:lnTo>
                  <a:pt x="931449" y="1292738"/>
                </a:lnTo>
                <a:lnTo>
                  <a:pt x="931449" y="1266186"/>
                </a:lnTo>
                <a:lnTo>
                  <a:pt x="1172852" y="1266186"/>
                </a:lnTo>
                <a:lnTo>
                  <a:pt x="1172852" y="1265096"/>
                </a:lnTo>
                <a:close/>
                <a:moveTo>
                  <a:pt x="2329966" y="1248602"/>
                </a:moveTo>
                <a:lnTo>
                  <a:pt x="2329966" y="1249692"/>
                </a:lnTo>
                <a:lnTo>
                  <a:pt x="2587962" y="1249692"/>
                </a:lnTo>
                <a:lnTo>
                  <a:pt x="2587962" y="1276244"/>
                </a:lnTo>
                <a:lnTo>
                  <a:pt x="2329966" y="1276244"/>
                </a:lnTo>
                <a:lnTo>
                  <a:pt x="2329966" y="1281012"/>
                </a:lnTo>
                <a:lnTo>
                  <a:pt x="2587962" y="1281012"/>
                </a:lnTo>
                <a:lnTo>
                  <a:pt x="2587962" y="1303885"/>
                </a:lnTo>
                <a:lnTo>
                  <a:pt x="2329966" y="1303885"/>
                </a:lnTo>
                <a:lnTo>
                  <a:pt x="2329966" y="1308654"/>
                </a:lnTo>
                <a:lnTo>
                  <a:pt x="2587962" y="1308654"/>
                </a:lnTo>
                <a:lnTo>
                  <a:pt x="2587962" y="1331527"/>
                </a:lnTo>
                <a:lnTo>
                  <a:pt x="2329966" y="1331527"/>
                </a:lnTo>
                <a:lnTo>
                  <a:pt x="2329966" y="1336295"/>
                </a:lnTo>
                <a:lnTo>
                  <a:pt x="2587962" y="1336295"/>
                </a:lnTo>
                <a:lnTo>
                  <a:pt x="2587962" y="1359169"/>
                </a:lnTo>
                <a:lnTo>
                  <a:pt x="2329966" y="1359169"/>
                </a:lnTo>
                <a:lnTo>
                  <a:pt x="2329966" y="1363937"/>
                </a:lnTo>
                <a:lnTo>
                  <a:pt x="2587962" y="1363937"/>
                </a:lnTo>
                <a:lnTo>
                  <a:pt x="2587962" y="1386811"/>
                </a:lnTo>
                <a:lnTo>
                  <a:pt x="2329966" y="1386811"/>
                </a:lnTo>
                <a:lnTo>
                  <a:pt x="2329966" y="1391579"/>
                </a:lnTo>
                <a:lnTo>
                  <a:pt x="2587962" y="1391579"/>
                </a:lnTo>
                <a:lnTo>
                  <a:pt x="2587962" y="1414452"/>
                </a:lnTo>
                <a:lnTo>
                  <a:pt x="2329966" y="1414452"/>
                </a:lnTo>
                <a:lnTo>
                  <a:pt x="2329966" y="1419220"/>
                </a:lnTo>
                <a:lnTo>
                  <a:pt x="2587962" y="1419220"/>
                </a:lnTo>
                <a:lnTo>
                  <a:pt x="2587962" y="1442094"/>
                </a:lnTo>
                <a:lnTo>
                  <a:pt x="2329966" y="1442094"/>
                </a:lnTo>
                <a:lnTo>
                  <a:pt x="2329966" y="1446862"/>
                </a:lnTo>
                <a:lnTo>
                  <a:pt x="2587962" y="1446862"/>
                </a:lnTo>
                <a:lnTo>
                  <a:pt x="2587962" y="1469736"/>
                </a:lnTo>
                <a:lnTo>
                  <a:pt x="2329966" y="1469736"/>
                </a:lnTo>
                <a:lnTo>
                  <a:pt x="2329966" y="1474504"/>
                </a:lnTo>
                <a:lnTo>
                  <a:pt x="2587962" y="1474504"/>
                </a:lnTo>
                <a:lnTo>
                  <a:pt x="2587962" y="1497377"/>
                </a:lnTo>
                <a:lnTo>
                  <a:pt x="2329966" y="1497377"/>
                </a:lnTo>
                <a:lnTo>
                  <a:pt x="2329966" y="1502146"/>
                </a:lnTo>
                <a:lnTo>
                  <a:pt x="2587962" y="1502146"/>
                </a:lnTo>
                <a:lnTo>
                  <a:pt x="2587962" y="1525019"/>
                </a:lnTo>
                <a:lnTo>
                  <a:pt x="2329966" y="1525019"/>
                </a:lnTo>
                <a:lnTo>
                  <a:pt x="2329966" y="1529787"/>
                </a:lnTo>
                <a:lnTo>
                  <a:pt x="2587962" y="1529787"/>
                </a:lnTo>
                <a:lnTo>
                  <a:pt x="2587962" y="1552661"/>
                </a:lnTo>
                <a:lnTo>
                  <a:pt x="2329966" y="1552661"/>
                </a:lnTo>
                <a:lnTo>
                  <a:pt x="2329966" y="1557429"/>
                </a:lnTo>
                <a:lnTo>
                  <a:pt x="2587962" y="1557429"/>
                </a:lnTo>
                <a:lnTo>
                  <a:pt x="2587962" y="1580302"/>
                </a:lnTo>
                <a:lnTo>
                  <a:pt x="2329966" y="1580302"/>
                </a:lnTo>
                <a:lnTo>
                  <a:pt x="2329966" y="1585071"/>
                </a:lnTo>
                <a:lnTo>
                  <a:pt x="2587962" y="1585071"/>
                </a:lnTo>
                <a:lnTo>
                  <a:pt x="2587962" y="1607944"/>
                </a:lnTo>
                <a:lnTo>
                  <a:pt x="2329966" y="1607944"/>
                </a:lnTo>
                <a:lnTo>
                  <a:pt x="2329966" y="1612712"/>
                </a:lnTo>
                <a:lnTo>
                  <a:pt x="2587962" y="1612712"/>
                </a:lnTo>
                <a:lnTo>
                  <a:pt x="2587962" y="1635586"/>
                </a:lnTo>
                <a:lnTo>
                  <a:pt x="2329966" y="1635586"/>
                </a:lnTo>
                <a:lnTo>
                  <a:pt x="2329966" y="1640354"/>
                </a:lnTo>
                <a:lnTo>
                  <a:pt x="2587962" y="1640354"/>
                </a:lnTo>
                <a:lnTo>
                  <a:pt x="2587962" y="1663227"/>
                </a:lnTo>
                <a:lnTo>
                  <a:pt x="2329966" y="1663227"/>
                </a:lnTo>
                <a:lnTo>
                  <a:pt x="2329966" y="1667996"/>
                </a:lnTo>
                <a:lnTo>
                  <a:pt x="2587962" y="1667996"/>
                </a:lnTo>
                <a:lnTo>
                  <a:pt x="2587962" y="1690869"/>
                </a:lnTo>
                <a:lnTo>
                  <a:pt x="2329966" y="1690869"/>
                </a:lnTo>
                <a:lnTo>
                  <a:pt x="2329966" y="1695637"/>
                </a:lnTo>
                <a:lnTo>
                  <a:pt x="2587962" y="1695637"/>
                </a:lnTo>
                <a:lnTo>
                  <a:pt x="2587962" y="1718511"/>
                </a:lnTo>
                <a:lnTo>
                  <a:pt x="2329966" y="1718511"/>
                </a:lnTo>
                <a:lnTo>
                  <a:pt x="2329966" y="1723279"/>
                </a:lnTo>
                <a:lnTo>
                  <a:pt x="2587962" y="1723279"/>
                </a:lnTo>
                <a:lnTo>
                  <a:pt x="2587962" y="1746153"/>
                </a:lnTo>
                <a:lnTo>
                  <a:pt x="2329966" y="1746153"/>
                </a:lnTo>
                <a:lnTo>
                  <a:pt x="2329966" y="1750921"/>
                </a:lnTo>
                <a:lnTo>
                  <a:pt x="2587962" y="1750921"/>
                </a:lnTo>
                <a:lnTo>
                  <a:pt x="2587962" y="1773794"/>
                </a:lnTo>
                <a:lnTo>
                  <a:pt x="2329966" y="1773794"/>
                </a:lnTo>
                <a:lnTo>
                  <a:pt x="2329966" y="1778563"/>
                </a:lnTo>
                <a:lnTo>
                  <a:pt x="2587962" y="1778563"/>
                </a:lnTo>
                <a:lnTo>
                  <a:pt x="2587962" y="1801436"/>
                </a:lnTo>
                <a:lnTo>
                  <a:pt x="2329966" y="1801436"/>
                </a:lnTo>
                <a:lnTo>
                  <a:pt x="2329966" y="1806204"/>
                </a:lnTo>
                <a:lnTo>
                  <a:pt x="2587962" y="1806204"/>
                </a:lnTo>
                <a:lnTo>
                  <a:pt x="2587962" y="1829078"/>
                </a:lnTo>
                <a:lnTo>
                  <a:pt x="2329966" y="1829078"/>
                </a:lnTo>
                <a:lnTo>
                  <a:pt x="2329966" y="1833846"/>
                </a:lnTo>
                <a:lnTo>
                  <a:pt x="2587962" y="1833846"/>
                </a:lnTo>
                <a:lnTo>
                  <a:pt x="2587962" y="1856719"/>
                </a:lnTo>
                <a:lnTo>
                  <a:pt x="2329966" y="1856719"/>
                </a:lnTo>
                <a:lnTo>
                  <a:pt x="2329966" y="1861488"/>
                </a:lnTo>
                <a:lnTo>
                  <a:pt x="2587962" y="1861488"/>
                </a:lnTo>
                <a:lnTo>
                  <a:pt x="2587962" y="1884361"/>
                </a:lnTo>
                <a:lnTo>
                  <a:pt x="2329966" y="1884361"/>
                </a:lnTo>
                <a:lnTo>
                  <a:pt x="2329966" y="1889129"/>
                </a:lnTo>
                <a:lnTo>
                  <a:pt x="2587962" y="1889129"/>
                </a:lnTo>
                <a:lnTo>
                  <a:pt x="2587962" y="1912003"/>
                </a:lnTo>
                <a:lnTo>
                  <a:pt x="2329966" y="1912003"/>
                </a:lnTo>
                <a:lnTo>
                  <a:pt x="2329966" y="1916771"/>
                </a:lnTo>
                <a:lnTo>
                  <a:pt x="2587962" y="1916771"/>
                </a:lnTo>
                <a:lnTo>
                  <a:pt x="2587962" y="1939644"/>
                </a:lnTo>
                <a:lnTo>
                  <a:pt x="2329966" y="1939644"/>
                </a:lnTo>
                <a:lnTo>
                  <a:pt x="2329966" y="1944413"/>
                </a:lnTo>
                <a:lnTo>
                  <a:pt x="2587962" y="1944413"/>
                </a:lnTo>
                <a:lnTo>
                  <a:pt x="2587962" y="1967286"/>
                </a:lnTo>
                <a:lnTo>
                  <a:pt x="2329966" y="1967286"/>
                </a:lnTo>
                <a:lnTo>
                  <a:pt x="2329966" y="1972054"/>
                </a:lnTo>
                <a:lnTo>
                  <a:pt x="2587962" y="1972054"/>
                </a:lnTo>
                <a:lnTo>
                  <a:pt x="2587962" y="1994928"/>
                </a:lnTo>
                <a:lnTo>
                  <a:pt x="2329966" y="1994928"/>
                </a:lnTo>
                <a:lnTo>
                  <a:pt x="2329966" y="1999696"/>
                </a:lnTo>
                <a:lnTo>
                  <a:pt x="2587962" y="1999696"/>
                </a:lnTo>
                <a:lnTo>
                  <a:pt x="2587962" y="2022570"/>
                </a:lnTo>
                <a:lnTo>
                  <a:pt x="2329966" y="2022570"/>
                </a:lnTo>
                <a:lnTo>
                  <a:pt x="2329966" y="2027338"/>
                </a:lnTo>
                <a:lnTo>
                  <a:pt x="2587962" y="2027338"/>
                </a:lnTo>
                <a:lnTo>
                  <a:pt x="2587962" y="2050211"/>
                </a:lnTo>
                <a:lnTo>
                  <a:pt x="2329966" y="2050211"/>
                </a:lnTo>
                <a:lnTo>
                  <a:pt x="2329966" y="2054980"/>
                </a:lnTo>
                <a:lnTo>
                  <a:pt x="2587962" y="2054980"/>
                </a:lnTo>
                <a:lnTo>
                  <a:pt x="2587962" y="2077853"/>
                </a:lnTo>
                <a:lnTo>
                  <a:pt x="2329966" y="2077853"/>
                </a:lnTo>
                <a:lnTo>
                  <a:pt x="2329966" y="2082621"/>
                </a:lnTo>
                <a:lnTo>
                  <a:pt x="2587962" y="2082621"/>
                </a:lnTo>
                <a:lnTo>
                  <a:pt x="2587962" y="2105495"/>
                </a:lnTo>
                <a:lnTo>
                  <a:pt x="2329966" y="2105495"/>
                </a:lnTo>
                <a:lnTo>
                  <a:pt x="2329966" y="2110263"/>
                </a:lnTo>
                <a:lnTo>
                  <a:pt x="2587962" y="2110263"/>
                </a:lnTo>
                <a:lnTo>
                  <a:pt x="2587962" y="2133136"/>
                </a:lnTo>
                <a:lnTo>
                  <a:pt x="2329966" y="2133136"/>
                </a:lnTo>
                <a:lnTo>
                  <a:pt x="2329966" y="2137905"/>
                </a:lnTo>
                <a:lnTo>
                  <a:pt x="2587962" y="2137905"/>
                </a:lnTo>
                <a:lnTo>
                  <a:pt x="2587962" y="2160778"/>
                </a:lnTo>
                <a:lnTo>
                  <a:pt x="2329966" y="2160778"/>
                </a:lnTo>
                <a:lnTo>
                  <a:pt x="2329966" y="2165546"/>
                </a:lnTo>
                <a:lnTo>
                  <a:pt x="2587962" y="2165546"/>
                </a:lnTo>
                <a:lnTo>
                  <a:pt x="2587962" y="2188420"/>
                </a:lnTo>
                <a:lnTo>
                  <a:pt x="2329966" y="2188420"/>
                </a:lnTo>
                <a:lnTo>
                  <a:pt x="2329966" y="2193188"/>
                </a:lnTo>
                <a:lnTo>
                  <a:pt x="2587962" y="2193188"/>
                </a:lnTo>
                <a:lnTo>
                  <a:pt x="2587962" y="2216829"/>
                </a:lnTo>
                <a:lnTo>
                  <a:pt x="2329966" y="2216829"/>
                </a:lnTo>
                <a:lnTo>
                  <a:pt x="2329966" y="2220830"/>
                </a:lnTo>
                <a:lnTo>
                  <a:pt x="2616454" y="2220830"/>
                </a:lnTo>
                <a:lnTo>
                  <a:pt x="2616454" y="2193188"/>
                </a:lnTo>
                <a:lnTo>
                  <a:pt x="2587962" y="2193188"/>
                </a:lnTo>
                <a:lnTo>
                  <a:pt x="2587962" y="2188420"/>
                </a:lnTo>
                <a:lnTo>
                  <a:pt x="2616454" y="2188420"/>
                </a:lnTo>
                <a:lnTo>
                  <a:pt x="2616454" y="2165546"/>
                </a:lnTo>
                <a:lnTo>
                  <a:pt x="2587962" y="2165546"/>
                </a:lnTo>
                <a:lnTo>
                  <a:pt x="2587962" y="2160778"/>
                </a:lnTo>
                <a:lnTo>
                  <a:pt x="2616454" y="2160778"/>
                </a:lnTo>
                <a:lnTo>
                  <a:pt x="2616454" y="2137905"/>
                </a:lnTo>
                <a:lnTo>
                  <a:pt x="2587962" y="2137905"/>
                </a:lnTo>
                <a:lnTo>
                  <a:pt x="2587962" y="2133136"/>
                </a:lnTo>
                <a:lnTo>
                  <a:pt x="2616454" y="2133136"/>
                </a:lnTo>
                <a:lnTo>
                  <a:pt x="2616454" y="2110263"/>
                </a:lnTo>
                <a:lnTo>
                  <a:pt x="2587962" y="2110263"/>
                </a:lnTo>
                <a:lnTo>
                  <a:pt x="2587962" y="2105495"/>
                </a:lnTo>
                <a:lnTo>
                  <a:pt x="2616454" y="2105495"/>
                </a:lnTo>
                <a:lnTo>
                  <a:pt x="2616454" y="2082621"/>
                </a:lnTo>
                <a:lnTo>
                  <a:pt x="2587962" y="2082621"/>
                </a:lnTo>
                <a:lnTo>
                  <a:pt x="2587962" y="2077853"/>
                </a:lnTo>
                <a:lnTo>
                  <a:pt x="2616454" y="2077853"/>
                </a:lnTo>
                <a:lnTo>
                  <a:pt x="2616454" y="2054980"/>
                </a:lnTo>
                <a:lnTo>
                  <a:pt x="2587962" y="2054980"/>
                </a:lnTo>
                <a:lnTo>
                  <a:pt x="2587962" y="2050211"/>
                </a:lnTo>
                <a:lnTo>
                  <a:pt x="2616454" y="2050211"/>
                </a:lnTo>
                <a:lnTo>
                  <a:pt x="2616454" y="2027338"/>
                </a:lnTo>
                <a:lnTo>
                  <a:pt x="2587962" y="2027338"/>
                </a:lnTo>
                <a:lnTo>
                  <a:pt x="2587962" y="2022570"/>
                </a:lnTo>
                <a:lnTo>
                  <a:pt x="2616454" y="2022570"/>
                </a:lnTo>
                <a:lnTo>
                  <a:pt x="2616454" y="1999696"/>
                </a:lnTo>
                <a:lnTo>
                  <a:pt x="2587962" y="1999696"/>
                </a:lnTo>
                <a:lnTo>
                  <a:pt x="2587962" y="1994928"/>
                </a:lnTo>
                <a:lnTo>
                  <a:pt x="2616454" y="1994928"/>
                </a:lnTo>
                <a:lnTo>
                  <a:pt x="2616454" y="1972054"/>
                </a:lnTo>
                <a:lnTo>
                  <a:pt x="2587962" y="1972054"/>
                </a:lnTo>
                <a:lnTo>
                  <a:pt x="2587962" y="1967286"/>
                </a:lnTo>
                <a:lnTo>
                  <a:pt x="2616454" y="1967286"/>
                </a:lnTo>
                <a:lnTo>
                  <a:pt x="2616454" y="1944413"/>
                </a:lnTo>
                <a:lnTo>
                  <a:pt x="2587962" y="1944413"/>
                </a:lnTo>
                <a:lnTo>
                  <a:pt x="2587962" y="1939644"/>
                </a:lnTo>
                <a:lnTo>
                  <a:pt x="2616454" y="1939644"/>
                </a:lnTo>
                <a:lnTo>
                  <a:pt x="2616454" y="1916771"/>
                </a:lnTo>
                <a:lnTo>
                  <a:pt x="2587962" y="1916771"/>
                </a:lnTo>
                <a:lnTo>
                  <a:pt x="2587962" y="1912003"/>
                </a:lnTo>
                <a:lnTo>
                  <a:pt x="2616454" y="1912003"/>
                </a:lnTo>
                <a:lnTo>
                  <a:pt x="2616454" y="1889129"/>
                </a:lnTo>
                <a:lnTo>
                  <a:pt x="2587962" y="1889129"/>
                </a:lnTo>
                <a:lnTo>
                  <a:pt x="2587962" y="1884361"/>
                </a:lnTo>
                <a:lnTo>
                  <a:pt x="2616454" y="1884361"/>
                </a:lnTo>
                <a:lnTo>
                  <a:pt x="2616454" y="1861488"/>
                </a:lnTo>
                <a:lnTo>
                  <a:pt x="2587962" y="1861488"/>
                </a:lnTo>
                <a:lnTo>
                  <a:pt x="2587962" y="1856719"/>
                </a:lnTo>
                <a:lnTo>
                  <a:pt x="2616454" y="1856719"/>
                </a:lnTo>
                <a:lnTo>
                  <a:pt x="2616454" y="1833846"/>
                </a:lnTo>
                <a:lnTo>
                  <a:pt x="2587962" y="1833846"/>
                </a:lnTo>
                <a:lnTo>
                  <a:pt x="2587962" y="1829078"/>
                </a:lnTo>
                <a:lnTo>
                  <a:pt x="2616454" y="1829078"/>
                </a:lnTo>
                <a:lnTo>
                  <a:pt x="2616454" y="1806204"/>
                </a:lnTo>
                <a:lnTo>
                  <a:pt x="2587962" y="1806204"/>
                </a:lnTo>
                <a:lnTo>
                  <a:pt x="2587962" y="1801436"/>
                </a:lnTo>
                <a:lnTo>
                  <a:pt x="2616454" y="1801436"/>
                </a:lnTo>
                <a:lnTo>
                  <a:pt x="2616454" y="1778563"/>
                </a:lnTo>
                <a:lnTo>
                  <a:pt x="2587962" y="1778563"/>
                </a:lnTo>
                <a:lnTo>
                  <a:pt x="2587962" y="1773794"/>
                </a:lnTo>
                <a:lnTo>
                  <a:pt x="2616454" y="1773794"/>
                </a:lnTo>
                <a:lnTo>
                  <a:pt x="2616454" y="1750921"/>
                </a:lnTo>
                <a:lnTo>
                  <a:pt x="2587962" y="1750921"/>
                </a:lnTo>
                <a:lnTo>
                  <a:pt x="2587962" y="1746153"/>
                </a:lnTo>
                <a:lnTo>
                  <a:pt x="2616454" y="1746153"/>
                </a:lnTo>
                <a:lnTo>
                  <a:pt x="2616454" y="1723279"/>
                </a:lnTo>
                <a:lnTo>
                  <a:pt x="2587962" y="1723279"/>
                </a:lnTo>
                <a:lnTo>
                  <a:pt x="2587962" y="1718511"/>
                </a:lnTo>
                <a:lnTo>
                  <a:pt x="2616454" y="1718511"/>
                </a:lnTo>
                <a:lnTo>
                  <a:pt x="2616454" y="1695637"/>
                </a:lnTo>
                <a:lnTo>
                  <a:pt x="2587962" y="1695637"/>
                </a:lnTo>
                <a:lnTo>
                  <a:pt x="2587962" y="1690869"/>
                </a:lnTo>
                <a:lnTo>
                  <a:pt x="2616454" y="1690869"/>
                </a:lnTo>
                <a:lnTo>
                  <a:pt x="2616454" y="1667996"/>
                </a:lnTo>
                <a:lnTo>
                  <a:pt x="2587962" y="1667996"/>
                </a:lnTo>
                <a:lnTo>
                  <a:pt x="2587962" y="1663227"/>
                </a:lnTo>
                <a:lnTo>
                  <a:pt x="2616454" y="1663227"/>
                </a:lnTo>
                <a:lnTo>
                  <a:pt x="2616454" y="1640354"/>
                </a:lnTo>
                <a:lnTo>
                  <a:pt x="2587962" y="1640354"/>
                </a:lnTo>
                <a:lnTo>
                  <a:pt x="2587962" y="1635586"/>
                </a:lnTo>
                <a:lnTo>
                  <a:pt x="2616454" y="1635586"/>
                </a:lnTo>
                <a:lnTo>
                  <a:pt x="2616454" y="1612712"/>
                </a:lnTo>
                <a:lnTo>
                  <a:pt x="2587962" y="1612712"/>
                </a:lnTo>
                <a:lnTo>
                  <a:pt x="2587962" y="1607944"/>
                </a:lnTo>
                <a:lnTo>
                  <a:pt x="2616454" y="1607944"/>
                </a:lnTo>
                <a:lnTo>
                  <a:pt x="2616454" y="1585071"/>
                </a:lnTo>
                <a:lnTo>
                  <a:pt x="2587962" y="1585071"/>
                </a:lnTo>
                <a:lnTo>
                  <a:pt x="2587962" y="1580302"/>
                </a:lnTo>
                <a:lnTo>
                  <a:pt x="2616454" y="1580302"/>
                </a:lnTo>
                <a:lnTo>
                  <a:pt x="2616454" y="1557429"/>
                </a:lnTo>
                <a:lnTo>
                  <a:pt x="2587962" y="1557429"/>
                </a:lnTo>
                <a:lnTo>
                  <a:pt x="2587962" y="1552661"/>
                </a:lnTo>
                <a:lnTo>
                  <a:pt x="2616454" y="1552661"/>
                </a:lnTo>
                <a:lnTo>
                  <a:pt x="2616454" y="1529787"/>
                </a:lnTo>
                <a:lnTo>
                  <a:pt x="2587962" y="1529787"/>
                </a:lnTo>
                <a:lnTo>
                  <a:pt x="2587962" y="1525019"/>
                </a:lnTo>
                <a:lnTo>
                  <a:pt x="2616454" y="1525019"/>
                </a:lnTo>
                <a:lnTo>
                  <a:pt x="2616454" y="1502146"/>
                </a:lnTo>
                <a:lnTo>
                  <a:pt x="2587962" y="1502146"/>
                </a:lnTo>
                <a:lnTo>
                  <a:pt x="2587962" y="1497377"/>
                </a:lnTo>
                <a:lnTo>
                  <a:pt x="2616454" y="1497377"/>
                </a:lnTo>
                <a:lnTo>
                  <a:pt x="2616454" y="1474504"/>
                </a:lnTo>
                <a:lnTo>
                  <a:pt x="2587962" y="1474504"/>
                </a:lnTo>
                <a:lnTo>
                  <a:pt x="2587962" y="1469736"/>
                </a:lnTo>
                <a:lnTo>
                  <a:pt x="2616454" y="1469736"/>
                </a:lnTo>
                <a:lnTo>
                  <a:pt x="2616454" y="1446862"/>
                </a:lnTo>
                <a:lnTo>
                  <a:pt x="2587962" y="1446862"/>
                </a:lnTo>
                <a:lnTo>
                  <a:pt x="2587962" y="1442094"/>
                </a:lnTo>
                <a:lnTo>
                  <a:pt x="2616454" y="1442094"/>
                </a:lnTo>
                <a:lnTo>
                  <a:pt x="2616454" y="1419220"/>
                </a:lnTo>
                <a:lnTo>
                  <a:pt x="2587962" y="1419220"/>
                </a:lnTo>
                <a:lnTo>
                  <a:pt x="2587962" y="1414452"/>
                </a:lnTo>
                <a:lnTo>
                  <a:pt x="2616454" y="1414452"/>
                </a:lnTo>
                <a:lnTo>
                  <a:pt x="2616454" y="1391579"/>
                </a:lnTo>
                <a:lnTo>
                  <a:pt x="2587962" y="1391579"/>
                </a:lnTo>
                <a:lnTo>
                  <a:pt x="2587962" y="1386811"/>
                </a:lnTo>
                <a:lnTo>
                  <a:pt x="2616454" y="1386811"/>
                </a:lnTo>
                <a:lnTo>
                  <a:pt x="2616454" y="1363937"/>
                </a:lnTo>
                <a:lnTo>
                  <a:pt x="2587962" y="1363937"/>
                </a:lnTo>
                <a:lnTo>
                  <a:pt x="2587962" y="1359169"/>
                </a:lnTo>
                <a:lnTo>
                  <a:pt x="2616454" y="1359169"/>
                </a:lnTo>
                <a:lnTo>
                  <a:pt x="2616454" y="1336295"/>
                </a:lnTo>
                <a:lnTo>
                  <a:pt x="2587962" y="1336295"/>
                </a:lnTo>
                <a:lnTo>
                  <a:pt x="2587962" y="1331527"/>
                </a:lnTo>
                <a:lnTo>
                  <a:pt x="2616454" y="1331527"/>
                </a:lnTo>
                <a:lnTo>
                  <a:pt x="2616454" y="1308654"/>
                </a:lnTo>
                <a:lnTo>
                  <a:pt x="2587962" y="1308654"/>
                </a:lnTo>
                <a:lnTo>
                  <a:pt x="2587962" y="1303885"/>
                </a:lnTo>
                <a:lnTo>
                  <a:pt x="2616454" y="1303885"/>
                </a:lnTo>
                <a:lnTo>
                  <a:pt x="2616454" y="1281012"/>
                </a:lnTo>
                <a:lnTo>
                  <a:pt x="2587962" y="1281012"/>
                </a:lnTo>
                <a:lnTo>
                  <a:pt x="2587962" y="1276244"/>
                </a:lnTo>
                <a:lnTo>
                  <a:pt x="2616454" y="1276244"/>
                </a:lnTo>
                <a:lnTo>
                  <a:pt x="2616454" y="1248602"/>
                </a:lnTo>
                <a:close/>
                <a:moveTo>
                  <a:pt x="2289187" y="1248602"/>
                </a:moveTo>
                <a:lnTo>
                  <a:pt x="2289187" y="1276244"/>
                </a:lnTo>
                <a:lnTo>
                  <a:pt x="2301506" y="1276244"/>
                </a:lnTo>
                <a:lnTo>
                  <a:pt x="2301506" y="1281012"/>
                </a:lnTo>
                <a:lnTo>
                  <a:pt x="2289187" y="1281012"/>
                </a:lnTo>
                <a:lnTo>
                  <a:pt x="2289187" y="1303885"/>
                </a:lnTo>
                <a:lnTo>
                  <a:pt x="2301506" y="1303885"/>
                </a:lnTo>
                <a:lnTo>
                  <a:pt x="2301506" y="1308654"/>
                </a:lnTo>
                <a:lnTo>
                  <a:pt x="2289187" y="1308654"/>
                </a:lnTo>
                <a:lnTo>
                  <a:pt x="2289187" y="1331527"/>
                </a:lnTo>
                <a:lnTo>
                  <a:pt x="2301506" y="1331527"/>
                </a:lnTo>
                <a:lnTo>
                  <a:pt x="2301506" y="1336295"/>
                </a:lnTo>
                <a:lnTo>
                  <a:pt x="2289187" y="1336295"/>
                </a:lnTo>
                <a:lnTo>
                  <a:pt x="2289187" y="1359169"/>
                </a:lnTo>
                <a:lnTo>
                  <a:pt x="2301506" y="1359169"/>
                </a:lnTo>
                <a:lnTo>
                  <a:pt x="2301506" y="1363937"/>
                </a:lnTo>
                <a:lnTo>
                  <a:pt x="2289187" y="1363937"/>
                </a:lnTo>
                <a:lnTo>
                  <a:pt x="2289187" y="1386811"/>
                </a:lnTo>
                <a:lnTo>
                  <a:pt x="2301506" y="1386811"/>
                </a:lnTo>
                <a:lnTo>
                  <a:pt x="2301506" y="1391579"/>
                </a:lnTo>
                <a:lnTo>
                  <a:pt x="2289187" y="1391579"/>
                </a:lnTo>
                <a:lnTo>
                  <a:pt x="2289187" y="1414452"/>
                </a:lnTo>
                <a:lnTo>
                  <a:pt x="2301506" y="1414452"/>
                </a:lnTo>
                <a:lnTo>
                  <a:pt x="2301506" y="1419220"/>
                </a:lnTo>
                <a:lnTo>
                  <a:pt x="2289187" y="1419220"/>
                </a:lnTo>
                <a:lnTo>
                  <a:pt x="2289187" y="1442094"/>
                </a:lnTo>
                <a:lnTo>
                  <a:pt x="2301506" y="1442094"/>
                </a:lnTo>
                <a:lnTo>
                  <a:pt x="2301506" y="1446862"/>
                </a:lnTo>
                <a:lnTo>
                  <a:pt x="2289187" y="1446862"/>
                </a:lnTo>
                <a:lnTo>
                  <a:pt x="2289187" y="1469736"/>
                </a:lnTo>
                <a:lnTo>
                  <a:pt x="2301506" y="1469736"/>
                </a:lnTo>
                <a:lnTo>
                  <a:pt x="2301506" y="1474504"/>
                </a:lnTo>
                <a:lnTo>
                  <a:pt x="2289187" y="1474504"/>
                </a:lnTo>
                <a:lnTo>
                  <a:pt x="2289187" y="1497377"/>
                </a:lnTo>
                <a:lnTo>
                  <a:pt x="2301506" y="1497377"/>
                </a:lnTo>
                <a:lnTo>
                  <a:pt x="2301506" y="1502146"/>
                </a:lnTo>
                <a:lnTo>
                  <a:pt x="2289187" y="1502146"/>
                </a:lnTo>
                <a:lnTo>
                  <a:pt x="2289187" y="1525019"/>
                </a:lnTo>
                <a:lnTo>
                  <a:pt x="2301506" y="1525019"/>
                </a:lnTo>
                <a:lnTo>
                  <a:pt x="2301506" y="1529787"/>
                </a:lnTo>
                <a:lnTo>
                  <a:pt x="2289187" y="1529787"/>
                </a:lnTo>
                <a:lnTo>
                  <a:pt x="2289187" y="1552661"/>
                </a:lnTo>
                <a:lnTo>
                  <a:pt x="2301506" y="1552661"/>
                </a:lnTo>
                <a:lnTo>
                  <a:pt x="2301506" y="1557429"/>
                </a:lnTo>
                <a:lnTo>
                  <a:pt x="2289187" y="1557429"/>
                </a:lnTo>
                <a:lnTo>
                  <a:pt x="2289187" y="1580302"/>
                </a:lnTo>
                <a:lnTo>
                  <a:pt x="2301506" y="1580302"/>
                </a:lnTo>
                <a:lnTo>
                  <a:pt x="2301506" y="1585071"/>
                </a:lnTo>
                <a:lnTo>
                  <a:pt x="2289187" y="1585071"/>
                </a:lnTo>
                <a:lnTo>
                  <a:pt x="2289187" y="1607944"/>
                </a:lnTo>
                <a:lnTo>
                  <a:pt x="2301506" y="1607944"/>
                </a:lnTo>
                <a:lnTo>
                  <a:pt x="2301506" y="1612712"/>
                </a:lnTo>
                <a:lnTo>
                  <a:pt x="2289187" y="1612712"/>
                </a:lnTo>
                <a:lnTo>
                  <a:pt x="2289187" y="1635586"/>
                </a:lnTo>
                <a:lnTo>
                  <a:pt x="2301506" y="1635586"/>
                </a:lnTo>
                <a:lnTo>
                  <a:pt x="2301506" y="1640354"/>
                </a:lnTo>
                <a:lnTo>
                  <a:pt x="2289187" y="1640354"/>
                </a:lnTo>
                <a:lnTo>
                  <a:pt x="2289187" y="1663227"/>
                </a:lnTo>
                <a:lnTo>
                  <a:pt x="2301506" y="1663227"/>
                </a:lnTo>
                <a:lnTo>
                  <a:pt x="2301506" y="1667996"/>
                </a:lnTo>
                <a:lnTo>
                  <a:pt x="2289187" y="1667996"/>
                </a:lnTo>
                <a:lnTo>
                  <a:pt x="2289187" y="1690869"/>
                </a:lnTo>
                <a:lnTo>
                  <a:pt x="2301506" y="1690869"/>
                </a:lnTo>
                <a:lnTo>
                  <a:pt x="2301506" y="1695637"/>
                </a:lnTo>
                <a:lnTo>
                  <a:pt x="2289187" y="1695637"/>
                </a:lnTo>
                <a:lnTo>
                  <a:pt x="2289187" y="1718511"/>
                </a:lnTo>
                <a:lnTo>
                  <a:pt x="2301506" y="1718511"/>
                </a:lnTo>
                <a:lnTo>
                  <a:pt x="2301506" y="1723279"/>
                </a:lnTo>
                <a:lnTo>
                  <a:pt x="2289187" y="1723279"/>
                </a:lnTo>
                <a:lnTo>
                  <a:pt x="2289187" y="1746153"/>
                </a:lnTo>
                <a:lnTo>
                  <a:pt x="2301506" y="1746153"/>
                </a:lnTo>
                <a:lnTo>
                  <a:pt x="2301506" y="1750921"/>
                </a:lnTo>
                <a:lnTo>
                  <a:pt x="2289187" y="1750921"/>
                </a:lnTo>
                <a:lnTo>
                  <a:pt x="2289187" y="1773794"/>
                </a:lnTo>
                <a:lnTo>
                  <a:pt x="2301506" y="1773794"/>
                </a:lnTo>
                <a:lnTo>
                  <a:pt x="2301506" y="1778563"/>
                </a:lnTo>
                <a:lnTo>
                  <a:pt x="2289187" y="1778563"/>
                </a:lnTo>
                <a:lnTo>
                  <a:pt x="2289187" y="1801436"/>
                </a:lnTo>
                <a:lnTo>
                  <a:pt x="2301506" y="1801436"/>
                </a:lnTo>
                <a:lnTo>
                  <a:pt x="2301506" y="1806204"/>
                </a:lnTo>
                <a:lnTo>
                  <a:pt x="2289187" y="1806204"/>
                </a:lnTo>
                <a:lnTo>
                  <a:pt x="2289187" y="1829078"/>
                </a:lnTo>
                <a:lnTo>
                  <a:pt x="2301506" y="1829078"/>
                </a:lnTo>
                <a:lnTo>
                  <a:pt x="2301506" y="1833846"/>
                </a:lnTo>
                <a:lnTo>
                  <a:pt x="2289187" y="1833846"/>
                </a:lnTo>
                <a:lnTo>
                  <a:pt x="2289187" y="1856719"/>
                </a:lnTo>
                <a:lnTo>
                  <a:pt x="2301506" y="1856719"/>
                </a:lnTo>
                <a:lnTo>
                  <a:pt x="2301506" y="1861488"/>
                </a:lnTo>
                <a:lnTo>
                  <a:pt x="2289187" y="1861488"/>
                </a:lnTo>
                <a:lnTo>
                  <a:pt x="2289187" y="1884361"/>
                </a:lnTo>
                <a:lnTo>
                  <a:pt x="2301506" y="1884361"/>
                </a:lnTo>
                <a:lnTo>
                  <a:pt x="2301506" y="1889129"/>
                </a:lnTo>
                <a:lnTo>
                  <a:pt x="2289187" y="1889129"/>
                </a:lnTo>
                <a:lnTo>
                  <a:pt x="2289187" y="1912003"/>
                </a:lnTo>
                <a:lnTo>
                  <a:pt x="2301506" y="1912003"/>
                </a:lnTo>
                <a:lnTo>
                  <a:pt x="2301506" y="1916771"/>
                </a:lnTo>
                <a:lnTo>
                  <a:pt x="2289187" y="1916771"/>
                </a:lnTo>
                <a:lnTo>
                  <a:pt x="2289187" y="1939644"/>
                </a:lnTo>
                <a:lnTo>
                  <a:pt x="2301506" y="1939644"/>
                </a:lnTo>
                <a:lnTo>
                  <a:pt x="2301506" y="1944413"/>
                </a:lnTo>
                <a:lnTo>
                  <a:pt x="2289187" y="1944413"/>
                </a:lnTo>
                <a:lnTo>
                  <a:pt x="2289187" y="1967286"/>
                </a:lnTo>
                <a:lnTo>
                  <a:pt x="2301506" y="1967286"/>
                </a:lnTo>
                <a:lnTo>
                  <a:pt x="2301506" y="1972054"/>
                </a:lnTo>
                <a:lnTo>
                  <a:pt x="2289187" y="1972054"/>
                </a:lnTo>
                <a:lnTo>
                  <a:pt x="2289187" y="1994928"/>
                </a:lnTo>
                <a:lnTo>
                  <a:pt x="2301506" y="1994928"/>
                </a:lnTo>
                <a:lnTo>
                  <a:pt x="2301506" y="1999696"/>
                </a:lnTo>
                <a:lnTo>
                  <a:pt x="2289187" y="1999696"/>
                </a:lnTo>
                <a:lnTo>
                  <a:pt x="2289187" y="2022570"/>
                </a:lnTo>
                <a:lnTo>
                  <a:pt x="2301506" y="2022570"/>
                </a:lnTo>
                <a:lnTo>
                  <a:pt x="2301506" y="2027338"/>
                </a:lnTo>
                <a:lnTo>
                  <a:pt x="2289187" y="2027338"/>
                </a:lnTo>
                <a:lnTo>
                  <a:pt x="2289187" y="2050211"/>
                </a:lnTo>
                <a:lnTo>
                  <a:pt x="2301506" y="2050211"/>
                </a:lnTo>
                <a:lnTo>
                  <a:pt x="2301506" y="2054980"/>
                </a:lnTo>
                <a:lnTo>
                  <a:pt x="2289187" y="2054980"/>
                </a:lnTo>
                <a:lnTo>
                  <a:pt x="2289187" y="2077853"/>
                </a:lnTo>
                <a:lnTo>
                  <a:pt x="2301506" y="2077853"/>
                </a:lnTo>
                <a:lnTo>
                  <a:pt x="2301506" y="2082621"/>
                </a:lnTo>
                <a:lnTo>
                  <a:pt x="2289187" y="2082621"/>
                </a:lnTo>
                <a:lnTo>
                  <a:pt x="2289187" y="2105495"/>
                </a:lnTo>
                <a:lnTo>
                  <a:pt x="2301506" y="2105495"/>
                </a:lnTo>
                <a:lnTo>
                  <a:pt x="2301506" y="2110263"/>
                </a:lnTo>
                <a:lnTo>
                  <a:pt x="2289187" y="2110263"/>
                </a:lnTo>
                <a:lnTo>
                  <a:pt x="2289187" y="2133136"/>
                </a:lnTo>
                <a:lnTo>
                  <a:pt x="2301506" y="2133136"/>
                </a:lnTo>
                <a:lnTo>
                  <a:pt x="2301506" y="2137905"/>
                </a:lnTo>
                <a:lnTo>
                  <a:pt x="2289187" y="2137905"/>
                </a:lnTo>
                <a:lnTo>
                  <a:pt x="2289187" y="2160778"/>
                </a:lnTo>
                <a:lnTo>
                  <a:pt x="2301506" y="2160778"/>
                </a:lnTo>
                <a:lnTo>
                  <a:pt x="2301506" y="2165546"/>
                </a:lnTo>
                <a:lnTo>
                  <a:pt x="2289187" y="2165546"/>
                </a:lnTo>
                <a:lnTo>
                  <a:pt x="2289187" y="2188420"/>
                </a:lnTo>
                <a:lnTo>
                  <a:pt x="2301506" y="2188420"/>
                </a:lnTo>
                <a:lnTo>
                  <a:pt x="2301506" y="2193188"/>
                </a:lnTo>
                <a:lnTo>
                  <a:pt x="2289187" y="2193188"/>
                </a:lnTo>
                <a:lnTo>
                  <a:pt x="2289187" y="2220830"/>
                </a:lnTo>
                <a:lnTo>
                  <a:pt x="2312760" y="2220830"/>
                </a:lnTo>
                <a:lnTo>
                  <a:pt x="2312760" y="2216829"/>
                </a:lnTo>
                <a:lnTo>
                  <a:pt x="2301506" y="2216829"/>
                </a:lnTo>
                <a:lnTo>
                  <a:pt x="2301506" y="2193188"/>
                </a:lnTo>
                <a:lnTo>
                  <a:pt x="2312760" y="2193188"/>
                </a:lnTo>
                <a:lnTo>
                  <a:pt x="2312760" y="2188420"/>
                </a:lnTo>
                <a:lnTo>
                  <a:pt x="2301506" y="2188420"/>
                </a:lnTo>
                <a:lnTo>
                  <a:pt x="2301506" y="2165546"/>
                </a:lnTo>
                <a:lnTo>
                  <a:pt x="2312760" y="2165546"/>
                </a:lnTo>
                <a:lnTo>
                  <a:pt x="2312760" y="2160778"/>
                </a:lnTo>
                <a:lnTo>
                  <a:pt x="2301506" y="2160778"/>
                </a:lnTo>
                <a:lnTo>
                  <a:pt x="2301506" y="2137905"/>
                </a:lnTo>
                <a:lnTo>
                  <a:pt x="2312760" y="2137905"/>
                </a:lnTo>
                <a:lnTo>
                  <a:pt x="2312760" y="2133136"/>
                </a:lnTo>
                <a:lnTo>
                  <a:pt x="2301506" y="2133136"/>
                </a:lnTo>
                <a:lnTo>
                  <a:pt x="2301506" y="2110263"/>
                </a:lnTo>
                <a:lnTo>
                  <a:pt x="2312760" y="2110263"/>
                </a:lnTo>
                <a:lnTo>
                  <a:pt x="2312760" y="2105495"/>
                </a:lnTo>
                <a:lnTo>
                  <a:pt x="2301506" y="2105495"/>
                </a:lnTo>
                <a:lnTo>
                  <a:pt x="2301506" y="2082621"/>
                </a:lnTo>
                <a:lnTo>
                  <a:pt x="2312760" y="2082621"/>
                </a:lnTo>
                <a:lnTo>
                  <a:pt x="2312760" y="2077853"/>
                </a:lnTo>
                <a:lnTo>
                  <a:pt x="2301506" y="2077853"/>
                </a:lnTo>
                <a:lnTo>
                  <a:pt x="2301506" y="2054980"/>
                </a:lnTo>
                <a:lnTo>
                  <a:pt x="2312760" y="2054980"/>
                </a:lnTo>
                <a:lnTo>
                  <a:pt x="2312760" y="2050211"/>
                </a:lnTo>
                <a:lnTo>
                  <a:pt x="2301506" y="2050211"/>
                </a:lnTo>
                <a:lnTo>
                  <a:pt x="2301506" y="2027338"/>
                </a:lnTo>
                <a:lnTo>
                  <a:pt x="2312760" y="2027338"/>
                </a:lnTo>
                <a:lnTo>
                  <a:pt x="2312760" y="2022570"/>
                </a:lnTo>
                <a:lnTo>
                  <a:pt x="2301506" y="2022570"/>
                </a:lnTo>
                <a:lnTo>
                  <a:pt x="2301506" y="1999696"/>
                </a:lnTo>
                <a:lnTo>
                  <a:pt x="2312760" y="1999696"/>
                </a:lnTo>
                <a:lnTo>
                  <a:pt x="2312760" y="1994928"/>
                </a:lnTo>
                <a:lnTo>
                  <a:pt x="2301506" y="1994928"/>
                </a:lnTo>
                <a:lnTo>
                  <a:pt x="2301506" y="1972054"/>
                </a:lnTo>
                <a:lnTo>
                  <a:pt x="2312760" y="1972054"/>
                </a:lnTo>
                <a:lnTo>
                  <a:pt x="2312760" y="1967286"/>
                </a:lnTo>
                <a:lnTo>
                  <a:pt x="2301506" y="1967286"/>
                </a:lnTo>
                <a:lnTo>
                  <a:pt x="2301506" y="1944413"/>
                </a:lnTo>
                <a:lnTo>
                  <a:pt x="2312760" y="1944413"/>
                </a:lnTo>
                <a:lnTo>
                  <a:pt x="2312760" y="1939644"/>
                </a:lnTo>
                <a:lnTo>
                  <a:pt x="2301506" y="1939644"/>
                </a:lnTo>
                <a:lnTo>
                  <a:pt x="2301506" y="1916771"/>
                </a:lnTo>
                <a:lnTo>
                  <a:pt x="2312760" y="1916771"/>
                </a:lnTo>
                <a:lnTo>
                  <a:pt x="2312760" y="1912003"/>
                </a:lnTo>
                <a:lnTo>
                  <a:pt x="2301506" y="1912003"/>
                </a:lnTo>
                <a:lnTo>
                  <a:pt x="2301506" y="1889129"/>
                </a:lnTo>
                <a:lnTo>
                  <a:pt x="2312760" y="1889129"/>
                </a:lnTo>
                <a:lnTo>
                  <a:pt x="2312760" y="1884361"/>
                </a:lnTo>
                <a:lnTo>
                  <a:pt x="2301506" y="1884361"/>
                </a:lnTo>
                <a:lnTo>
                  <a:pt x="2301506" y="1861488"/>
                </a:lnTo>
                <a:lnTo>
                  <a:pt x="2312760" y="1861488"/>
                </a:lnTo>
                <a:lnTo>
                  <a:pt x="2312760" y="1856719"/>
                </a:lnTo>
                <a:lnTo>
                  <a:pt x="2301506" y="1856719"/>
                </a:lnTo>
                <a:lnTo>
                  <a:pt x="2301506" y="1833846"/>
                </a:lnTo>
                <a:lnTo>
                  <a:pt x="2312760" y="1833846"/>
                </a:lnTo>
                <a:lnTo>
                  <a:pt x="2312760" y="1829078"/>
                </a:lnTo>
                <a:lnTo>
                  <a:pt x="2301506" y="1829078"/>
                </a:lnTo>
                <a:lnTo>
                  <a:pt x="2301506" y="1806204"/>
                </a:lnTo>
                <a:lnTo>
                  <a:pt x="2312760" y="1806204"/>
                </a:lnTo>
                <a:lnTo>
                  <a:pt x="2312760" y="1801436"/>
                </a:lnTo>
                <a:lnTo>
                  <a:pt x="2301506" y="1801436"/>
                </a:lnTo>
                <a:lnTo>
                  <a:pt x="2301506" y="1778563"/>
                </a:lnTo>
                <a:lnTo>
                  <a:pt x="2312760" y="1778563"/>
                </a:lnTo>
                <a:lnTo>
                  <a:pt x="2312760" y="1773794"/>
                </a:lnTo>
                <a:lnTo>
                  <a:pt x="2301506" y="1773794"/>
                </a:lnTo>
                <a:lnTo>
                  <a:pt x="2301506" y="1750921"/>
                </a:lnTo>
                <a:lnTo>
                  <a:pt x="2312760" y="1750921"/>
                </a:lnTo>
                <a:lnTo>
                  <a:pt x="2312760" y="1746153"/>
                </a:lnTo>
                <a:lnTo>
                  <a:pt x="2301506" y="1746153"/>
                </a:lnTo>
                <a:lnTo>
                  <a:pt x="2301506" y="1723279"/>
                </a:lnTo>
                <a:lnTo>
                  <a:pt x="2312760" y="1723279"/>
                </a:lnTo>
                <a:lnTo>
                  <a:pt x="2312760" y="1718511"/>
                </a:lnTo>
                <a:lnTo>
                  <a:pt x="2301506" y="1718511"/>
                </a:lnTo>
                <a:lnTo>
                  <a:pt x="2301506" y="1695637"/>
                </a:lnTo>
                <a:lnTo>
                  <a:pt x="2312760" y="1695637"/>
                </a:lnTo>
                <a:lnTo>
                  <a:pt x="2312760" y="1690869"/>
                </a:lnTo>
                <a:lnTo>
                  <a:pt x="2301506" y="1690869"/>
                </a:lnTo>
                <a:lnTo>
                  <a:pt x="2301506" y="1667996"/>
                </a:lnTo>
                <a:lnTo>
                  <a:pt x="2312760" y="1667996"/>
                </a:lnTo>
                <a:lnTo>
                  <a:pt x="2312760" y="1663227"/>
                </a:lnTo>
                <a:lnTo>
                  <a:pt x="2301506" y="1663227"/>
                </a:lnTo>
                <a:lnTo>
                  <a:pt x="2301506" y="1640354"/>
                </a:lnTo>
                <a:lnTo>
                  <a:pt x="2312760" y="1640354"/>
                </a:lnTo>
                <a:lnTo>
                  <a:pt x="2312760" y="1635586"/>
                </a:lnTo>
                <a:lnTo>
                  <a:pt x="2301506" y="1635586"/>
                </a:lnTo>
                <a:lnTo>
                  <a:pt x="2301506" y="1612712"/>
                </a:lnTo>
                <a:lnTo>
                  <a:pt x="2312760" y="1612712"/>
                </a:lnTo>
                <a:lnTo>
                  <a:pt x="2312760" y="1607944"/>
                </a:lnTo>
                <a:lnTo>
                  <a:pt x="2301506" y="1607944"/>
                </a:lnTo>
                <a:lnTo>
                  <a:pt x="2301506" y="1585071"/>
                </a:lnTo>
                <a:lnTo>
                  <a:pt x="2312760" y="1585071"/>
                </a:lnTo>
                <a:lnTo>
                  <a:pt x="2312760" y="1580302"/>
                </a:lnTo>
                <a:lnTo>
                  <a:pt x="2301506" y="1580302"/>
                </a:lnTo>
                <a:lnTo>
                  <a:pt x="2301506" y="1557429"/>
                </a:lnTo>
                <a:lnTo>
                  <a:pt x="2312760" y="1557429"/>
                </a:lnTo>
                <a:lnTo>
                  <a:pt x="2312760" y="1552661"/>
                </a:lnTo>
                <a:lnTo>
                  <a:pt x="2301506" y="1552661"/>
                </a:lnTo>
                <a:lnTo>
                  <a:pt x="2301506" y="1529787"/>
                </a:lnTo>
                <a:lnTo>
                  <a:pt x="2312760" y="1529787"/>
                </a:lnTo>
                <a:lnTo>
                  <a:pt x="2312760" y="1525019"/>
                </a:lnTo>
                <a:lnTo>
                  <a:pt x="2301506" y="1525019"/>
                </a:lnTo>
                <a:lnTo>
                  <a:pt x="2301506" y="1502146"/>
                </a:lnTo>
                <a:lnTo>
                  <a:pt x="2312760" y="1502146"/>
                </a:lnTo>
                <a:lnTo>
                  <a:pt x="2312760" y="1497377"/>
                </a:lnTo>
                <a:lnTo>
                  <a:pt x="2301506" y="1497377"/>
                </a:lnTo>
                <a:lnTo>
                  <a:pt x="2301506" y="1474504"/>
                </a:lnTo>
                <a:lnTo>
                  <a:pt x="2312760" y="1474504"/>
                </a:lnTo>
                <a:lnTo>
                  <a:pt x="2312760" y="1469736"/>
                </a:lnTo>
                <a:lnTo>
                  <a:pt x="2301506" y="1469736"/>
                </a:lnTo>
                <a:lnTo>
                  <a:pt x="2301506" y="1446862"/>
                </a:lnTo>
                <a:lnTo>
                  <a:pt x="2312760" y="1446862"/>
                </a:lnTo>
                <a:lnTo>
                  <a:pt x="2312760" y="1442094"/>
                </a:lnTo>
                <a:lnTo>
                  <a:pt x="2301506" y="1442094"/>
                </a:lnTo>
                <a:lnTo>
                  <a:pt x="2301506" y="1419220"/>
                </a:lnTo>
                <a:lnTo>
                  <a:pt x="2312760" y="1419220"/>
                </a:lnTo>
                <a:lnTo>
                  <a:pt x="2312760" y="1414452"/>
                </a:lnTo>
                <a:lnTo>
                  <a:pt x="2301506" y="1414452"/>
                </a:lnTo>
                <a:lnTo>
                  <a:pt x="2301506" y="1391579"/>
                </a:lnTo>
                <a:lnTo>
                  <a:pt x="2312760" y="1391579"/>
                </a:lnTo>
                <a:lnTo>
                  <a:pt x="2312760" y="1386811"/>
                </a:lnTo>
                <a:lnTo>
                  <a:pt x="2301506" y="1386811"/>
                </a:lnTo>
                <a:lnTo>
                  <a:pt x="2301506" y="1363937"/>
                </a:lnTo>
                <a:lnTo>
                  <a:pt x="2312760" y="1363937"/>
                </a:lnTo>
                <a:lnTo>
                  <a:pt x="2312760" y="1359169"/>
                </a:lnTo>
                <a:lnTo>
                  <a:pt x="2301506" y="1359169"/>
                </a:lnTo>
                <a:lnTo>
                  <a:pt x="2301506" y="1336295"/>
                </a:lnTo>
                <a:lnTo>
                  <a:pt x="2312760" y="1336295"/>
                </a:lnTo>
                <a:lnTo>
                  <a:pt x="2312760" y="1331527"/>
                </a:lnTo>
                <a:lnTo>
                  <a:pt x="2301506" y="1331527"/>
                </a:lnTo>
                <a:lnTo>
                  <a:pt x="2301506" y="1308654"/>
                </a:lnTo>
                <a:lnTo>
                  <a:pt x="2312760" y="1308654"/>
                </a:lnTo>
                <a:lnTo>
                  <a:pt x="2312760" y="1303885"/>
                </a:lnTo>
                <a:lnTo>
                  <a:pt x="2301506" y="1303885"/>
                </a:lnTo>
                <a:lnTo>
                  <a:pt x="2301506" y="1281012"/>
                </a:lnTo>
                <a:lnTo>
                  <a:pt x="2312760" y="1281012"/>
                </a:lnTo>
                <a:lnTo>
                  <a:pt x="2312760" y="1276244"/>
                </a:lnTo>
                <a:lnTo>
                  <a:pt x="2301506" y="1276244"/>
                </a:lnTo>
                <a:lnTo>
                  <a:pt x="2301506" y="1249692"/>
                </a:lnTo>
                <a:lnTo>
                  <a:pt x="2312760" y="1249692"/>
                </a:lnTo>
                <a:lnTo>
                  <a:pt x="2312760" y="1248602"/>
                </a:lnTo>
                <a:close/>
                <a:moveTo>
                  <a:pt x="2269997" y="1248602"/>
                </a:moveTo>
                <a:lnTo>
                  <a:pt x="2269997" y="1276244"/>
                </a:lnTo>
                <a:lnTo>
                  <a:pt x="2273067" y="1276244"/>
                </a:lnTo>
                <a:lnTo>
                  <a:pt x="2273067" y="1248602"/>
                </a:lnTo>
                <a:close/>
                <a:moveTo>
                  <a:pt x="1795044" y="1229223"/>
                </a:moveTo>
                <a:lnTo>
                  <a:pt x="1795044" y="2260092"/>
                </a:lnTo>
                <a:lnTo>
                  <a:pt x="2185285" y="2260092"/>
                </a:lnTo>
                <a:lnTo>
                  <a:pt x="2185285" y="1229223"/>
                </a:lnTo>
                <a:close/>
                <a:moveTo>
                  <a:pt x="1305637" y="1229223"/>
                </a:moveTo>
                <a:lnTo>
                  <a:pt x="1305637" y="2260092"/>
                </a:lnTo>
                <a:lnTo>
                  <a:pt x="1724367" y="2260092"/>
                </a:lnTo>
                <a:lnTo>
                  <a:pt x="1724367" y="1229223"/>
                </a:lnTo>
                <a:close/>
                <a:moveTo>
                  <a:pt x="1221254" y="1148236"/>
                </a:moveTo>
                <a:lnTo>
                  <a:pt x="1221254" y="1190385"/>
                </a:lnTo>
                <a:lnTo>
                  <a:pt x="1237416" y="1190385"/>
                </a:lnTo>
                <a:lnTo>
                  <a:pt x="1237416" y="1161002"/>
                </a:lnTo>
                <a:lnTo>
                  <a:pt x="2253505" y="1161002"/>
                </a:lnTo>
                <a:lnTo>
                  <a:pt x="2253505" y="1173890"/>
                </a:lnTo>
                <a:lnTo>
                  <a:pt x="2273067" y="1173890"/>
                </a:lnTo>
                <a:lnTo>
                  <a:pt x="2273067" y="1148236"/>
                </a:lnTo>
                <a:close/>
                <a:moveTo>
                  <a:pt x="1190058" y="1106845"/>
                </a:moveTo>
                <a:lnTo>
                  <a:pt x="1190058" y="1190385"/>
                </a:lnTo>
                <a:lnTo>
                  <a:pt x="1205134" y="1190385"/>
                </a:lnTo>
                <a:lnTo>
                  <a:pt x="1205134" y="1132116"/>
                </a:lnTo>
                <a:lnTo>
                  <a:pt x="2289187" y="1132116"/>
                </a:lnTo>
                <a:lnTo>
                  <a:pt x="2289187" y="1173890"/>
                </a:lnTo>
                <a:lnTo>
                  <a:pt x="2312760" y="1173890"/>
                </a:lnTo>
                <a:lnTo>
                  <a:pt x="2312760" y="1106845"/>
                </a:lnTo>
                <a:close/>
                <a:moveTo>
                  <a:pt x="1172852" y="1089639"/>
                </a:moveTo>
                <a:lnTo>
                  <a:pt x="2329966" y="1089639"/>
                </a:lnTo>
                <a:lnTo>
                  <a:pt x="2329966" y="1173890"/>
                </a:lnTo>
                <a:lnTo>
                  <a:pt x="2663763" y="1173890"/>
                </a:lnTo>
                <a:lnTo>
                  <a:pt x="2663763" y="2292631"/>
                </a:lnTo>
                <a:lnTo>
                  <a:pt x="2329966" y="2292631"/>
                </a:lnTo>
                <a:lnTo>
                  <a:pt x="2329966" y="2409871"/>
                </a:lnTo>
                <a:lnTo>
                  <a:pt x="1172852" y="2409871"/>
                </a:lnTo>
                <a:lnTo>
                  <a:pt x="1172852" y="2309125"/>
                </a:lnTo>
                <a:lnTo>
                  <a:pt x="855647" y="2309125"/>
                </a:lnTo>
                <a:lnTo>
                  <a:pt x="855647" y="1190385"/>
                </a:lnTo>
                <a:lnTo>
                  <a:pt x="1172852" y="1190385"/>
                </a:lnTo>
                <a:close/>
                <a:moveTo>
                  <a:pt x="737217" y="684435"/>
                </a:moveTo>
                <a:lnTo>
                  <a:pt x="465214" y="832715"/>
                </a:lnTo>
                <a:lnTo>
                  <a:pt x="465214" y="3369368"/>
                </a:lnTo>
                <a:lnTo>
                  <a:pt x="3096984" y="3369368"/>
                </a:lnTo>
                <a:lnTo>
                  <a:pt x="3096984" y="856041"/>
                </a:lnTo>
                <a:lnTo>
                  <a:pt x="2782192" y="684435"/>
                </a:lnTo>
                <a:close/>
                <a:moveTo>
                  <a:pt x="1759704" y="127036"/>
                </a:moveTo>
                <a:lnTo>
                  <a:pt x="975950" y="554292"/>
                </a:lnTo>
                <a:lnTo>
                  <a:pt x="2543459" y="554292"/>
                </a:lnTo>
                <a:close/>
                <a:moveTo>
                  <a:pt x="1763635" y="0"/>
                </a:moveTo>
                <a:lnTo>
                  <a:pt x="1820435" y="29847"/>
                </a:lnTo>
                <a:lnTo>
                  <a:pt x="1819631" y="34811"/>
                </a:lnTo>
                <a:lnTo>
                  <a:pt x="3519411" y="961429"/>
                </a:lnTo>
                <a:lnTo>
                  <a:pt x="3342819" y="990055"/>
                </a:lnTo>
                <a:lnTo>
                  <a:pt x="3227127" y="926987"/>
                </a:lnTo>
                <a:lnTo>
                  <a:pt x="3227127" y="3499511"/>
                </a:lnTo>
                <a:lnTo>
                  <a:pt x="335071" y="3499511"/>
                </a:lnTo>
                <a:lnTo>
                  <a:pt x="335071" y="903661"/>
                </a:lnTo>
                <a:lnTo>
                  <a:pt x="176592" y="990054"/>
                </a:lnTo>
                <a:lnTo>
                  <a:pt x="0" y="961428"/>
                </a:lnTo>
                <a:lnTo>
                  <a:pt x="1699779" y="34810"/>
                </a:lnTo>
                <a:lnTo>
                  <a:pt x="1699691" y="34266"/>
                </a:lnTo>
                <a:lnTo>
                  <a:pt x="1738219" y="13855"/>
                </a:lnTo>
                <a:close/>
              </a:path>
            </a:pathLst>
          </a:cu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006" y="310627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1758" y="518616"/>
            <a:ext cx="6234565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8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9018" y="2156347"/>
            <a:ext cx="1246913" cy="5186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2"/>
          </p:cNvCxnSpPr>
          <p:nvPr/>
        </p:nvCxnSpPr>
        <p:spPr>
          <a:xfrm>
            <a:off x="5259041" y="1842054"/>
            <a:ext cx="946186" cy="111951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57079" y="1842054"/>
            <a:ext cx="836166" cy="10239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069" y="3165493"/>
            <a:ext cx="4660184" cy="263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7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4786" y="185392"/>
            <a:ext cx="7335240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006" y="4876800"/>
            <a:ext cx="10591800" cy="156966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মুক্তিযোদ্ধাদের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গোলাবর্ষণে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মুক্তিযোদ্ধারা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06" y="1371600"/>
            <a:ext cx="788511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006" y="152400"/>
            <a:ext cx="7335240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গতপাঠে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শিখেছিলাম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206" y="2354759"/>
            <a:ext cx="7335240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গতপাঠে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শিখেছি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431" y="2971800"/>
            <a:ext cx="3707880" cy="3616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6406" y="3962400"/>
            <a:ext cx="8199903" cy="183495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79845" tIns="39923" rIns="79845" bIns="3992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6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দুর্গ</a:t>
            </a:r>
            <a:endParaRPr lang="en-US" sz="6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–এ </a:t>
            </a:r>
            <a:r>
              <a:rPr lang="en-US" sz="4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নিবে</a:t>
            </a:r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389143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06" y="5638800"/>
            <a:ext cx="12192000" cy="106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5464" y="1838107"/>
            <a:ext cx="3647498" cy="100395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9845" tIns="39923" rIns="79845" bIns="39923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431" y="2044046"/>
            <a:ext cx="3707880" cy="3616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6405" y="3048000"/>
            <a:ext cx="8199903" cy="248128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79845" tIns="39923" rIns="79845" bIns="3992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8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8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দুর্গ</a:t>
            </a:r>
            <a:endParaRPr lang="en-US" sz="88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(এ </a:t>
            </a:r>
            <a:r>
              <a:rPr lang="en-US" sz="6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–</a:t>
            </a:r>
            <a:r>
              <a:rPr lang="en-US" sz="6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সরে</a:t>
            </a:r>
            <a:r>
              <a:rPr lang="en-US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6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52" y="76200"/>
            <a:ext cx="2158584" cy="1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806" y="166452"/>
            <a:ext cx="2112202" cy="1188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88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09406" y="531053"/>
            <a:ext cx="162256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837406" y="1600200"/>
            <a:ext cx="11734800" cy="449580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১.১.১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যুক্তবর্ণসহযোগে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১.১.২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১.৪.২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২.৩.৪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0045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75606" y="5257800"/>
            <a:ext cx="1074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ঢলে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পড়লেন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শত্রুর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গুলিতে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" t="19270" r="14117" b="22866"/>
          <a:stretch/>
        </p:blipFill>
        <p:spPr bwMode="auto">
          <a:xfrm>
            <a:off x="2798762" y="1024980"/>
            <a:ext cx="8401844" cy="4232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61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5606" y="4689138"/>
            <a:ext cx="975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পরিখার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লাগলেন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725" y="533399"/>
            <a:ext cx="8357363" cy="415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35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8934" y="5173389"/>
            <a:ext cx="1014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হয়েছেন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538" y="990600"/>
            <a:ext cx="8071737" cy="421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51609" y="5249589"/>
            <a:ext cx="1014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পিছু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হটলে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অবধারিত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8777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4775</TotalTime>
  <Words>511</Words>
  <Application>Microsoft Office PowerPoint</Application>
  <PresentationFormat>Custom</PresentationFormat>
  <Paragraphs>121</Paragraphs>
  <Slides>23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Equity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Tutul</dc:creator>
  <cp:lastModifiedBy>Windows User</cp:lastModifiedBy>
  <cp:revision>433</cp:revision>
  <dcterms:created xsi:type="dcterms:W3CDTF">2006-08-16T00:00:00Z</dcterms:created>
  <dcterms:modified xsi:type="dcterms:W3CDTF">2020-07-02T15:53:09Z</dcterms:modified>
</cp:coreProperties>
</file>