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71" r:id="rId7"/>
    <p:sldId id="260" r:id="rId8"/>
    <p:sldId id="263" r:id="rId9"/>
    <p:sldId id="264" r:id="rId10"/>
    <p:sldId id="261" r:id="rId11"/>
    <p:sldId id="272" r:id="rId12"/>
    <p:sldId id="265" r:id="rId13"/>
    <p:sldId id="266" r:id="rId14"/>
    <p:sldId id="267" r:id="rId15"/>
    <p:sldId id="268" r:id="rId16"/>
    <p:sldId id="269" r:id="rId17"/>
    <p:sldId id="273" r:id="rId18"/>
    <p:sldId id="270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476D0-827E-45FD-94A2-36573FE87058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C8971-E885-4DE0-B07D-A12B4F527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8971-E885-4DE0-B07D-A12B4F5277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C8971-E885-4DE0-B07D-A12B4F5277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E292-B3E8-4A87-BE8A-E682131250C5}" type="datetimeFigureOut">
              <a:rPr lang="en-US" smtClean="0"/>
              <a:pPr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D6D1C-1FEE-4041-855F-23339BDBE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iplabd80@yahoo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" b="5580"/>
          <a:stretch/>
        </p:blipFill>
        <p:spPr>
          <a:xfrm>
            <a:off x="1586647" y="1019143"/>
            <a:ext cx="5970706" cy="4819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2644170"/>
            <a:ext cx="6662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Wel</a:t>
            </a:r>
            <a:r>
              <a:rPr lang="en-US" sz="9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</a:t>
            </a:r>
            <a:r>
              <a:rPr lang="en-US" sz="9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ome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8600"/>
            <a:ext cx="41148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oup 12"/>
          <p:cNvGrpSpPr/>
          <p:nvPr/>
        </p:nvGrpSpPr>
        <p:grpSpPr>
          <a:xfrm>
            <a:off x="1066800" y="4876800"/>
            <a:ext cx="6934200" cy="1814393"/>
            <a:chOff x="1066800" y="4876800"/>
            <a:chExt cx="6934200" cy="1814393"/>
          </a:xfrm>
        </p:grpSpPr>
        <p:sp>
          <p:nvSpPr>
            <p:cNvPr id="10" name="Oval Callout 9"/>
            <p:cNvSpPr/>
            <p:nvPr/>
          </p:nvSpPr>
          <p:spPr>
            <a:xfrm rot="10800000">
              <a:off x="1066800" y="4876800"/>
              <a:ext cx="6934200" cy="1524000"/>
            </a:xfrm>
            <a:prstGeom prst="wedgeEllipse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5029200"/>
              <a:ext cx="68580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French Sculptor Frederic Auguste </a:t>
              </a:r>
            </a:p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Bartholdi Who was designer of </a:t>
              </a:r>
            </a:p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Statue of Liberty. 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j.jpg"/>
          <p:cNvPicPr>
            <a:picLocks noChangeAspect="1"/>
          </p:cNvPicPr>
          <p:nvPr/>
        </p:nvPicPr>
        <p:blipFill>
          <a:blip r:embed="rId2"/>
          <a:srcRect r="13043" b="5769"/>
          <a:stretch>
            <a:fillRect/>
          </a:stretch>
        </p:blipFill>
        <p:spPr>
          <a:xfrm>
            <a:off x="4648200" y="228600"/>
            <a:ext cx="4267200" cy="4114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2514600"/>
            <a:ext cx="4267200" cy="4114800"/>
            <a:chOff x="-1143000" y="0"/>
            <a:chExt cx="4267200" cy="4114800"/>
          </a:xfrm>
        </p:grpSpPr>
        <p:sp>
          <p:nvSpPr>
            <p:cNvPr id="10" name="Rectangle 9"/>
            <p:cNvSpPr/>
            <p:nvPr/>
          </p:nvSpPr>
          <p:spPr>
            <a:xfrm>
              <a:off x="-1143000" y="0"/>
              <a:ext cx="4267200" cy="411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ent_mstr_2c1.jpeg"/>
            <p:cNvPicPr>
              <a:picLocks noChangeAspect="1"/>
            </p:cNvPicPr>
            <p:nvPr/>
          </p:nvPicPr>
          <p:blipFill>
            <a:blip r:embed="rId3"/>
            <a:srcRect t="17647" b="19118"/>
            <a:stretch>
              <a:fillRect/>
            </a:stretch>
          </p:blipFill>
          <p:spPr>
            <a:xfrm>
              <a:off x="-990600" y="76200"/>
              <a:ext cx="3962400" cy="1671066"/>
            </a:xfrm>
            <a:prstGeom prst="rect">
              <a:avLst/>
            </a:prstGeom>
            <a:solidFill>
              <a:srgbClr val="FFC000"/>
            </a:solidFill>
          </p:spPr>
        </p:pic>
        <p:pic>
          <p:nvPicPr>
            <p:cNvPr id="8" name="Picture 7" descr="BoyScout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90600" y="1752600"/>
              <a:ext cx="3962400" cy="2247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Curved Down Arrow 11"/>
          <p:cNvSpPr/>
          <p:nvPr/>
        </p:nvSpPr>
        <p:spPr>
          <a:xfrm rot="18586451">
            <a:off x="2603539" y="1024367"/>
            <a:ext cx="2229632" cy="7620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0" y="4419600"/>
            <a:ext cx="4343400" cy="2209800"/>
            <a:chOff x="6553200" y="5753100"/>
            <a:chExt cx="4343400" cy="2209800"/>
          </a:xfrm>
        </p:grpSpPr>
        <p:sp>
          <p:nvSpPr>
            <p:cNvPr id="14" name="Rectangular Callout 13"/>
            <p:cNvSpPr/>
            <p:nvPr/>
          </p:nvSpPr>
          <p:spPr>
            <a:xfrm rot="10800000">
              <a:off x="6553200" y="5753100"/>
              <a:ext cx="4343400" cy="2209800"/>
            </a:xfrm>
            <a:prstGeom prst="wedgeRect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9400" y="5888504"/>
              <a:ext cx="4114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 was given as a gift for the Americans on the occasion of celebrating the 100 years of the American Declaration of Independence by French.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Circular Arrow 16"/>
          <p:cNvSpPr/>
          <p:nvPr/>
        </p:nvSpPr>
        <p:spPr>
          <a:xfrm rot="1169881">
            <a:off x="4276511" y="3213146"/>
            <a:ext cx="2205516" cy="180452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08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-MMAP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733800"/>
            <a:ext cx="3962400" cy="279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ap_of_u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3962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3657600" cy="273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4114800" y="1752600"/>
            <a:ext cx="685800" cy="3810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5400000">
            <a:off x="2019300" y="3162300"/>
            <a:ext cx="609600" cy="3810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1924825">
            <a:off x="3973079" y="3139308"/>
            <a:ext cx="928939" cy="459056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343400" y="3124200"/>
            <a:ext cx="3886200" cy="2819400"/>
            <a:chOff x="4343400" y="3124200"/>
            <a:chExt cx="3886200" cy="2819400"/>
          </a:xfrm>
        </p:grpSpPr>
        <p:sp>
          <p:nvSpPr>
            <p:cNvPr id="13" name="Cloud 12"/>
            <p:cNvSpPr/>
            <p:nvPr/>
          </p:nvSpPr>
          <p:spPr>
            <a:xfrm>
              <a:off x="4343400" y="3124200"/>
              <a:ext cx="3886200" cy="2819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358140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Statue was a join venture between the USA And France.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733800"/>
            <a:ext cx="3798413" cy="261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s.jpg"/>
          <p:cNvPicPr>
            <a:picLocks noChangeAspect="1"/>
          </p:cNvPicPr>
          <p:nvPr/>
        </p:nvPicPr>
        <p:blipFill>
          <a:blip r:embed="rId3"/>
          <a:srcRect t="61972"/>
          <a:stretch>
            <a:fillRect/>
          </a:stretch>
        </p:blipFill>
        <p:spPr>
          <a:xfrm>
            <a:off x="5029200" y="304800"/>
            <a:ext cx="3810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4495800" y="3505200"/>
            <a:ext cx="3886200" cy="2819400"/>
            <a:chOff x="8077200" y="2362200"/>
            <a:chExt cx="3886200" cy="2819400"/>
          </a:xfrm>
        </p:grpSpPr>
        <p:sp>
          <p:nvSpPr>
            <p:cNvPr id="13" name="Cloud 12"/>
            <p:cNvSpPr/>
            <p:nvPr/>
          </p:nvSpPr>
          <p:spPr>
            <a:xfrm>
              <a:off x="8077200" y="2362200"/>
              <a:ext cx="3886200" cy="2819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58200" y="2743200"/>
              <a:ext cx="32766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The people of the U.S.A were to build the </a:t>
              </a:r>
            </a:p>
            <a:p>
              <a:pPr algn="ctr"/>
              <a:r>
                <a:rPr lang="en-US" sz="3200" dirty="0" smtClean="0"/>
                <a:t>pedestal.</a:t>
              </a:r>
              <a:r>
                <a:rPr lang="en-US" sz="2800" dirty="0" smtClean="0"/>
                <a:t>   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0600" y="685800"/>
            <a:ext cx="3886200" cy="2819400"/>
            <a:chOff x="8153400" y="1295400"/>
            <a:chExt cx="3886200" cy="2819400"/>
          </a:xfrm>
        </p:grpSpPr>
        <p:sp>
          <p:nvSpPr>
            <p:cNvPr id="18" name="Cloud 17"/>
            <p:cNvSpPr/>
            <p:nvPr/>
          </p:nvSpPr>
          <p:spPr>
            <a:xfrm>
              <a:off x="8153400" y="1295400"/>
              <a:ext cx="3886200" cy="2819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15400" y="1905000"/>
              <a:ext cx="2437078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/>
                <a:t>The pedestal</a:t>
              </a:r>
            </a:p>
            <a:p>
              <a:pPr algn="ctr"/>
              <a:r>
                <a:rPr lang="en-US" sz="3200" dirty="0" smtClean="0"/>
                <a:t> was finished </a:t>
              </a:r>
            </a:p>
            <a:p>
              <a:pPr algn="ctr"/>
              <a:r>
                <a:rPr lang="en-US" sz="3200" dirty="0" smtClean="0"/>
                <a:t>in April 1886.</a:t>
              </a:r>
              <a:endParaRPr lang="en-US" sz="3200" dirty="0"/>
            </a:p>
          </p:txBody>
        </p:sp>
      </p:grpSp>
      <p:sp>
        <p:nvSpPr>
          <p:cNvPr id="21" name="Bent-Up Arrow 20"/>
          <p:cNvSpPr/>
          <p:nvPr/>
        </p:nvSpPr>
        <p:spPr>
          <a:xfrm rot="10800000">
            <a:off x="3352800" y="304800"/>
            <a:ext cx="1752600" cy="53340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1295400" y="2971800"/>
            <a:ext cx="304800" cy="762000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4343400" y="6096000"/>
            <a:ext cx="1828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029200" y="3657600"/>
            <a:ext cx="3810000" cy="2286000"/>
            <a:chOff x="4419600" y="3657600"/>
            <a:chExt cx="3810000" cy="2286000"/>
          </a:xfrm>
        </p:grpSpPr>
        <p:sp>
          <p:nvSpPr>
            <p:cNvPr id="9" name="Rounded Rectangular Callout 8"/>
            <p:cNvSpPr/>
            <p:nvPr/>
          </p:nvSpPr>
          <p:spPr>
            <a:xfrm rot="5400000">
              <a:off x="5181600" y="2895600"/>
              <a:ext cx="2286000" cy="3810000"/>
            </a:xfrm>
            <a:prstGeom prst="wedgeRoundRect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5800" y="3899118"/>
              <a:ext cx="3733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The Statue of liberty was sent to New York on board the French war ship “Isere” in 1885.</a:t>
              </a:r>
              <a:endParaRPr lang="en-US" sz="2800" dirty="0"/>
            </a:p>
          </p:txBody>
        </p:sp>
      </p:grpSp>
      <p:pic>
        <p:nvPicPr>
          <p:cNvPr id="13" name="Picture 12" descr="nyc-borough-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52400"/>
            <a:ext cx="4648200" cy="289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Left-Up Arrow 13"/>
          <p:cNvSpPr/>
          <p:nvPr/>
        </p:nvSpPr>
        <p:spPr>
          <a:xfrm rot="8461867">
            <a:off x="2740378" y="1289811"/>
            <a:ext cx="1463732" cy="1203180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04800" y="2895600"/>
            <a:ext cx="4343400" cy="3733800"/>
            <a:chOff x="304800" y="2895600"/>
            <a:chExt cx="4343400" cy="3733800"/>
          </a:xfrm>
        </p:grpSpPr>
        <p:pic>
          <p:nvPicPr>
            <p:cNvPr id="6" name="Picture 5" descr="inseregraphic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2895600"/>
              <a:ext cx="4343400" cy="31625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04800" y="6019800"/>
              <a:ext cx="4343400" cy="609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6150114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The French war ship “Isere” in 1885.</a:t>
              </a:r>
              <a:endParaRPr lang="en-US" sz="2000" b="1" dirty="0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0"/>
            <a:ext cx="3810000" cy="3190875"/>
          </a:xfrm>
          <a:prstGeom prst="rect">
            <a:avLst/>
          </a:prstGeom>
        </p:spPr>
      </p:pic>
      <p:pic>
        <p:nvPicPr>
          <p:cNvPr id="6" name="Picture 5" descr="giphy8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360045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4495800" y="4267200"/>
            <a:ext cx="3810000" cy="2286000"/>
            <a:chOff x="4419600" y="3657600"/>
            <a:chExt cx="3810000" cy="2286000"/>
          </a:xfrm>
        </p:grpSpPr>
        <p:sp>
          <p:nvSpPr>
            <p:cNvPr id="8" name="Rounded Rectangular Callout 7"/>
            <p:cNvSpPr/>
            <p:nvPr/>
          </p:nvSpPr>
          <p:spPr>
            <a:xfrm rot="5400000">
              <a:off x="5181600" y="2895600"/>
              <a:ext cx="2286000" cy="3810000"/>
            </a:xfrm>
            <a:prstGeom prst="wedgeRoundRect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3899118"/>
              <a:ext cx="3733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/>
                <a:t>The broken chain symbolizes her free forward movement.</a:t>
              </a:r>
              <a:endParaRPr lang="en-US" sz="3200" dirty="0"/>
            </a:p>
          </p:txBody>
        </p:sp>
      </p:grpSp>
      <p:sp>
        <p:nvSpPr>
          <p:cNvPr id="10" name="Left-Up Arrow 9"/>
          <p:cNvSpPr/>
          <p:nvPr/>
        </p:nvSpPr>
        <p:spPr>
          <a:xfrm rot="10219080">
            <a:off x="3102234" y="1521987"/>
            <a:ext cx="1692745" cy="1694524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62737"/>
            <a:ext cx="4114800" cy="422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953000" y="304800"/>
            <a:ext cx="3886200" cy="2819400"/>
            <a:chOff x="8153400" y="1295400"/>
            <a:chExt cx="3886200" cy="2819400"/>
          </a:xfrm>
        </p:grpSpPr>
        <p:sp>
          <p:nvSpPr>
            <p:cNvPr id="7" name="Cloud 6"/>
            <p:cNvSpPr/>
            <p:nvPr/>
          </p:nvSpPr>
          <p:spPr>
            <a:xfrm>
              <a:off x="8153400" y="1295400"/>
              <a:ext cx="3886200" cy="2819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20971" y="1828800"/>
              <a:ext cx="3213829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/>
                <a:t>The statue`s original </a:t>
              </a:r>
            </a:p>
            <a:p>
              <a:pPr algn="ctr"/>
              <a:r>
                <a:rPr lang="en-US" sz="2800" dirty="0" smtClean="0"/>
                <a:t>torch was the first </a:t>
              </a:r>
            </a:p>
            <a:p>
              <a:pPr algn="ctr"/>
              <a:r>
                <a:rPr lang="en-US" sz="2800" dirty="0" smtClean="0"/>
                <a:t>part constructed </a:t>
              </a:r>
            </a:p>
            <a:p>
              <a:pPr algn="ctr"/>
              <a:r>
                <a:rPr lang="en-US" sz="2800" dirty="0" smtClean="0"/>
                <a:t>in 1876.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81600" y="3657600"/>
            <a:ext cx="3810000" cy="2286000"/>
            <a:chOff x="4419600" y="3657600"/>
            <a:chExt cx="3810000" cy="2286000"/>
          </a:xfrm>
        </p:grpSpPr>
        <p:sp>
          <p:nvSpPr>
            <p:cNvPr id="10" name="Rounded Rectangular Callout 9"/>
            <p:cNvSpPr/>
            <p:nvPr/>
          </p:nvSpPr>
          <p:spPr>
            <a:xfrm rot="5400000">
              <a:off x="5181600" y="2895600"/>
              <a:ext cx="2286000" cy="3810000"/>
            </a:xfrm>
            <a:prstGeom prst="wedgeRoundRect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3899118"/>
              <a:ext cx="3733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/>
                <a:t>It was replaced by a new copper torch covered in 24k gold leaf in 1984.</a:t>
              </a:r>
              <a:endParaRPr lang="en-US" sz="2800" dirty="0"/>
            </a:p>
          </p:txBody>
        </p:sp>
      </p:grpSp>
      <p:sp>
        <p:nvSpPr>
          <p:cNvPr id="12" name="Curved Down Arrow 11"/>
          <p:cNvSpPr/>
          <p:nvPr/>
        </p:nvSpPr>
        <p:spPr>
          <a:xfrm rot="18586451">
            <a:off x="4119833" y="153413"/>
            <a:ext cx="1400928" cy="868011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6200000">
            <a:off x="6724650" y="3257551"/>
            <a:ext cx="647700" cy="3810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ediagram.gif"/>
          <p:cNvPicPr>
            <a:picLocks noChangeAspect="1"/>
          </p:cNvPicPr>
          <p:nvPr/>
        </p:nvPicPr>
        <p:blipFill>
          <a:blip r:embed="rId2"/>
          <a:srcRect b="6329"/>
          <a:stretch>
            <a:fillRect/>
          </a:stretch>
        </p:blipFill>
        <p:spPr>
          <a:xfrm>
            <a:off x="381000" y="609600"/>
            <a:ext cx="8077199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76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Describing the different Parts of the Statue.</a:t>
            </a:r>
            <a:endParaRPr lang="en-US" sz="36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4572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1981200"/>
            <a:ext cx="43434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1336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Why did France present  the statue of Liberty to the USA?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4800" y="1981200"/>
            <a:ext cx="4343400" cy="2057400"/>
            <a:chOff x="-2895600" y="1828800"/>
            <a:chExt cx="4343400" cy="2057400"/>
          </a:xfrm>
        </p:grpSpPr>
        <p:grpSp>
          <p:nvGrpSpPr>
            <p:cNvPr id="36" name="Group 35"/>
            <p:cNvGrpSpPr/>
            <p:nvPr/>
          </p:nvGrpSpPr>
          <p:grpSpPr>
            <a:xfrm>
              <a:off x="-2895600" y="1828800"/>
              <a:ext cx="4343400" cy="2057400"/>
              <a:chOff x="-3657600" y="0"/>
              <a:chExt cx="4343400" cy="2057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-3657600" y="0"/>
                <a:ext cx="43434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DETA-166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657600" y="0"/>
                <a:ext cx="2057400" cy="2057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-457200" y="2466455"/>
              <a:ext cx="1595535" cy="103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Rose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" name="Picture 29" descr="20180312_154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81000"/>
            <a:ext cx="23622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4800600" y="1981200"/>
            <a:ext cx="39624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0" y="2286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When was the construction of the pedestal finished?</a:t>
            </a:r>
            <a:endParaRPr lang="en-US" sz="3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4793343" y="2030314"/>
            <a:ext cx="4038600" cy="2057400"/>
            <a:chOff x="12268200" y="2514600"/>
            <a:chExt cx="3733800" cy="1524000"/>
          </a:xfrm>
        </p:grpSpPr>
        <p:grpSp>
          <p:nvGrpSpPr>
            <p:cNvPr id="41" name="Group 40"/>
            <p:cNvGrpSpPr/>
            <p:nvPr/>
          </p:nvGrpSpPr>
          <p:grpSpPr>
            <a:xfrm>
              <a:off x="12268200" y="2514600"/>
              <a:ext cx="3733800" cy="1524000"/>
              <a:chOff x="3276600" y="4267200"/>
              <a:chExt cx="3733800" cy="1524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76600" y="4267200"/>
                <a:ext cx="3733800" cy="152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86400" y="4724400"/>
                <a:ext cx="137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Dalia</a:t>
                </a:r>
                <a:endPara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3" name="Picture 12" descr="dali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68200" y="2514600"/>
              <a:ext cx="1828800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4" name="Picture 63" descr="20180312_154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04800"/>
            <a:ext cx="23622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2" name="Rectangle 161"/>
          <p:cNvSpPr/>
          <p:nvPr/>
        </p:nvSpPr>
        <p:spPr>
          <a:xfrm>
            <a:off x="4800600" y="4267200"/>
            <a:ext cx="39624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28600" y="43434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00" y="4558605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Who designed the Statue? </a:t>
            </a:r>
            <a:endParaRPr lang="en-US" sz="3200" dirty="0"/>
          </a:p>
        </p:txBody>
      </p:sp>
      <p:sp>
        <p:nvSpPr>
          <p:cNvPr id="164" name="TextBox 163"/>
          <p:cNvSpPr txBox="1"/>
          <p:nvPr/>
        </p:nvSpPr>
        <p:spPr>
          <a:xfrm>
            <a:off x="4953000" y="45720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What does broken chain symbolize?</a:t>
            </a:r>
            <a:endParaRPr lang="en-US" sz="32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4800" y="4343400"/>
            <a:ext cx="4267200" cy="2057400"/>
            <a:chOff x="7848600" y="3886201"/>
            <a:chExt cx="4267200" cy="1524000"/>
          </a:xfrm>
        </p:grpSpPr>
        <p:sp>
          <p:nvSpPr>
            <p:cNvPr id="55" name="Rectangle 54"/>
            <p:cNvSpPr/>
            <p:nvPr/>
          </p:nvSpPr>
          <p:spPr>
            <a:xfrm>
              <a:off x="7848600" y="3886201"/>
              <a:ext cx="42672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112829" y="4343400"/>
              <a:ext cx="15675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Lily</a:t>
              </a:r>
              <a:endPara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Picture 16" descr="images9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8600" y="3886201"/>
              <a:ext cx="1905000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3" name="Group 62"/>
          <p:cNvGrpSpPr/>
          <p:nvPr/>
        </p:nvGrpSpPr>
        <p:grpSpPr>
          <a:xfrm>
            <a:off x="4800600" y="4267200"/>
            <a:ext cx="4114800" cy="2057400"/>
            <a:chOff x="5029200" y="4038600"/>
            <a:chExt cx="4114800" cy="1524000"/>
          </a:xfrm>
        </p:grpSpPr>
        <p:grpSp>
          <p:nvGrpSpPr>
            <p:cNvPr id="59" name="Group 40"/>
            <p:cNvGrpSpPr/>
            <p:nvPr/>
          </p:nvGrpSpPr>
          <p:grpSpPr>
            <a:xfrm>
              <a:off x="5410200" y="4038600"/>
              <a:ext cx="3733800" cy="1524000"/>
              <a:chOff x="3276600" y="4114800"/>
              <a:chExt cx="3733800" cy="15240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276600" y="4114800"/>
                <a:ext cx="3733800" cy="152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105400" y="4495799"/>
                <a:ext cx="1371600" cy="56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Tulip</a:t>
                </a:r>
                <a:endParaRPr 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5" name="Picture 14" descr="tulip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4038600"/>
              <a:ext cx="1905000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47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endParaRPr lang="en-US" sz="6000" dirty="0" smtClean="0"/>
          </a:p>
          <a:p>
            <a:r>
              <a:rPr lang="en-US" sz="3600" dirty="0" smtClean="0"/>
              <a:t>Each Group  Mach your Answer.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55319"/>
            <a:ext cx="769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France presented the statue of liberty to the USA as a gift for the Americans on the occasion of celebrating the 100 years of the American Declaration of independence.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762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pedestal  means base which was finished  in April 1886.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257" y="2286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Introducing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8238" y="3808727"/>
            <a:ext cx="574336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Time:50 Minutes,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Date:03July,2020</a:t>
            </a:r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8238" y="1863731"/>
            <a:ext cx="5743362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Biplab Das 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Assistant Teacher (M.S.S; M.Ed.)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Raozan R.R.A.C Govt. High School.</a:t>
            </a:r>
          </a:p>
          <a:p>
            <a:r>
              <a:rPr lang="en-US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E-mail: 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biplabd80@yahoo.com</a:t>
            </a:r>
            <a:endParaRPr lang="en-US" sz="24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54232" y="2826808"/>
            <a:ext cx="417568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Off-page Connector 16"/>
          <p:cNvSpPr/>
          <p:nvPr/>
        </p:nvSpPr>
        <p:spPr>
          <a:xfrm>
            <a:off x="683558" y="4831568"/>
            <a:ext cx="3737629" cy="2068853"/>
          </a:xfrm>
          <a:prstGeom prst="flowChartOffpage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3399FF"/>
                </a:solidFill>
              </a:rPr>
              <a:t>Class </a:t>
            </a:r>
            <a:r>
              <a:rPr lang="en-US" sz="3600" b="1" dirty="0" smtClean="0">
                <a:solidFill>
                  <a:srgbClr val="3399FF"/>
                </a:solidFill>
              </a:rPr>
              <a:t>Ten</a:t>
            </a:r>
            <a:endParaRPr lang="en-US" sz="3600" b="1" dirty="0">
              <a:solidFill>
                <a:srgbClr val="3399FF"/>
              </a:solidFill>
            </a:endParaRPr>
          </a:p>
          <a:p>
            <a:pPr algn="ctr"/>
            <a:r>
              <a:rPr lang="en-US" sz="3600" dirty="0"/>
              <a:t>English 1</a:t>
            </a:r>
            <a:r>
              <a:rPr lang="en-US" sz="3600" baseline="30000" dirty="0"/>
              <a:t>st</a:t>
            </a:r>
            <a:r>
              <a:rPr lang="en-US" sz="3600" dirty="0"/>
              <a:t> Paper.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4008"/>
          <a:stretch/>
        </p:blipFill>
        <p:spPr>
          <a:xfrm>
            <a:off x="589106" y="1752600"/>
            <a:ext cx="1963267" cy="26056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14600"/>
            <a:ext cx="762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French Sculptor Frederic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Bartholdi Who was designer of The Statue of Liberty.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1" y="4741783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The broken chain symbolizes her free forward movement.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33400"/>
            <a:ext cx="6477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endParaRPr lang="en-US" sz="6000" dirty="0" smtClean="0"/>
          </a:p>
          <a:p>
            <a:r>
              <a:rPr lang="en-US" sz="3600" dirty="0" smtClean="0"/>
              <a:t>Each Group  Mach your Answer.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025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“Write a summary of the passage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no more than 70 to 80 words”.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ouse-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2961"/>
            <a:ext cx="8458200" cy="3489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24200" y="2562761"/>
            <a:ext cx="3657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work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L. Stutue\La Verdad nos hace libre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-10000"/>
          </a:blip>
          <a:srcRect l="6195" r="1770"/>
          <a:stretch>
            <a:fillRect/>
          </a:stretch>
        </p:blipFill>
        <p:spPr bwMode="auto">
          <a:xfrm>
            <a:off x="304800" y="280876"/>
            <a:ext cx="8610600" cy="6272324"/>
          </a:xfrm>
          <a:prstGeom prst="rect">
            <a:avLst/>
          </a:prstGeom>
          <a:noFill/>
        </p:spPr>
      </p:pic>
      <p:pic>
        <p:nvPicPr>
          <p:cNvPr id="4" name="Picture 3" descr="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12333"/>
            <a:ext cx="2971800" cy="2954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43200" y="2150533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886200" cy="2645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leaning-tower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51681"/>
            <a:ext cx="3886200" cy="2487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Taj_Mahal_in_March_2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75481"/>
            <a:ext cx="3962400" cy="2423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ages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228600"/>
            <a:ext cx="3809999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4800" y="5763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What do you see in the pictures?</a:t>
            </a:r>
          </a:p>
          <a:p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657600" y="1828800"/>
            <a:ext cx="1828800" cy="2057400"/>
            <a:chOff x="9753600" y="914400"/>
            <a:chExt cx="1828800" cy="1828800"/>
          </a:xfrm>
        </p:grpSpPr>
        <p:sp>
          <p:nvSpPr>
            <p:cNvPr id="17" name="10-Point Star 16"/>
            <p:cNvSpPr/>
            <p:nvPr/>
          </p:nvSpPr>
          <p:spPr>
            <a:xfrm>
              <a:off x="9753600" y="914400"/>
              <a:ext cx="1828800" cy="1828800"/>
            </a:xfrm>
            <a:prstGeom prst="star10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0" y="1219200"/>
              <a:ext cx="152400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Thanks 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For Good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Guess  </a:t>
              </a:r>
              <a:endParaRPr lang="en-US" sz="3200" dirty="0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40731"/>
              </p:ext>
            </p:extLst>
          </p:nvPr>
        </p:nvGraphicFramePr>
        <p:xfrm>
          <a:off x="3235325" y="2274888"/>
          <a:ext cx="2674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2674440" imgH="488520" progId="Package">
                  <p:embed/>
                </p:oleObj>
              </mc:Choice>
              <mc:Fallback>
                <p:oleObj name="Packager Shell Object" showAsIcon="1" r:id="rId3" imgW="2674440" imgH="48852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274888"/>
                        <a:ext cx="26749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968514"/>
            <a:ext cx="7543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Watch the video for next question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914400"/>
            <a:ext cx="6324600" cy="646331"/>
          </a:xfrm>
          <a:prstGeom prst="rect">
            <a:avLst/>
          </a:prstGeom>
          <a:solidFill>
            <a:srgbClr val="FFC000"/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imagine today’s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752600"/>
            <a:ext cx="2819400" cy="646331"/>
          </a:xfrm>
          <a:prstGeom prst="rect">
            <a:avLst/>
          </a:prstGeom>
          <a:solidFill>
            <a:srgbClr val="FFC000"/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Yes, teacher.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514600"/>
            <a:ext cx="137160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124200"/>
            <a:ext cx="5638800" cy="769441"/>
          </a:xfrm>
          <a:prstGeom prst="rect">
            <a:avLst/>
          </a:prstGeom>
          <a:solidFill>
            <a:srgbClr val="92D050"/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The Statue of Liberty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4798874"/>
            <a:ext cx="48768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unit-8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Lesson-3/D,Page-107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Date: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03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July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4016514"/>
            <a:ext cx="3124200" cy="707886"/>
          </a:xfrm>
          <a:prstGeom prst="rect">
            <a:avLst/>
          </a:prstGeom>
          <a:solidFill>
            <a:srgbClr val="FFC000"/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Good Guess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5811" y="1828800"/>
            <a:ext cx="8683389" cy="399936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completing the lesson students will be able to……</a:t>
            </a:r>
          </a:p>
          <a:p>
            <a:endParaRPr lang="en-US" sz="3600" dirty="0"/>
          </a:p>
          <a:p>
            <a:pPr marL="742950" indent="-742950"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understand texts</a:t>
            </a:r>
          </a:p>
          <a:p>
            <a:pPr marL="742950" indent="-742950"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answer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questions.</a:t>
            </a:r>
          </a:p>
          <a:p>
            <a:pPr marL="742950" indent="-742950"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 a short paragraph.</a:t>
            </a:r>
          </a:p>
        </p:txBody>
      </p:sp>
      <p:sp>
        <p:nvSpPr>
          <p:cNvPr id="28" name="Down Arrow Callout 27"/>
          <p:cNvSpPr/>
          <p:nvPr/>
        </p:nvSpPr>
        <p:spPr>
          <a:xfrm>
            <a:off x="123154" y="457200"/>
            <a:ext cx="5940189" cy="1215217"/>
          </a:xfrm>
          <a:prstGeom prst="downArrowCallout">
            <a:avLst>
              <a:gd name="adj1" fmla="val 22297"/>
              <a:gd name="adj2" fmla="val 23649"/>
              <a:gd name="adj3" fmla="val 25000"/>
              <a:gd name="adj4" fmla="val 59571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</a:rPr>
              <a:t>Learning Outcomes: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3810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Key Words &amp; Synonym 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066800" y="1295400"/>
            <a:ext cx="7568514" cy="1143000"/>
            <a:chOff x="1066800" y="1295400"/>
            <a:chExt cx="7568514" cy="1143000"/>
          </a:xfrm>
        </p:grpSpPr>
        <p:sp>
          <p:nvSpPr>
            <p:cNvPr id="10" name="Pentagon 9"/>
            <p:cNvSpPr/>
            <p:nvPr/>
          </p:nvSpPr>
          <p:spPr>
            <a:xfrm>
              <a:off x="1066800" y="1447800"/>
              <a:ext cx="28194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15240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Sculpture</a:t>
              </a:r>
              <a:endParaRPr lang="en-US" dirty="0"/>
            </a:p>
          </p:txBody>
        </p:sp>
        <p:sp>
          <p:nvSpPr>
            <p:cNvPr id="14" name="Pentagon 13"/>
            <p:cNvSpPr/>
            <p:nvPr/>
          </p:nvSpPr>
          <p:spPr>
            <a:xfrm rot="10800000">
              <a:off x="5867400" y="1447800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1447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Monument</a:t>
              </a:r>
              <a:endParaRPr lang="en-US" b="1" dirty="0"/>
            </a:p>
          </p:txBody>
        </p:sp>
        <p:pic>
          <p:nvPicPr>
            <p:cNvPr id="42" name="Picture 41" descr="scu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1295400"/>
              <a:ext cx="175260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1066800" y="2514601"/>
            <a:ext cx="7568514" cy="1143000"/>
            <a:chOff x="1066800" y="2514601"/>
            <a:chExt cx="7568514" cy="1143000"/>
          </a:xfrm>
        </p:grpSpPr>
        <p:sp>
          <p:nvSpPr>
            <p:cNvPr id="17" name="Pentagon 16"/>
            <p:cNvSpPr/>
            <p:nvPr/>
          </p:nvSpPr>
          <p:spPr>
            <a:xfrm>
              <a:off x="1066800" y="2743200"/>
              <a:ext cx="27432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0" y="28194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Gift</a:t>
              </a:r>
              <a:endParaRPr lang="en-US" dirty="0"/>
            </a:p>
          </p:txBody>
        </p:sp>
        <p:sp>
          <p:nvSpPr>
            <p:cNvPr id="19" name="Pentagon 18"/>
            <p:cNvSpPr/>
            <p:nvPr/>
          </p:nvSpPr>
          <p:spPr>
            <a:xfrm rot="10800000">
              <a:off x="5867400" y="2667000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0800" y="26670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present</a:t>
              </a:r>
              <a:endParaRPr lang="en-US" dirty="0"/>
            </a:p>
          </p:txBody>
        </p:sp>
        <p:pic>
          <p:nvPicPr>
            <p:cNvPr id="43" name="Picture 42" descr="Large_Red_Gift_Box_Clipart.png"/>
            <p:cNvPicPr>
              <a:picLocks noChangeAspect="1"/>
            </p:cNvPicPr>
            <p:nvPr/>
          </p:nvPicPr>
          <p:blipFill>
            <a:blip r:embed="rId3"/>
            <a:srcRect l="24761" t="17220" r="25718" b="43174"/>
            <a:stretch>
              <a:fillRect/>
            </a:stretch>
          </p:blipFill>
          <p:spPr>
            <a:xfrm>
              <a:off x="3886200" y="2514601"/>
              <a:ext cx="182880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1066800" y="3886200"/>
            <a:ext cx="7543800" cy="1219200"/>
            <a:chOff x="1066800" y="3886200"/>
            <a:chExt cx="7543800" cy="1219200"/>
          </a:xfrm>
        </p:grpSpPr>
        <p:sp>
          <p:nvSpPr>
            <p:cNvPr id="31" name="Pentagon 30"/>
            <p:cNvSpPr/>
            <p:nvPr/>
          </p:nvSpPr>
          <p:spPr>
            <a:xfrm>
              <a:off x="1066800" y="3979783"/>
              <a:ext cx="27432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0" y="4055983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Declaration</a:t>
              </a:r>
              <a:endParaRPr lang="en-US" dirty="0"/>
            </a:p>
          </p:txBody>
        </p:sp>
        <p:sp>
          <p:nvSpPr>
            <p:cNvPr id="33" name="Pentagon 32"/>
            <p:cNvSpPr/>
            <p:nvPr/>
          </p:nvSpPr>
          <p:spPr>
            <a:xfrm rot="10800000">
              <a:off x="5867400" y="3979783"/>
              <a:ext cx="2743200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9800" y="403860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2800" b="1" dirty="0" smtClean="0"/>
                <a:t>announcement</a:t>
              </a:r>
              <a:endParaRPr lang="en-US" dirty="0"/>
            </a:p>
          </p:txBody>
        </p:sp>
        <p:pic>
          <p:nvPicPr>
            <p:cNvPr id="44" name="Picture 43" descr="announcement-imag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3886200"/>
              <a:ext cx="1752600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1066800" y="5257800"/>
            <a:ext cx="7568514" cy="1295400"/>
            <a:chOff x="1066800" y="5257800"/>
            <a:chExt cx="7568514" cy="1295400"/>
          </a:xfrm>
        </p:grpSpPr>
        <p:sp>
          <p:nvSpPr>
            <p:cNvPr id="36" name="Pentagon 35"/>
            <p:cNvSpPr/>
            <p:nvPr/>
          </p:nvSpPr>
          <p:spPr>
            <a:xfrm>
              <a:off x="1066800" y="5334000"/>
              <a:ext cx="28194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19200" y="5351383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Statue</a:t>
              </a:r>
              <a:endParaRPr lang="en-US" dirty="0"/>
            </a:p>
          </p:txBody>
        </p:sp>
        <p:sp>
          <p:nvSpPr>
            <p:cNvPr id="38" name="Pentagon 37"/>
            <p:cNvSpPr/>
            <p:nvPr/>
          </p:nvSpPr>
          <p:spPr>
            <a:xfrm rot="10800000">
              <a:off x="5867400" y="5275183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00800" y="5275183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figure</a:t>
              </a:r>
              <a:endParaRPr lang="en-US" dirty="0"/>
            </a:p>
          </p:txBody>
        </p:sp>
        <p:pic>
          <p:nvPicPr>
            <p:cNvPr id="46" name="Picture 45" descr="supreme-court-wb_3.jpg"/>
            <p:cNvPicPr>
              <a:picLocks noChangeAspect="1"/>
            </p:cNvPicPr>
            <p:nvPr/>
          </p:nvPicPr>
          <p:blipFill>
            <a:blip r:embed="rId5"/>
            <a:srcRect l="47504" t="5679" r="22543" b="5679"/>
            <a:stretch>
              <a:fillRect/>
            </a:stretch>
          </p:blipFill>
          <p:spPr>
            <a:xfrm>
              <a:off x="3962400" y="5257800"/>
              <a:ext cx="1752600" cy="129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066800" y="2362200"/>
            <a:ext cx="7568514" cy="1295400"/>
            <a:chOff x="1066800" y="2362200"/>
            <a:chExt cx="7568514" cy="1295400"/>
          </a:xfrm>
        </p:grpSpPr>
        <p:sp>
          <p:nvSpPr>
            <p:cNvPr id="10" name="Pentagon 9"/>
            <p:cNvSpPr/>
            <p:nvPr/>
          </p:nvSpPr>
          <p:spPr>
            <a:xfrm>
              <a:off x="1066800" y="2743200"/>
              <a:ext cx="27432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28194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Pedestal</a:t>
              </a:r>
              <a:endParaRPr lang="en-US" dirty="0"/>
            </a:p>
          </p:txBody>
        </p:sp>
        <p:sp>
          <p:nvSpPr>
            <p:cNvPr id="19" name="Pentagon 18"/>
            <p:cNvSpPr/>
            <p:nvPr/>
          </p:nvSpPr>
          <p:spPr>
            <a:xfrm rot="10800000">
              <a:off x="5867400" y="2667000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00800" y="27432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base</a:t>
              </a:r>
              <a:endParaRPr lang="en-US" dirty="0"/>
            </a:p>
          </p:txBody>
        </p:sp>
        <p:pic>
          <p:nvPicPr>
            <p:cNvPr id="26" name="Picture 25" descr="p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2362200"/>
              <a:ext cx="1676400" cy="129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1066800" y="3733801"/>
            <a:ext cx="7543800" cy="1295400"/>
            <a:chOff x="1066800" y="3733801"/>
            <a:chExt cx="7543800" cy="1295400"/>
          </a:xfrm>
        </p:grpSpPr>
        <p:sp>
          <p:nvSpPr>
            <p:cNvPr id="13" name="Pentagon 12"/>
            <p:cNvSpPr/>
            <p:nvPr/>
          </p:nvSpPr>
          <p:spPr>
            <a:xfrm>
              <a:off x="1066800" y="3979783"/>
              <a:ext cx="27432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4055983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Ceremony</a:t>
              </a:r>
              <a:endParaRPr lang="en-US" dirty="0"/>
            </a:p>
          </p:txBody>
        </p:sp>
        <p:sp>
          <p:nvSpPr>
            <p:cNvPr id="15" name="Pentagon 14"/>
            <p:cNvSpPr/>
            <p:nvPr/>
          </p:nvSpPr>
          <p:spPr>
            <a:xfrm rot="10800000">
              <a:off x="5867400" y="3979783"/>
              <a:ext cx="2743200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4038600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2800" b="1" dirty="0" smtClean="0"/>
                <a:t>observance</a:t>
              </a:r>
              <a:endParaRPr lang="en-US" dirty="0"/>
            </a:p>
          </p:txBody>
        </p:sp>
        <p:pic>
          <p:nvPicPr>
            <p:cNvPr id="27" name="Picture 26" descr="olympic-ring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3733801"/>
              <a:ext cx="1795463" cy="1295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1066800" y="5105400"/>
            <a:ext cx="7568514" cy="1219200"/>
            <a:chOff x="1066800" y="5105400"/>
            <a:chExt cx="7568514" cy="1219200"/>
          </a:xfrm>
        </p:grpSpPr>
        <p:sp>
          <p:nvSpPr>
            <p:cNvPr id="17" name="Pentagon 16"/>
            <p:cNvSpPr/>
            <p:nvPr/>
          </p:nvSpPr>
          <p:spPr>
            <a:xfrm>
              <a:off x="1066800" y="5334000"/>
              <a:ext cx="28194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0" y="5351383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Centennial</a:t>
              </a:r>
              <a:endParaRPr lang="en-US" dirty="0"/>
            </a:p>
          </p:txBody>
        </p:sp>
        <p:sp>
          <p:nvSpPr>
            <p:cNvPr id="21" name="Pentagon 20"/>
            <p:cNvSpPr/>
            <p:nvPr/>
          </p:nvSpPr>
          <p:spPr>
            <a:xfrm rot="10800000">
              <a:off x="5867400" y="5275183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4600" y="53340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anniversary</a:t>
              </a:r>
              <a:endParaRPr lang="en-US" dirty="0"/>
            </a:p>
          </p:txBody>
        </p:sp>
        <p:pic>
          <p:nvPicPr>
            <p:cNvPr id="28" name="Picture 27" descr="cent_mstr_2c1.jpeg"/>
            <p:cNvPicPr>
              <a:picLocks noChangeAspect="1"/>
            </p:cNvPicPr>
            <p:nvPr/>
          </p:nvPicPr>
          <p:blipFill>
            <a:blip r:embed="rId4"/>
            <a:srcRect l="6000" t="20588" r="5000" b="20588"/>
            <a:stretch>
              <a:fillRect/>
            </a:stretch>
          </p:blipFill>
          <p:spPr>
            <a:xfrm>
              <a:off x="3886200" y="5105400"/>
              <a:ext cx="1828800" cy="12192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066800" y="1143000"/>
            <a:ext cx="7568514" cy="1143000"/>
            <a:chOff x="1066800" y="1143000"/>
            <a:chExt cx="7568514" cy="1143000"/>
          </a:xfrm>
        </p:grpSpPr>
        <p:sp>
          <p:nvSpPr>
            <p:cNvPr id="6" name="Pentagon 5"/>
            <p:cNvSpPr/>
            <p:nvPr/>
          </p:nvSpPr>
          <p:spPr>
            <a:xfrm>
              <a:off x="1066800" y="1447800"/>
              <a:ext cx="28194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15240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Assemble</a:t>
              </a:r>
              <a:endParaRPr lang="en-US" dirty="0"/>
            </a:p>
          </p:txBody>
        </p:sp>
        <p:sp>
          <p:nvSpPr>
            <p:cNvPr id="23" name="Pentagon 22"/>
            <p:cNvSpPr/>
            <p:nvPr/>
          </p:nvSpPr>
          <p:spPr>
            <a:xfrm rot="10800000">
              <a:off x="5867400" y="1447800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144780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gather</a:t>
              </a:r>
              <a:endParaRPr lang="en-US" dirty="0"/>
            </a:p>
          </p:txBody>
        </p:sp>
        <p:pic>
          <p:nvPicPr>
            <p:cNvPr id="29" name="Picture 28" descr="4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400" y="1143000"/>
              <a:ext cx="167640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0" name="TextBox 29"/>
          <p:cNvSpPr txBox="1"/>
          <p:nvPr/>
        </p:nvSpPr>
        <p:spPr>
          <a:xfrm>
            <a:off x="1752600" y="228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Key Wards &amp; Synonym 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66800" y="5181600"/>
            <a:ext cx="7568514" cy="1257300"/>
            <a:chOff x="1066800" y="5181600"/>
            <a:chExt cx="7568514" cy="1257300"/>
          </a:xfrm>
        </p:grpSpPr>
        <p:sp>
          <p:nvSpPr>
            <p:cNvPr id="17" name="Pentagon 16"/>
            <p:cNvSpPr/>
            <p:nvPr/>
          </p:nvSpPr>
          <p:spPr>
            <a:xfrm>
              <a:off x="1066800" y="5334000"/>
              <a:ext cx="28194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0" y="5351383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Oppression</a:t>
              </a:r>
              <a:endParaRPr lang="en-US" dirty="0"/>
            </a:p>
          </p:txBody>
        </p:sp>
        <p:sp>
          <p:nvSpPr>
            <p:cNvPr id="21" name="Pentagon 20"/>
            <p:cNvSpPr/>
            <p:nvPr/>
          </p:nvSpPr>
          <p:spPr>
            <a:xfrm rot="10800000">
              <a:off x="5867400" y="5275183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4600" y="5275183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2800" b="1" dirty="0" smtClean="0"/>
                <a:t>domination</a:t>
              </a:r>
              <a:endParaRPr lang="en-US" sz="1600" dirty="0"/>
            </a:p>
          </p:txBody>
        </p:sp>
        <p:pic>
          <p:nvPicPr>
            <p:cNvPr id="26" name="Picture 25" descr="White-Oppression-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5181600"/>
              <a:ext cx="1676400" cy="1257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2" name="Group 31"/>
          <p:cNvGrpSpPr/>
          <p:nvPr/>
        </p:nvGrpSpPr>
        <p:grpSpPr>
          <a:xfrm>
            <a:off x="1066800" y="3962400"/>
            <a:ext cx="7543800" cy="1160871"/>
            <a:chOff x="1066800" y="3962400"/>
            <a:chExt cx="7543800" cy="1160871"/>
          </a:xfrm>
        </p:grpSpPr>
        <p:sp>
          <p:nvSpPr>
            <p:cNvPr id="13" name="Pentagon 12"/>
            <p:cNvSpPr/>
            <p:nvPr/>
          </p:nvSpPr>
          <p:spPr>
            <a:xfrm>
              <a:off x="1066800" y="3979783"/>
              <a:ext cx="27432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4055983"/>
              <a:ext cx="228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Enlightening</a:t>
              </a:r>
              <a:endParaRPr lang="en-US" dirty="0"/>
            </a:p>
          </p:txBody>
        </p:sp>
        <p:sp>
          <p:nvSpPr>
            <p:cNvPr id="15" name="Pentagon 14"/>
            <p:cNvSpPr/>
            <p:nvPr/>
          </p:nvSpPr>
          <p:spPr>
            <a:xfrm rot="10800000">
              <a:off x="5867400" y="3979783"/>
              <a:ext cx="2743200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4076581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2800" b="1" dirty="0" smtClean="0"/>
                <a:t>instructive</a:t>
              </a:r>
              <a:endParaRPr lang="en-US" dirty="0"/>
            </a:p>
          </p:txBody>
        </p:sp>
        <p:pic>
          <p:nvPicPr>
            <p:cNvPr id="27" name="Picture 26" descr="Spiritual-Connection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0512" y="3962400"/>
              <a:ext cx="1614488" cy="1160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/>
          <p:cNvGrpSpPr/>
          <p:nvPr/>
        </p:nvGrpSpPr>
        <p:grpSpPr>
          <a:xfrm>
            <a:off x="1066800" y="2667000"/>
            <a:ext cx="7568514" cy="1219200"/>
            <a:chOff x="1066800" y="2667000"/>
            <a:chExt cx="7568514" cy="1219200"/>
          </a:xfrm>
        </p:grpSpPr>
        <p:sp>
          <p:nvSpPr>
            <p:cNvPr id="10" name="Pentagon 9"/>
            <p:cNvSpPr/>
            <p:nvPr/>
          </p:nvSpPr>
          <p:spPr>
            <a:xfrm>
              <a:off x="1066800" y="2743200"/>
              <a:ext cx="27432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28194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Wrapped</a:t>
              </a:r>
              <a:endParaRPr lang="en-US" dirty="0"/>
            </a:p>
          </p:txBody>
        </p:sp>
        <p:sp>
          <p:nvSpPr>
            <p:cNvPr id="19" name="Pentagon 18"/>
            <p:cNvSpPr/>
            <p:nvPr/>
          </p:nvSpPr>
          <p:spPr>
            <a:xfrm rot="10800000">
              <a:off x="5867400" y="2667000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05600" y="2691825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covered</a:t>
              </a:r>
              <a:endParaRPr lang="en-US" dirty="0"/>
            </a:p>
          </p:txBody>
        </p:sp>
        <p:pic>
          <p:nvPicPr>
            <p:cNvPr id="28" name="Picture 27" descr="Chevrolet-Spark-Gift-Wrappe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2743200"/>
              <a:ext cx="1600200" cy="1143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1066800" y="1447800"/>
            <a:ext cx="7568514" cy="1066800"/>
            <a:chOff x="1066800" y="1447800"/>
            <a:chExt cx="7568514" cy="1066800"/>
          </a:xfrm>
        </p:grpSpPr>
        <p:sp>
          <p:nvSpPr>
            <p:cNvPr id="6" name="Pentagon 5"/>
            <p:cNvSpPr/>
            <p:nvPr/>
          </p:nvSpPr>
          <p:spPr>
            <a:xfrm>
              <a:off x="1066800" y="1447800"/>
              <a:ext cx="2819400" cy="762000"/>
            </a:xfrm>
            <a:prstGeom prst="homePlat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15240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/>
              <a:r>
                <a:rPr lang="en-US" sz="3200" b="1" dirty="0" smtClean="0"/>
                <a:t>Freedom</a:t>
              </a:r>
              <a:endParaRPr lang="en-US" dirty="0"/>
            </a:p>
          </p:txBody>
        </p:sp>
        <p:sp>
          <p:nvSpPr>
            <p:cNvPr id="23" name="Pentagon 22"/>
            <p:cNvSpPr/>
            <p:nvPr/>
          </p:nvSpPr>
          <p:spPr>
            <a:xfrm rot="10800000">
              <a:off x="5867400" y="1447800"/>
              <a:ext cx="2767914" cy="762000"/>
            </a:xfrm>
            <a:prstGeom prst="homePlat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4200" y="14478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t"/>
              <a:r>
                <a:rPr lang="en-US" sz="3200" b="1" dirty="0" smtClean="0"/>
                <a:t>liberty</a:t>
              </a:r>
              <a:endParaRPr lang="en-US" dirty="0"/>
            </a:p>
          </p:txBody>
        </p:sp>
        <p:pic>
          <p:nvPicPr>
            <p:cNvPr id="29" name="Picture 28" descr="La Verdad nos hace libr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1447800"/>
              <a:ext cx="1600200" cy="1066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" name="TextBox 33"/>
          <p:cNvSpPr txBox="1"/>
          <p:nvPr/>
        </p:nvSpPr>
        <p:spPr>
          <a:xfrm>
            <a:off x="1752600" y="310515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Key Words &amp; Synonym </a:t>
            </a:r>
          </a:p>
          <a:p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438</Words>
  <Application>Microsoft Office PowerPoint</Application>
  <PresentationFormat>On-screen Show (4:3)</PresentationFormat>
  <Paragraphs>96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Aharoni</vt:lpstr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225</cp:revision>
  <dcterms:created xsi:type="dcterms:W3CDTF">2017-09-22T14:04:52Z</dcterms:created>
  <dcterms:modified xsi:type="dcterms:W3CDTF">2020-07-03T15:05:59Z</dcterms:modified>
</cp:coreProperties>
</file>