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83" r:id="rId3"/>
    <p:sldId id="284" r:id="rId4"/>
    <p:sldId id="263" r:id="rId5"/>
    <p:sldId id="295" r:id="rId6"/>
    <p:sldId id="296" r:id="rId7"/>
    <p:sldId id="267" r:id="rId8"/>
    <p:sldId id="301" r:id="rId9"/>
    <p:sldId id="276" r:id="rId10"/>
    <p:sldId id="292" r:id="rId11"/>
    <p:sldId id="297" r:id="rId12"/>
    <p:sldId id="281" r:id="rId13"/>
    <p:sldId id="300" r:id="rId14"/>
    <p:sldId id="28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B74F"/>
    <a:srgbClr val="33C22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44" autoAdjust="0"/>
    <p:restoredTop sz="95552" autoAdjust="0"/>
  </p:normalViewPr>
  <p:slideViewPr>
    <p:cSldViewPr snapToGrid="0">
      <p:cViewPr>
        <p:scale>
          <a:sx n="60" d="100"/>
          <a:sy n="60" d="100"/>
        </p:scale>
        <p:origin x="-1098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99657D-0156-4736-81F5-8F29388028D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C016F3A-EBA2-4230-AD52-479ED720AEC5}">
      <dgm:prSet phldrT="[Text]"/>
      <dgm:spPr/>
      <dgm:t>
        <a:bodyPr/>
        <a:lstStyle/>
        <a:p>
          <a:r>
            <a:rPr lang="en-US" dirty="0" err="1" smtClean="0">
              <a:latin typeface="SutonnyMJ" pitchFamily="2" charset="0"/>
              <a:cs typeface="SutonnyMJ" pitchFamily="2" charset="0"/>
            </a:rPr>
            <a:t>আয়শা</a:t>
          </a:r>
          <a:r>
            <a:rPr lang="en-US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dirty="0" err="1" smtClean="0">
              <a:latin typeface="SutonnyMJ" pitchFamily="2" charset="0"/>
              <a:cs typeface="SutonnyMJ" pitchFamily="2" charset="0"/>
            </a:rPr>
            <a:t>পারভীন</a:t>
          </a:r>
          <a:endParaRPr lang="en-US" dirty="0">
            <a:latin typeface="SutonnyMJ" pitchFamily="2" charset="0"/>
            <a:cs typeface="SutonnyMJ" pitchFamily="2" charset="0"/>
          </a:endParaRPr>
        </a:p>
      </dgm:t>
    </dgm:pt>
    <dgm:pt modelId="{E0585641-3880-418C-A88D-00DCB6A3B4C1}" type="parTrans" cxnId="{B77BC7E9-C1D4-4541-AE04-6B54212C1A42}">
      <dgm:prSet/>
      <dgm:spPr/>
      <dgm:t>
        <a:bodyPr/>
        <a:lstStyle/>
        <a:p>
          <a:endParaRPr lang="en-US"/>
        </a:p>
      </dgm:t>
    </dgm:pt>
    <dgm:pt modelId="{FAEA0E79-3D77-4059-88C5-F447DCFB8E50}" type="sibTrans" cxnId="{B77BC7E9-C1D4-4541-AE04-6B54212C1A42}">
      <dgm:prSet/>
      <dgm:spPr/>
      <dgm:t>
        <a:bodyPr/>
        <a:lstStyle/>
        <a:p>
          <a:endParaRPr lang="en-US"/>
        </a:p>
      </dgm:t>
    </dgm:pt>
    <dgm:pt modelId="{7635555E-E1BD-4DF3-ABB9-5DED0809544E}">
      <dgm:prSet phldrT="[Text]"/>
      <dgm:spPr/>
      <dgm:t>
        <a:bodyPr/>
        <a:lstStyle/>
        <a:p>
          <a:r>
            <a:rPr lang="en-US" dirty="0" err="1" smtClean="0">
              <a:latin typeface="SutonnyMJ" pitchFamily="2" charset="0"/>
              <a:cs typeface="SutonnyMJ" pitchFamily="2" charset="0"/>
            </a:rPr>
            <a:t>সহকারি</a:t>
          </a:r>
          <a:r>
            <a:rPr lang="en-US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dirty="0" err="1" smtClean="0">
              <a:latin typeface="SutonnyMJ" pitchFamily="2" charset="0"/>
              <a:cs typeface="SutonnyMJ" pitchFamily="2" charset="0"/>
            </a:rPr>
            <a:t>শিক্ষক</a:t>
          </a:r>
          <a:endParaRPr lang="en-US" dirty="0">
            <a:latin typeface="SutonnyMJ" pitchFamily="2" charset="0"/>
            <a:cs typeface="SutonnyMJ" pitchFamily="2" charset="0"/>
          </a:endParaRPr>
        </a:p>
      </dgm:t>
    </dgm:pt>
    <dgm:pt modelId="{366E2557-DF67-4131-A88B-9E07B424F7CE}" type="parTrans" cxnId="{F6E4DC91-3999-4B92-8DFB-3F4B85DA0305}">
      <dgm:prSet/>
      <dgm:spPr/>
      <dgm:t>
        <a:bodyPr/>
        <a:lstStyle/>
        <a:p>
          <a:endParaRPr lang="en-US"/>
        </a:p>
      </dgm:t>
    </dgm:pt>
    <dgm:pt modelId="{494CC627-6E4F-4AC6-8177-192710903B37}" type="sibTrans" cxnId="{F6E4DC91-3999-4B92-8DFB-3F4B85DA0305}">
      <dgm:prSet/>
      <dgm:spPr/>
      <dgm:t>
        <a:bodyPr/>
        <a:lstStyle/>
        <a:p>
          <a:endParaRPr lang="en-US"/>
        </a:p>
      </dgm:t>
    </dgm:pt>
    <dgm:pt modelId="{496C25F6-62B8-4F03-8FB3-C1A3E03DEEDF}">
      <dgm:prSet phldrT="[Text]"/>
      <dgm:spPr/>
      <dgm:t>
        <a:bodyPr/>
        <a:lstStyle/>
        <a:p>
          <a:r>
            <a:rPr lang="en-US" dirty="0" err="1" smtClean="0">
              <a:latin typeface="SutonnyMJ" pitchFamily="2" charset="0"/>
              <a:cs typeface="SutonnyMJ" pitchFamily="2" charset="0"/>
            </a:rPr>
            <a:t>সেনানিবাস</a:t>
          </a:r>
          <a:endParaRPr lang="en-US" dirty="0">
            <a:latin typeface="SutonnyMJ" pitchFamily="2" charset="0"/>
            <a:cs typeface="SutonnyMJ" pitchFamily="2" charset="0"/>
          </a:endParaRPr>
        </a:p>
      </dgm:t>
    </dgm:pt>
    <dgm:pt modelId="{7BC375DB-B063-412E-ABD4-559D4D10EB7C}" type="parTrans" cxnId="{CF1BAD4E-5B26-4ED2-B42F-109CB7BA28B5}">
      <dgm:prSet/>
      <dgm:spPr/>
      <dgm:t>
        <a:bodyPr/>
        <a:lstStyle/>
        <a:p>
          <a:endParaRPr lang="en-US"/>
        </a:p>
      </dgm:t>
    </dgm:pt>
    <dgm:pt modelId="{7CCAB0FD-1851-47DB-9C64-DAE0023D9AB9}" type="sibTrans" cxnId="{CF1BAD4E-5B26-4ED2-B42F-109CB7BA28B5}">
      <dgm:prSet/>
      <dgm:spPr/>
      <dgm:t>
        <a:bodyPr/>
        <a:lstStyle/>
        <a:p>
          <a:endParaRPr lang="en-US"/>
        </a:p>
      </dgm:t>
    </dgm:pt>
    <dgm:pt modelId="{00E2B1F0-7C72-4970-836E-F2CDE01A4E8A}">
      <dgm:prSet phldrT="[Text]"/>
      <dgm:spPr/>
      <dgm:t>
        <a:bodyPr/>
        <a:lstStyle/>
        <a:p>
          <a:r>
            <a:rPr lang="en-US" dirty="0" err="1" smtClean="0">
              <a:latin typeface="SutonnyMJ" pitchFamily="2" charset="0"/>
              <a:cs typeface="SutonnyMJ" pitchFamily="2" charset="0"/>
            </a:rPr>
            <a:t>ঢাকা</a:t>
          </a:r>
          <a:endParaRPr lang="en-US" dirty="0">
            <a:latin typeface="SutonnyMJ" pitchFamily="2" charset="0"/>
            <a:cs typeface="SutonnyMJ" pitchFamily="2" charset="0"/>
          </a:endParaRPr>
        </a:p>
      </dgm:t>
    </dgm:pt>
    <dgm:pt modelId="{AEE57E44-6BDF-4FFD-8098-133718C8D7D6}" type="parTrans" cxnId="{B7367C12-7605-48BD-857D-51BBC6866F2C}">
      <dgm:prSet/>
      <dgm:spPr/>
      <dgm:t>
        <a:bodyPr/>
        <a:lstStyle/>
        <a:p>
          <a:endParaRPr lang="en-US"/>
        </a:p>
      </dgm:t>
    </dgm:pt>
    <dgm:pt modelId="{4340D75B-7B8B-4C71-A5D9-0FC10AA9C108}" type="sibTrans" cxnId="{B7367C12-7605-48BD-857D-51BBC6866F2C}">
      <dgm:prSet/>
      <dgm:spPr/>
      <dgm:t>
        <a:bodyPr/>
        <a:lstStyle/>
        <a:p>
          <a:endParaRPr lang="en-US"/>
        </a:p>
      </dgm:t>
    </dgm:pt>
    <dgm:pt modelId="{A6C42C68-DC25-4DC5-AA10-846020710C4F}">
      <dgm:prSet phldrT="[Text]"/>
      <dgm:spPr/>
      <dgm:t>
        <a:bodyPr/>
        <a:lstStyle/>
        <a:p>
          <a:r>
            <a:rPr lang="en-US" dirty="0" err="1" smtClean="0">
              <a:latin typeface="SutonnyMJ" pitchFamily="2" charset="0"/>
              <a:cs typeface="SutonnyMJ" pitchFamily="2" charset="0"/>
            </a:rPr>
            <a:t>আজমপুর</a:t>
          </a:r>
          <a:r>
            <a:rPr lang="en-US" dirty="0" smtClean="0">
              <a:latin typeface="SutonnyMJ" pitchFamily="2" charset="0"/>
              <a:cs typeface="SutonnyMJ" pitchFamily="2" charset="0"/>
            </a:rPr>
            <a:t> স:প্রা: </a:t>
          </a:r>
          <a:r>
            <a:rPr lang="en-US" dirty="0" err="1" smtClean="0">
              <a:latin typeface="SutonnyMJ" pitchFamily="2" charset="0"/>
              <a:cs typeface="SutonnyMJ" pitchFamily="2" charset="0"/>
            </a:rPr>
            <a:t>বি</a:t>
          </a:r>
          <a:r>
            <a:rPr lang="en-US" dirty="0" smtClean="0">
              <a:latin typeface="SutonnyMJ" pitchFamily="2" charset="0"/>
              <a:cs typeface="SutonnyMJ" pitchFamily="2" charset="0"/>
            </a:rPr>
            <a:t>:</a:t>
          </a:r>
          <a:endParaRPr lang="en-US" dirty="0">
            <a:latin typeface="SutonnyMJ" pitchFamily="2" charset="0"/>
            <a:cs typeface="SutonnyMJ" pitchFamily="2" charset="0"/>
          </a:endParaRPr>
        </a:p>
      </dgm:t>
    </dgm:pt>
    <dgm:pt modelId="{20D42D5C-CBA9-4DD1-8FBE-A1AAD6741F74}" type="parTrans" cxnId="{CDC6A74E-5099-4AA7-8CEF-A42E977BA61F}">
      <dgm:prSet/>
      <dgm:spPr/>
      <dgm:t>
        <a:bodyPr/>
        <a:lstStyle/>
        <a:p>
          <a:endParaRPr lang="en-US"/>
        </a:p>
      </dgm:t>
    </dgm:pt>
    <dgm:pt modelId="{414A3E2D-AEB7-4A08-B91F-902A385A1F80}" type="sibTrans" cxnId="{CDC6A74E-5099-4AA7-8CEF-A42E977BA61F}">
      <dgm:prSet/>
      <dgm:spPr/>
      <dgm:t>
        <a:bodyPr/>
        <a:lstStyle/>
        <a:p>
          <a:endParaRPr lang="en-US"/>
        </a:p>
      </dgm:t>
    </dgm:pt>
    <dgm:pt modelId="{CD6BB087-DE23-4F24-8F80-A322A410C59A}">
      <dgm:prSet phldrT="[Text]"/>
      <dgm:spPr/>
      <dgm:t>
        <a:bodyPr/>
        <a:lstStyle/>
        <a:p>
          <a:r>
            <a:rPr lang="en-US" dirty="0" smtClean="0">
              <a:latin typeface="SutonnyMJ" pitchFamily="2" charset="0"/>
              <a:cs typeface="SutonnyMJ" pitchFamily="2" charset="0"/>
            </a:rPr>
            <a:t>১২০৬</a:t>
          </a:r>
          <a:endParaRPr lang="en-US" dirty="0">
            <a:latin typeface="SutonnyMJ" pitchFamily="2" charset="0"/>
            <a:cs typeface="SutonnyMJ" pitchFamily="2" charset="0"/>
          </a:endParaRPr>
        </a:p>
      </dgm:t>
    </dgm:pt>
    <dgm:pt modelId="{97B6252D-52CF-4864-ACEC-CDF71723899E}" type="parTrans" cxnId="{60FF318E-4458-40C5-AD10-95822B7A0FD2}">
      <dgm:prSet/>
      <dgm:spPr/>
      <dgm:t>
        <a:bodyPr/>
        <a:lstStyle/>
        <a:p>
          <a:endParaRPr lang="en-US"/>
        </a:p>
      </dgm:t>
    </dgm:pt>
    <dgm:pt modelId="{2A357D14-B7DD-4CE9-BD85-75E0A81D6C2A}" type="sibTrans" cxnId="{60FF318E-4458-40C5-AD10-95822B7A0FD2}">
      <dgm:prSet/>
      <dgm:spPr/>
      <dgm:t>
        <a:bodyPr/>
        <a:lstStyle/>
        <a:p>
          <a:endParaRPr lang="en-US"/>
        </a:p>
      </dgm:t>
    </dgm:pt>
    <dgm:pt modelId="{8A6DEE44-159A-46E5-96A9-4956CB13F2E5}" type="pres">
      <dgm:prSet presAssocID="{9C99657D-0156-4736-81F5-8F29388028D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CBDD1CB-E77C-43E8-885C-0B5A4E7D040B}" type="pres">
      <dgm:prSet presAssocID="{2C016F3A-EBA2-4230-AD52-479ED720AEC5}" presName="hierRoot1" presStyleCnt="0"/>
      <dgm:spPr/>
    </dgm:pt>
    <dgm:pt modelId="{1AF1D99D-E3F1-4265-A408-546408F0EF56}" type="pres">
      <dgm:prSet presAssocID="{2C016F3A-EBA2-4230-AD52-479ED720AEC5}" presName="composite" presStyleCnt="0"/>
      <dgm:spPr/>
    </dgm:pt>
    <dgm:pt modelId="{1738A763-D337-4315-B67B-0334332038A9}" type="pres">
      <dgm:prSet presAssocID="{2C016F3A-EBA2-4230-AD52-479ED720AEC5}" presName="background" presStyleLbl="node0" presStyleIdx="0" presStyleCnt="1"/>
      <dgm:spPr/>
    </dgm:pt>
    <dgm:pt modelId="{C02471D5-176C-42BA-B62B-013E36F3FE3A}" type="pres">
      <dgm:prSet presAssocID="{2C016F3A-EBA2-4230-AD52-479ED720AEC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D7C487-A652-45D8-8508-8AD82A381B0F}" type="pres">
      <dgm:prSet presAssocID="{2C016F3A-EBA2-4230-AD52-479ED720AEC5}" presName="hierChild2" presStyleCnt="0"/>
      <dgm:spPr/>
    </dgm:pt>
    <dgm:pt modelId="{6AAB979D-46CB-467D-9F29-2755EC2C6391}" type="pres">
      <dgm:prSet presAssocID="{366E2557-DF67-4131-A88B-9E07B424F7CE}" presName="Name10" presStyleLbl="parChTrans1D2" presStyleIdx="0" presStyleCnt="2"/>
      <dgm:spPr/>
      <dgm:t>
        <a:bodyPr/>
        <a:lstStyle/>
        <a:p>
          <a:endParaRPr lang="en-US"/>
        </a:p>
      </dgm:t>
    </dgm:pt>
    <dgm:pt modelId="{CA2581C7-1982-4F06-A77E-0B101AD4EA8B}" type="pres">
      <dgm:prSet presAssocID="{7635555E-E1BD-4DF3-ABB9-5DED0809544E}" presName="hierRoot2" presStyleCnt="0"/>
      <dgm:spPr/>
    </dgm:pt>
    <dgm:pt modelId="{BE618247-C825-4942-B5EC-BE1E1CF2F551}" type="pres">
      <dgm:prSet presAssocID="{7635555E-E1BD-4DF3-ABB9-5DED0809544E}" presName="composite2" presStyleCnt="0"/>
      <dgm:spPr/>
    </dgm:pt>
    <dgm:pt modelId="{E85E59FF-F42F-4EE5-B8E5-CB13A12FF748}" type="pres">
      <dgm:prSet presAssocID="{7635555E-E1BD-4DF3-ABB9-5DED0809544E}" presName="background2" presStyleLbl="node2" presStyleIdx="0" presStyleCnt="2"/>
      <dgm:spPr/>
    </dgm:pt>
    <dgm:pt modelId="{EA1180BE-E6CC-4051-A9D0-2841AE4F1FF7}" type="pres">
      <dgm:prSet presAssocID="{7635555E-E1BD-4DF3-ABB9-5DED0809544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06CA0D-E15C-42C9-90FB-BAE3ED8F69EC}" type="pres">
      <dgm:prSet presAssocID="{7635555E-E1BD-4DF3-ABB9-5DED0809544E}" presName="hierChild3" presStyleCnt="0"/>
      <dgm:spPr/>
    </dgm:pt>
    <dgm:pt modelId="{68CE63A2-DF7E-4881-BD7E-1C49CCEE92D8}" type="pres">
      <dgm:prSet presAssocID="{7BC375DB-B063-412E-ABD4-559D4D10EB7C}" presName="Name17" presStyleLbl="parChTrans1D3" presStyleIdx="0" presStyleCnt="3"/>
      <dgm:spPr/>
      <dgm:t>
        <a:bodyPr/>
        <a:lstStyle/>
        <a:p>
          <a:endParaRPr lang="en-US"/>
        </a:p>
      </dgm:t>
    </dgm:pt>
    <dgm:pt modelId="{376A241E-2C91-4EC6-95D8-60E7E48A18E9}" type="pres">
      <dgm:prSet presAssocID="{496C25F6-62B8-4F03-8FB3-C1A3E03DEEDF}" presName="hierRoot3" presStyleCnt="0"/>
      <dgm:spPr/>
    </dgm:pt>
    <dgm:pt modelId="{95F78FFD-0B1C-4C47-A8B4-AA7171272BF6}" type="pres">
      <dgm:prSet presAssocID="{496C25F6-62B8-4F03-8FB3-C1A3E03DEEDF}" presName="composite3" presStyleCnt="0"/>
      <dgm:spPr/>
    </dgm:pt>
    <dgm:pt modelId="{24FCA691-15EF-4D29-98B3-E623875334C7}" type="pres">
      <dgm:prSet presAssocID="{496C25F6-62B8-4F03-8FB3-C1A3E03DEEDF}" presName="background3" presStyleLbl="node3" presStyleIdx="0" presStyleCnt="3"/>
      <dgm:spPr/>
    </dgm:pt>
    <dgm:pt modelId="{6B83247F-B558-44E3-9548-176903B97F16}" type="pres">
      <dgm:prSet presAssocID="{496C25F6-62B8-4F03-8FB3-C1A3E03DEEDF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C777E7-10C8-4DC1-A00D-51E57FA88BD0}" type="pres">
      <dgm:prSet presAssocID="{496C25F6-62B8-4F03-8FB3-C1A3E03DEEDF}" presName="hierChild4" presStyleCnt="0"/>
      <dgm:spPr/>
    </dgm:pt>
    <dgm:pt modelId="{BDFE3F91-01ED-49BE-9C5D-CCFBAC2ABD78}" type="pres">
      <dgm:prSet presAssocID="{AEE57E44-6BDF-4FFD-8098-133718C8D7D6}" presName="Name17" presStyleLbl="parChTrans1D3" presStyleIdx="1" presStyleCnt="3"/>
      <dgm:spPr/>
      <dgm:t>
        <a:bodyPr/>
        <a:lstStyle/>
        <a:p>
          <a:endParaRPr lang="en-US"/>
        </a:p>
      </dgm:t>
    </dgm:pt>
    <dgm:pt modelId="{133B0933-DB49-4F1F-A313-8EB9F5A854B4}" type="pres">
      <dgm:prSet presAssocID="{00E2B1F0-7C72-4970-836E-F2CDE01A4E8A}" presName="hierRoot3" presStyleCnt="0"/>
      <dgm:spPr/>
    </dgm:pt>
    <dgm:pt modelId="{E2088DEA-CCCE-46BC-973E-3C94DBC42CF7}" type="pres">
      <dgm:prSet presAssocID="{00E2B1F0-7C72-4970-836E-F2CDE01A4E8A}" presName="composite3" presStyleCnt="0"/>
      <dgm:spPr/>
    </dgm:pt>
    <dgm:pt modelId="{5A2EA5B7-1465-41C8-8D46-2A33778E3F90}" type="pres">
      <dgm:prSet presAssocID="{00E2B1F0-7C72-4970-836E-F2CDE01A4E8A}" presName="background3" presStyleLbl="node3" presStyleIdx="1" presStyleCnt="3"/>
      <dgm:spPr/>
    </dgm:pt>
    <dgm:pt modelId="{1EE5DF76-2697-45CD-BF4C-965623A48466}" type="pres">
      <dgm:prSet presAssocID="{00E2B1F0-7C72-4970-836E-F2CDE01A4E8A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7A1C05-BBDB-4847-8C9F-EE6525F13FB8}" type="pres">
      <dgm:prSet presAssocID="{00E2B1F0-7C72-4970-836E-F2CDE01A4E8A}" presName="hierChild4" presStyleCnt="0"/>
      <dgm:spPr/>
    </dgm:pt>
    <dgm:pt modelId="{1B1BE9F1-0F87-4BEA-8369-88FA6DEF9BB9}" type="pres">
      <dgm:prSet presAssocID="{20D42D5C-CBA9-4DD1-8FBE-A1AAD6741F74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E56C3C1-384E-41A7-A26C-D4AA128BA985}" type="pres">
      <dgm:prSet presAssocID="{A6C42C68-DC25-4DC5-AA10-846020710C4F}" presName="hierRoot2" presStyleCnt="0"/>
      <dgm:spPr/>
    </dgm:pt>
    <dgm:pt modelId="{A6D69E2E-4581-404A-85AD-CEC727EEAE55}" type="pres">
      <dgm:prSet presAssocID="{A6C42C68-DC25-4DC5-AA10-846020710C4F}" presName="composite2" presStyleCnt="0"/>
      <dgm:spPr/>
    </dgm:pt>
    <dgm:pt modelId="{1F53B6E4-3D13-49E5-A36C-76D20DE036F8}" type="pres">
      <dgm:prSet presAssocID="{A6C42C68-DC25-4DC5-AA10-846020710C4F}" presName="background2" presStyleLbl="node2" presStyleIdx="1" presStyleCnt="2"/>
      <dgm:spPr/>
    </dgm:pt>
    <dgm:pt modelId="{883DE0E1-735A-45A7-8A4D-AC00C9F21A36}" type="pres">
      <dgm:prSet presAssocID="{A6C42C68-DC25-4DC5-AA10-846020710C4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961DB5-93B2-4578-AC09-4740C776092C}" type="pres">
      <dgm:prSet presAssocID="{A6C42C68-DC25-4DC5-AA10-846020710C4F}" presName="hierChild3" presStyleCnt="0"/>
      <dgm:spPr/>
    </dgm:pt>
    <dgm:pt modelId="{8607CCCB-3FE7-46B0-A921-BB5863C669B3}" type="pres">
      <dgm:prSet presAssocID="{97B6252D-52CF-4864-ACEC-CDF71723899E}" presName="Name17" presStyleLbl="parChTrans1D3" presStyleIdx="2" presStyleCnt="3"/>
      <dgm:spPr/>
      <dgm:t>
        <a:bodyPr/>
        <a:lstStyle/>
        <a:p>
          <a:endParaRPr lang="en-US"/>
        </a:p>
      </dgm:t>
    </dgm:pt>
    <dgm:pt modelId="{CECADE17-1F60-46C7-BB19-58A266F8B8EB}" type="pres">
      <dgm:prSet presAssocID="{CD6BB087-DE23-4F24-8F80-A322A410C59A}" presName="hierRoot3" presStyleCnt="0"/>
      <dgm:spPr/>
    </dgm:pt>
    <dgm:pt modelId="{1A59EE6C-56E5-467D-BCD9-A0BC83DF8F8C}" type="pres">
      <dgm:prSet presAssocID="{CD6BB087-DE23-4F24-8F80-A322A410C59A}" presName="composite3" presStyleCnt="0"/>
      <dgm:spPr/>
    </dgm:pt>
    <dgm:pt modelId="{E959E3B2-8F03-4FA0-8D68-D5723FBF01A0}" type="pres">
      <dgm:prSet presAssocID="{CD6BB087-DE23-4F24-8F80-A322A410C59A}" presName="background3" presStyleLbl="node3" presStyleIdx="2" presStyleCnt="3"/>
      <dgm:spPr/>
    </dgm:pt>
    <dgm:pt modelId="{E0ABE5B1-D265-4C4C-A1F9-360BD68BC159}" type="pres">
      <dgm:prSet presAssocID="{CD6BB087-DE23-4F24-8F80-A322A410C59A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ED2F79-A6DF-4921-BA08-06F195F0B754}" type="pres">
      <dgm:prSet presAssocID="{CD6BB087-DE23-4F24-8F80-A322A410C59A}" presName="hierChild4" presStyleCnt="0"/>
      <dgm:spPr/>
    </dgm:pt>
  </dgm:ptLst>
  <dgm:cxnLst>
    <dgm:cxn modelId="{B7367C12-7605-48BD-857D-51BBC6866F2C}" srcId="{7635555E-E1BD-4DF3-ABB9-5DED0809544E}" destId="{00E2B1F0-7C72-4970-836E-F2CDE01A4E8A}" srcOrd="1" destOrd="0" parTransId="{AEE57E44-6BDF-4FFD-8098-133718C8D7D6}" sibTransId="{4340D75B-7B8B-4C71-A5D9-0FC10AA9C108}"/>
    <dgm:cxn modelId="{39CD4874-7CFC-432E-99EB-6828282C3981}" type="presOf" srcId="{366E2557-DF67-4131-A88B-9E07B424F7CE}" destId="{6AAB979D-46CB-467D-9F29-2755EC2C6391}" srcOrd="0" destOrd="0" presId="urn:microsoft.com/office/officeart/2005/8/layout/hierarchy1"/>
    <dgm:cxn modelId="{B7E6234D-4D72-4126-8F8B-9CD6128FEC54}" type="presOf" srcId="{A6C42C68-DC25-4DC5-AA10-846020710C4F}" destId="{883DE0E1-735A-45A7-8A4D-AC00C9F21A36}" srcOrd="0" destOrd="0" presId="urn:microsoft.com/office/officeart/2005/8/layout/hierarchy1"/>
    <dgm:cxn modelId="{1FF6A3DF-0A2F-41D8-B66A-D003729FEB97}" type="presOf" srcId="{CD6BB087-DE23-4F24-8F80-A322A410C59A}" destId="{E0ABE5B1-D265-4C4C-A1F9-360BD68BC159}" srcOrd="0" destOrd="0" presId="urn:microsoft.com/office/officeart/2005/8/layout/hierarchy1"/>
    <dgm:cxn modelId="{4E42D03A-47AD-42BD-B76B-FCD05A11FEFA}" type="presOf" srcId="{97B6252D-52CF-4864-ACEC-CDF71723899E}" destId="{8607CCCB-3FE7-46B0-A921-BB5863C669B3}" srcOrd="0" destOrd="0" presId="urn:microsoft.com/office/officeart/2005/8/layout/hierarchy1"/>
    <dgm:cxn modelId="{E0DDBA01-2371-4A23-86A5-8F4B8745E5AF}" type="presOf" srcId="{9C99657D-0156-4736-81F5-8F29388028D2}" destId="{8A6DEE44-159A-46E5-96A9-4956CB13F2E5}" srcOrd="0" destOrd="0" presId="urn:microsoft.com/office/officeart/2005/8/layout/hierarchy1"/>
    <dgm:cxn modelId="{A4162760-F7DC-4D5E-A15B-C4196EAA7CD5}" type="presOf" srcId="{2C016F3A-EBA2-4230-AD52-479ED720AEC5}" destId="{C02471D5-176C-42BA-B62B-013E36F3FE3A}" srcOrd="0" destOrd="0" presId="urn:microsoft.com/office/officeart/2005/8/layout/hierarchy1"/>
    <dgm:cxn modelId="{8BFF8A85-9D88-4357-8765-BBDFAAECB8EA}" type="presOf" srcId="{20D42D5C-CBA9-4DD1-8FBE-A1AAD6741F74}" destId="{1B1BE9F1-0F87-4BEA-8369-88FA6DEF9BB9}" srcOrd="0" destOrd="0" presId="urn:microsoft.com/office/officeart/2005/8/layout/hierarchy1"/>
    <dgm:cxn modelId="{3BA4D0EA-EC57-4911-9581-F2A52DEDB402}" type="presOf" srcId="{496C25F6-62B8-4F03-8FB3-C1A3E03DEEDF}" destId="{6B83247F-B558-44E3-9548-176903B97F16}" srcOrd="0" destOrd="0" presId="urn:microsoft.com/office/officeart/2005/8/layout/hierarchy1"/>
    <dgm:cxn modelId="{BA5B9BD0-0E01-49EE-91CE-EFA635D6F579}" type="presOf" srcId="{7635555E-E1BD-4DF3-ABB9-5DED0809544E}" destId="{EA1180BE-E6CC-4051-A9D0-2841AE4F1FF7}" srcOrd="0" destOrd="0" presId="urn:microsoft.com/office/officeart/2005/8/layout/hierarchy1"/>
    <dgm:cxn modelId="{CE343B9E-A4CF-40BA-8E21-06FEBBC78FF4}" type="presOf" srcId="{7BC375DB-B063-412E-ABD4-559D4D10EB7C}" destId="{68CE63A2-DF7E-4881-BD7E-1C49CCEE92D8}" srcOrd="0" destOrd="0" presId="urn:microsoft.com/office/officeart/2005/8/layout/hierarchy1"/>
    <dgm:cxn modelId="{A540BB14-2A9A-413A-A129-EC3C8588C634}" type="presOf" srcId="{AEE57E44-6BDF-4FFD-8098-133718C8D7D6}" destId="{BDFE3F91-01ED-49BE-9C5D-CCFBAC2ABD78}" srcOrd="0" destOrd="0" presId="urn:microsoft.com/office/officeart/2005/8/layout/hierarchy1"/>
    <dgm:cxn modelId="{2AA5DEA2-8878-4767-B5D0-D0B40C257E01}" type="presOf" srcId="{00E2B1F0-7C72-4970-836E-F2CDE01A4E8A}" destId="{1EE5DF76-2697-45CD-BF4C-965623A48466}" srcOrd="0" destOrd="0" presId="urn:microsoft.com/office/officeart/2005/8/layout/hierarchy1"/>
    <dgm:cxn modelId="{F6E4DC91-3999-4B92-8DFB-3F4B85DA0305}" srcId="{2C016F3A-EBA2-4230-AD52-479ED720AEC5}" destId="{7635555E-E1BD-4DF3-ABB9-5DED0809544E}" srcOrd="0" destOrd="0" parTransId="{366E2557-DF67-4131-A88B-9E07B424F7CE}" sibTransId="{494CC627-6E4F-4AC6-8177-192710903B37}"/>
    <dgm:cxn modelId="{60FF318E-4458-40C5-AD10-95822B7A0FD2}" srcId="{A6C42C68-DC25-4DC5-AA10-846020710C4F}" destId="{CD6BB087-DE23-4F24-8F80-A322A410C59A}" srcOrd="0" destOrd="0" parTransId="{97B6252D-52CF-4864-ACEC-CDF71723899E}" sibTransId="{2A357D14-B7DD-4CE9-BD85-75E0A81D6C2A}"/>
    <dgm:cxn modelId="{CF1BAD4E-5B26-4ED2-B42F-109CB7BA28B5}" srcId="{7635555E-E1BD-4DF3-ABB9-5DED0809544E}" destId="{496C25F6-62B8-4F03-8FB3-C1A3E03DEEDF}" srcOrd="0" destOrd="0" parTransId="{7BC375DB-B063-412E-ABD4-559D4D10EB7C}" sibTransId="{7CCAB0FD-1851-47DB-9C64-DAE0023D9AB9}"/>
    <dgm:cxn modelId="{B77BC7E9-C1D4-4541-AE04-6B54212C1A42}" srcId="{9C99657D-0156-4736-81F5-8F29388028D2}" destId="{2C016F3A-EBA2-4230-AD52-479ED720AEC5}" srcOrd="0" destOrd="0" parTransId="{E0585641-3880-418C-A88D-00DCB6A3B4C1}" sibTransId="{FAEA0E79-3D77-4059-88C5-F447DCFB8E50}"/>
    <dgm:cxn modelId="{CDC6A74E-5099-4AA7-8CEF-A42E977BA61F}" srcId="{2C016F3A-EBA2-4230-AD52-479ED720AEC5}" destId="{A6C42C68-DC25-4DC5-AA10-846020710C4F}" srcOrd="1" destOrd="0" parTransId="{20D42D5C-CBA9-4DD1-8FBE-A1AAD6741F74}" sibTransId="{414A3E2D-AEB7-4A08-B91F-902A385A1F80}"/>
    <dgm:cxn modelId="{BF05074C-8FC7-401E-81D8-E4B8A5F50541}" type="presParOf" srcId="{8A6DEE44-159A-46E5-96A9-4956CB13F2E5}" destId="{8CBDD1CB-E77C-43E8-885C-0B5A4E7D040B}" srcOrd="0" destOrd="0" presId="urn:microsoft.com/office/officeart/2005/8/layout/hierarchy1"/>
    <dgm:cxn modelId="{3DB7D8EA-9782-47B2-8948-41071E11E9B8}" type="presParOf" srcId="{8CBDD1CB-E77C-43E8-885C-0B5A4E7D040B}" destId="{1AF1D99D-E3F1-4265-A408-546408F0EF56}" srcOrd="0" destOrd="0" presId="urn:microsoft.com/office/officeart/2005/8/layout/hierarchy1"/>
    <dgm:cxn modelId="{9D8E4CEE-490D-42AF-8F29-F75F09270F72}" type="presParOf" srcId="{1AF1D99D-E3F1-4265-A408-546408F0EF56}" destId="{1738A763-D337-4315-B67B-0334332038A9}" srcOrd="0" destOrd="0" presId="urn:microsoft.com/office/officeart/2005/8/layout/hierarchy1"/>
    <dgm:cxn modelId="{1E990278-990B-4786-9D85-0FF5045A056A}" type="presParOf" srcId="{1AF1D99D-E3F1-4265-A408-546408F0EF56}" destId="{C02471D5-176C-42BA-B62B-013E36F3FE3A}" srcOrd="1" destOrd="0" presId="urn:microsoft.com/office/officeart/2005/8/layout/hierarchy1"/>
    <dgm:cxn modelId="{02020681-2018-40F1-9F27-E30E8DB7A38D}" type="presParOf" srcId="{8CBDD1CB-E77C-43E8-885C-0B5A4E7D040B}" destId="{72D7C487-A652-45D8-8508-8AD82A381B0F}" srcOrd="1" destOrd="0" presId="urn:microsoft.com/office/officeart/2005/8/layout/hierarchy1"/>
    <dgm:cxn modelId="{7A9C5644-2ED3-43A7-A2E8-4F8FFD40A673}" type="presParOf" srcId="{72D7C487-A652-45D8-8508-8AD82A381B0F}" destId="{6AAB979D-46CB-467D-9F29-2755EC2C6391}" srcOrd="0" destOrd="0" presId="urn:microsoft.com/office/officeart/2005/8/layout/hierarchy1"/>
    <dgm:cxn modelId="{6CA01B54-0869-4BED-893E-2B677BF98323}" type="presParOf" srcId="{72D7C487-A652-45D8-8508-8AD82A381B0F}" destId="{CA2581C7-1982-4F06-A77E-0B101AD4EA8B}" srcOrd="1" destOrd="0" presId="urn:microsoft.com/office/officeart/2005/8/layout/hierarchy1"/>
    <dgm:cxn modelId="{9F204CEF-6F4B-4D54-A3D6-6CB5240FD195}" type="presParOf" srcId="{CA2581C7-1982-4F06-A77E-0B101AD4EA8B}" destId="{BE618247-C825-4942-B5EC-BE1E1CF2F551}" srcOrd="0" destOrd="0" presId="urn:microsoft.com/office/officeart/2005/8/layout/hierarchy1"/>
    <dgm:cxn modelId="{D6A924C7-99F0-46B7-8B78-FCB0C0075BAD}" type="presParOf" srcId="{BE618247-C825-4942-B5EC-BE1E1CF2F551}" destId="{E85E59FF-F42F-4EE5-B8E5-CB13A12FF748}" srcOrd="0" destOrd="0" presId="urn:microsoft.com/office/officeart/2005/8/layout/hierarchy1"/>
    <dgm:cxn modelId="{D66DE588-BC86-4D43-A014-1D657EED3EF7}" type="presParOf" srcId="{BE618247-C825-4942-B5EC-BE1E1CF2F551}" destId="{EA1180BE-E6CC-4051-A9D0-2841AE4F1FF7}" srcOrd="1" destOrd="0" presId="urn:microsoft.com/office/officeart/2005/8/layout/hierarchy1"/>
    <dgm:cxn modelId="{3E836864-504C-438A-AADD-E146BFB57A62}" type="presParOf" srcId="{CA2581C7-1982-4F06-A77E-0B101AD4EA8B}" destId="{4106CA0D-E15C-42C9-90FB-BAE3ED8F69EC}" srcOrd="1" destOrd="0" presId="urn:microsoft.com/office/officeart/2005/8/layout/hierarchy1"/>
    <dgm:cxn modelId="{3013A040-C7F7-4E5C-BE0A-E1E8DAEE7080}" type="presParOf" srcId="{4106CA0D-E15C-42C9-90FB-BAE3ED8F69EC}" destId="{68CE63A2-DF7E-4881-BD7E-1C49CCEE92D8}" srcOrd="0" destOrd="0" presId="urn:microsoft.com/office/officeart/2005/8/layout/hierarchy1"/>
    <dgm:cxn modelId="{F301C413-A7F4-4602-95C3-9A2FC11538B6}" type="presParOf" srcId="{4106CA0D-E15C-42C9-90FB-BAE3ED8F69EC}" destId="{376A241E-2C91-4EC6-95D8-60E7E48A18E9}" srcOrd="1" destOrd="0" presId="urn:microsoft.com/office/officeart/2005/8/layout/hierarchy1"/>
    <dgm:cxn modelId="{00D19BFB-4FAD-4F44-95B9-275D6C396735}" type="presParOf" srcId="{376A241E-2C91-4EC6-95D8-60E7E48A18E9}" destId="{95F78FFD-0B1C-4C47-A8B4-AA7171272BF6}" srcOrd="0" destOrd="0" presId="urn:microsoft.com/office/officeart/2005/8/layout/hierarchy1"/>
    <dgm:cxn modelId="{25F9FA93-500D-43D6-9D1B-C82462B4F50F}" type="presParOf" srcId="{95F78FFD-0B1C-4C47-A8B4-AA7171272BF6}" destId="{24FCA691-15EF-4D29-98B3-E623875334C7}" srcOrd="0" destOrd="0" presId="urn:microsoft.com/office/officeart/2005/8/layout/hierarchy1"/>
    <dgm:cxn modelId="{507C51C9-60E9-420E-938A-B48BA9CBB2EC}" type="presParOf" srcId="{95F78FFD-0B1C-4C47-A8B4-AA7171272BF6}" destId="{6B83247F-B558-44E3-9548-176903B97F16}" srcOrd="1" destOrd="0" presId="urn:microsoft.com/office/officeart/2005/8/layout/hierarchy1"/>
    <dgm:cxn modelId="{9562D716-C439-4308-B03A-513809C901FC}" type="presParOf" srcId="{376A241E-2C91-4EC6-95D8-60E7E48A18E9}" destId="{7FC777E7-10C8-4DC1-A00D-51E57FA88BD0}" srcOrd="1" destOrd="0" presId="urn:microsoft.com/office/officeart/2005/8/layout/hierarchy1"/>
    <dgm:cxn modelId="{E3FF7DDA-24EA-4911-9394-6532A1A67AF2}" type="presParOf" srcId="{4106CA0D-E15C-42C9-90FB-BAE3ED8F69EC}" destId="{BDFE3F91-01ED-49BE-9C5D-CCFBAC2ABD78}" srcOrd="2" destOrd="0" presId="urn:microsoft.com/office/officeart/2005/8/layout/hierarchy1"/>
    <dgm:cxn modelId="{86549B5A-C5E7-41D1-A99A-EFBDE297E7B5}" type="presParOf" srcId="{4106CA0D-E15C-42C9-90FB-BAE3ED8F69EC}" destId="{133B0933-DB49-4F1F-A313-8EB9F5A854B4}" srcOrd="3" destOrd="0" presId="urn:microsoft.com/office/officeart/2005/8/layout/hierarchy1"/>
    <dgm:cxn modelId="{6999AB41-45F5-43BD-8139-B6B72E85928C}" type="presParOf" srcId="{133B0933-DB49-4F1F-A313-8EB9F5A854B4}" destId="{E2088DEA-CCCE-46BC-973E-3C94DBC42CF7}" srcOrd="0" destOrd="0" presId="urn:microsoft.com/office/officeart/2005/8/layout/hierarchy1"/>
    <dgm:cxn modelId="{703DB488-8F0D-4CFC-9583-9DF77D68B0D7}" type="presParOf" srcId="{E2088DEA-CCCE-46BC-973E-3C94DBC42CF7}" destId="{5A2EA5B7-1465-41C8-8D46-2A33778E3F90}" srcOrd="0" destOrd="0" presId="urn:microsoft.com/office/officeart/2005/8/layout/hierarchy1"/>
    <dgm:cxn modelId="{AC058392-0170-433C-8D31-EF16FBE9BC7A}" type="presParOf" srcId="{E2088DEA-CCCE-46BC-973E-3C94DBC42CF7}" destId="{1EE5DF76-2697-45CD-BF4C-965623A48466}" srcOrd="1" destOrd="0" presId="urn:microsoft.com/office/officeart/2005/8/layout/hierarchy1"/>
    <dgm:cxn modelId="{8A7AE2AC-C068-437D-B3EE-C47BE99BE443}" type="presParOf" srcId="{133B0933-DB49-4F1F-A313-8EB9F5A854B4}" destId="{927A1C05-BBDB-4847-8C9F-EE6525F13FB8}" srcOrd="1" destOrd="0" presId="urn:microsoft.com/office/officeart/2005/8/layout/hierarchy1"/>
    <dgm:cxn modelId="{304D36D5-3D83-40B0-8F58-62A22AED85D4}" type="presParOf" srcId="{72D7C487-A652-45D8-8508-8AD82A381B0F}" destId="{1B1BE9F1-0F87-4BEA-8369-88FA6DEF9BB9}" srcOrd="2" destOrd="0" presId="urn:microsoft.com/office/officeart/2005/8/layout/hierarchy1"/>
    <dgm:cxn modelId="{DCEC798E-FEF6-45A2-BE99-8E5993A64DB2}" type="presParOf" srcId="{72D7C487-A652-45D8-8508-8AD82A381B0F}" destId="{5E56C3C1-384E-41A7-A26C-D4AA128BA985}" srcOrd="3" destOrd="0" presId="urn:microsoft.com/office/officeart/2005/8/layout/hierarchy1"/>
    <dgm:cxn modelId="{7D234F36-679E-48C5-9CAD-C9D15EE33102}" type="presParOf" srcId="{5E56C3C1-384E-41A7-A26C-D4AA128BA985}" destId="{A6D69E2E-4581-404A-85AD-CEC727EEAE55}" srcOrd="0" destOrd="0" presId="urn:microsoft.com/office/officeart/2005/8/layout/hierarchy1"/>
    <dgm:cxn modelId="{E624206F-EF79-4EA7-9548-1CB68138D4C5}" type="presParOf" srcId="{A6D69E2E-4581-404A-85AD-CEC727EEAE55}" destId="{1F53B6E4-3D13-49E5-A36C-76D20DE036F8}" srcOrd="0" destOrd="0" presId="urn:microsoft.com/office/officeart/2005/8/layout/hierarchy1"/>
    <dgm:cxn modelId="{09AA739A-EBCB-4FB1-B25C-6ED3C6EBE346}" type="presParOf" srcId="{A6D69E2E-4581-404A-85AD-CEC727EEAE55}" destId="{883DE0E1-735A-45A7-8A4D-AC00C9F21A36}" srcOrd="1" destOrd="0" presId="urn:microsoft.com/office/officeart/2005/8/layout/hierarchy1"/>
    <dgm:cxn modelId="{3B3F3A23-637B-4285-B208-0D722411A2DA}" type="presParOf" srcId="{5E56C3C1-384E-41A7-A26C-D4AA128BA985}" destId="{4B961DB5-93B2-4578-AC09-4740C776092C}" srcOrd="1" destOrd="0" presId="urn:microsoft.com/office/officeart/2005/8/layout/hierarchy1"/>
    <dgm:cxn modelId="{72C1E383-3933-417F-B173-08398D9BBC52}" type="presParOf" srcId="{4B961DB5-93B2-4578-AC09-4740C776092C}" destId="{8607CCCB-3FE7-46B0-A921-BB5863C669B3}" srcOrd="0" destOrd="0" presId="urn:microsoft.com/office/officeart/2005/8/layout/hierarchy1"/>
    <dgm:cxn modelId="{BC7AF4FC-9D08-45B3-B9C3-F9691E9CBF06}" type="presParOf" srcId="{4B961DB5-93B2-4578-AC09-4740C776092C}" destId="{CECADE17-1F60-46C7-BB19-58A266F8B8EB}" srcOrd="1" destOrd="0" presId="urn:microsoft.com/office/officeart/2005/8/layout/hierarchy1"/>
    <dgm:cxn modelId="{CB949C4C-ABE5-41E5-8D98-4A8E31C98C21}" type="presParOf" srcId="{CECADE17-1F60-46C7-BB19-58A266F8B8EB}" destId="{1A59EE6C-56E5-467D-BCD9-A0BC83DF8F8C}" srcOrd="0" destOrd="0" presId="urn:microsoft.com/office/officeart/2005/8/layout/hierarchy1"/>
    <dgm:cxn modelId="{3B91DA8F-D1BB-4D12-BB1D-AB40B70C9DB7}" type="presParOf" srcId="{1A59EE6C-56E5-467D-BCD9-A0BC83DF8F8C}" destId="{E959E3B2-8F03-4FA0-8D68-D5723FBF01A0}" srcOrd="0" destOrd="0" presId="urn:microsoft.com/office/officeart/2005/8/layout/hierarchy1"/>
    <dgm:cxn modelId="{19818833-D5CE-41DC-9550-AC4CD4198E1B}" type="presParOf" srcId="{1A59EE6C-56E5-467D-BCD9-A0BC83DF8F8C}" destId="{E0ABE5B1-D265-4C4C-A1F9-360BD68BC159}" srcOrd="1" destOrd="0" presId="urn:microsoft.com/office/officeart/2005/8/layout/hierarchy1"/>
    <dgm:cxn modelId="{EFFEEE3C-D6AC-45D7-A75F-733CACF7630D}" type="presParOf" srcId="{CECADE17-1F60-46C7-BB19-58A266F8B8EB}" destId="{C4ED2F79-A6DF-4921-BA08-06F195F0B754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66A7D8-E6A1-43C6-AFAE-F27C4670AEAB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EF2B823-4A64-45AD-B5C2-9711C51D9AB8}">
      <dgm:prSet/>
      <dgm:spPr/>
      <dgm:t>
        <a:bodyPr/>
        <a:lstStyle/>
        <a:p>
          <a:pPr rtl="0"/>
          <a:r>
            <a:rPr lang="bn-IN" dirty="0" smtClean="0"/>
            <a:t>শিখনফলঃ</a:t>
          </a:r>
          <a:endParaRPr lang="en-US" dirty="0"/>
        </a:p>
      </dgm:t>
    </dgm:pt>
    <dgm:pt modelId="{84D7B555-3C9F-45E1-B716-578D3688E9EA}" type="parTrans" cxnId="{F5D88450-9642-4289-A526-891A4D010F78}">
      <dgm:prSet/>
      <dgm:spPr/>
      <dgm:t>
        <a:bodyPr/>
        <a:lstStyle/>
        <a:p>
          <a:endParaRPr lang="en-US"/>
        </a:p>
      </dgm:t>
    </dgm:pt>
    <dgm:pt modelId="{1E890F77-0CFD-4EFA-989D-82C3E49F7978}" type="sibTrans" cxnId="{F5D88450-9642-4289-A526-891A4D010F78}">
      <dgm:prSet/>
      <dgm:spPr/>
      <dgm:t>
        <a:bodyPr/>
        <a:lstStyle/>
        <a:p>
          <a:endParaRPr lang="en-US"/>
        </a:p>
      </dgm:t>
    </dgm:pt>
    <dgm:pt modelId="{F173078F-2C94-482A-917D-A158D9AF374F}">
      <dgm:prSet/>
      <dgm:spPr/>
      <dgm:t>
        <a:bodyPr/>
        <a:lstStyle/>
        <a:p>
          <a:pPr rtl="0"/>
          <a:r>
            <a:rPr lang="bn-IN" dirty="0" smtClean="0">
              <a:latin typeface="SutonnyMJ" pitchFamily="2" charset="0"/>
            </a:rPr>
            <a:t>২৫.২.১ অধিবর্ষ কী বলতে পারবে ।</a:t>
          </a:r>
          <a:endParaRPr lang="en-US" dirty="0">
            <a:latin typeface="SutonnyMJ" pitchFamily="2" charset="0"/>
            <a:cs typeface="SutonnyMJ" pitchFamily="2" charset="0"/>
          </a:endParaRPr>
        </a:p>
      </dgm:t>
    </dgm:pt>
    <dgm:pt modelId="{0E0A444D-81FE-44E5-BEF6-B0736340788B}" type="parTrans" cxnId="{2CEDD26E-13BF-43A5-BB93-5718AB5B9805}">
      <dgm:prSet/>
      <dgm:spPr/>
      <dgm:t>
        <a:bodyPr/>
        <a:lstStyle/>
        <a:p>
          <a:endParaRPr lang="en-US"/>
        </a:p>
      </dgm:t>
    </dgm:pt>
    <dgm:pt modelId="{8ADA0CBB-B6EA-4F8E-847D-3EE171AD3826}" type="sibTrans" cxnId="{2CEDD26E-13BF-43A5-BB93-5718AB5B9805}">
      <dgm:prSet/>
      <dgm:spPr/>
      <dgm:t>
        <a:bodyPr/>
        <a:lstStyle/>
        <a:p>
          <a:endParaRPr lang="en-US"/>
        </a:p>
      </dgm:t>
    </dgm:pt>
    <dgm:pt modelId="{CD3814E0-E283-4C3B-BA63-51D2D3B7B360}">
      <dgm:prSet/>
      <dgm:spPr/>
      <dgm:t>
        <a:bodyPr/>
        <a:lstStyle/>
        <a:p>
          <a:pPr rtl="0"/>
          <a:r>
            <a:rPr lang="bn-IN" dirty="0" smtClean="0">
              <a:latin typeface="SutonnyMJ" pitchFamily="2" charset="0"/>
            </a:rPr>
            <a:t>২৫.২.২ কোনো সাল অধিবর্ষ কি না নির্ণয় করতে পারবে ।</a:t>
          </a:r>
          <a:endParaRPr lang="en-US" dirty="0">
            <a:latin typeface="SutonnyMJ" pitchFamily="2" charset="0"/>
            <a:cs typeface="SutonnyMJ" pitchFamily="2" charset="0"/>
          </a:endParaRPr>
        </a:p>
      </dgm:t>
    </dgm:pt>
    <dgm:pt modelId="{B254EF29-6444-442A-8C50-61A457B95FBB}" type="parTrans" cxnId="{87F5357E-B49B-47B6-A6FA-12CA16A899BE}">
      <dgm:prSet/>
      <dgm:spPr/>
      <dgm:t>
        <a:bodyPr/>
        <a:lstStyle/>
        <a:p>
          <a:endParaRPr lang="en-US"/>
        </a:p>
      </dgm:t>
    </dgm:pt>
    <dgm:pt modelId="{F4E04D7F-2DF6-4C0F-A8A9-167A55A30AAA}" type="sibTrans" cxnId="{87F5357E-B49B-47B6-A6FA-12CA16A899BE}">
      <dgm:prSet/>
      <dgm:spPr/>
      <dgm:t>
        <a:bodyPr/>
        <a:lstStyle/>
        <a:p>
          <a:endParaRPr lang="en-US"/>
        </a:p>
      </dgm:t>
    </dgm:pt>
    <dgm:pt modelId="{93A670E8-5D29-4BFB-886F-58EB54DBA529}" type="pres">
      <dgm:prSet presAssocID="{7166A7D8-E6A1-43C6-AFAE-F27C4670AEA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FEA4C-F720-4E7D-9A6A-3F40464B6DAE}" type="pres">
      <dgm:prSet presAssocID="{0EF2B823-4A64-45AD-B5C2-9711C51D9AB8}" presName="circle1" presStyleLbl="node1" presStyleIdx="0" presStyleCnt="3"/>
      <dgm:spPr/>
    </dgm:pt>
    <dgm:pt modelId="{9EBFB76B-8B33-4B26-A1BD-808977051A73}" type="pres">
      <dgm:prSet presAssocID="{0EF2B823-4A64-45AD-B5C2-9711C51D9AB8}" presName="space" presStyleCnt="0"/>
      <dgm:spPr/>
    </dgm:pt>
    <dgm:pt modelId="{71BD7C48-34F4-49A5-9740-8A8B6B43E0BB}" type="pres">
      <dgm:prSet presAssocID="{0EF2B823-4A64-45AD-B5C2-9711C51D9AB8}" presName="rect1" presStyleLbl="alignAcc1" presStyleIdx="0" presStyleCnt="3"/>
      <dgm:spPr/>
      <dgm:t>
        <a:bodyPr/>
        <a:lstStyle/>
        <a:p>
          <a:endParaRPr lang="en-US"/>
        </a:p>
      </dgm:t>
    </dgm:pt>
    <dgm:pt modelId="{ACEF7679-F797-4DED-B6FD-8F94FE5B9A05}" type="pres">
      <dgm:prSet presAssocID="{F173078F-2C94-482A-917D-A158D9AF374F}" presName="vertSpace2" presStyleLbl="node1" presStyleIdx="0" presStyleCnt="3"/>
      <dgm:spPr/>
    </dgm:pt>
    <dgm:pt modelId="{EBFE6C05-51B9-4FD0-983D-8FB72812B0BB}" type="pres">
      <dgm:prSet presAssocID="{F173078F-2C94-482A-917D-A158D9AF374F}" presName="circle2" presStyleLbl="node1" presStyleIdx="1" presStyleCnt="3"/>
      <dgm:spPr/>
    </dgm:pt>
    <dgm:pt modelId="{6E99C512-B20D-478E-A321-DB35C92F95DD}" type="pres">
      <dgm:prSet presAssocID="{F173078F-2C94-482A-917D-A158D9AF374F}" presName="rect2" presStyleLbl="alignAcc1" presStyleIdx="1" presStyleCnt="3"/>
      <dgm:spPr/>
      <dgm:t>
        <a:bodyPr/>
        <a:lstStyle/>
        <a:p>
          <a:endParaRPr lang="en-US"/>
        </a:p>
      </dgm:t>
    </dgm:pt>
    <dgm:pt modelId="{B8672DC9-B9CA-4C69-AC45-6D08C212141A}" type="pres">
      <dgm:prSet presAssocID="{CD3814E0-E283-4C3B-BA63-51D2D3B7B360}" presName="vertSpace3" presStyleLbl="node1" presStyleIdx="1" presStyleCnt="3"/>
      <dgm:spPr/>
    </dgm:pt>
    <dgm:pt modelId="{21349AFD-367D-487E-A3C4-547205786267}" type="pres">
      <dgm:prSet presAssocID="{CD3814E0-E283-4C3B-BA63-51D2D3B7B360}" presName="circle3" presStyleLbl="node1" presStyleIdx="2" presStyleCnt="3"/>
      <dgm:spPr/>
    </dgm:pt>
    <dgm:pt modelId="{8E6FB893-6EFB-4470-A60E-D6D80AB86CE9}" type="pres">
      <dgm:prSet presAssocID="{CD3814E0-E283-4C3B-BA63-51D2D3B7B360}" presName="rect3" presStyleLbl="alignAcc1" presStyleIdx="2" presStyleCnt="3"/>
      <dgm:spPr/>
      <dgm:t>
        <a:bodyPr/>
        <a:lstStyle/>
        <a:p>
          <a:endParaRPr lang="en-US"/>
        </a:p>
      </dgm:t>
    </dgm:pt>
    <dgm:pt modelId="{367A2BFA-5595-4229-9906-EBA015832545}" type="pres">
      <dgm:prSet presAssocID="{0EF2B823-4A64-45AD-B5C2-9711C51D9AB8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36DE17-E172-4214-908A-342024D8E738}" type="pres">
      <dgm:prSet presAssocID="{F173078F-2C94-482A-917D-A158D9AF374F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78D76-0DC6-42EF-B82D-C472C63C00EF}" type="pres">
      <dgm:prSet presAssocID="{CD3814E0-E283-4C3B-BA63-51D2D3B7B360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06535C-0B0C-44DB-951A-A685D214D9AA}" type="presOf" srcId="{CD3814E0-E283-4C3B-BA63-51D2D3B7B360}" destId="{A1778D76-0DC6-42EF-B82D-C472C63C00EF}" srcOrd="1" destOrd="0" presId="urn:microsoft.com/office/officeart/2005/8/layout/target3"/>
    <dgm:cxn modelId="{CD751FFA-780E-45F7-86D2-4291B62354E2}" type="presOf" srcId="{F173078F-2C94-482A-917D-A158D9AF374F}" destId="{6E99C512-B20D-478E-A321-DB35C92F95DD}" srcOrd="0" destOrd="0" presId="urn:microsoft.com/office/officeart/2005/8/layout/target3"/>
    <dgm:cxn modelId="{2CEDD26E-13BF-43A5-BB93-5718AB5B9805}" srcId="{7166A7D8-E6A1-43C6-AFAE-F27C4670AEAB}" destId="{F173078F-2C94-482A-917D-A158D9AF374F}" srcOrd="1" destOrd="0" parTransId="{0E0A444D-81FE-44E5-BEF6-B0736340788B}" sibTransId="{8ADA0CBB-B6EA-4F8E-847D-3EE171AD3826}"/>
    <dgm:cxn modelId="{D64FD84C-FE54-4A07-843A-6AC248F2A76B}" type="presOf" srcId="{7166A7D8-E6A1-43C6-AFAE-F27C4670AEAB}" destId="{93A670E8-5D29-4BFB-886F-58EB54DBA529}" srcOrd="0" destOrd="0" presId="urn:microsoft.com/office/officeart/2005/8/layout/target3"/>
    <dgm:cxn modelId="{4A3FCD4D-5082-439D-BF9B-95520CFB4102}" type="presOf" srcId="{F173078F-2C94-482A-917D-A158D9AF374F}" destId="{3736DE17-E172-4214-908A-342024D8E738}" srcOrd="1" destOrd="0" presId="urn:microsoft.com/office/officeart/2005/8/layout/target3"/>
    <dgm:cxn modelId="{50F99EDF-79A2-4EE6-A297-A635917111F3}" type="presOf" srcId="{0EF2B823-4A64-45AD-B5C2-9711C51D9AB8}" destId="{71BD7C48-34F4-49A5-9740-8A8B6B43E0BB}" srcOrd="0" destOrd="0" presId="urn:microsoft.com/office/officeart/2005/8/layout/target3"/>
    <dgm:cxn modelId="{87F5357E-B49B-47B6-A6FA-12CA16A899BE}" srcId="{7166A7D8-E6A1-43C6-AFAE-F27C4670AEAB}" destId="{CD3814E0-E283-4C3B-BA63-51D2D3B7B360}" srcOrd="2" destOrd="0" parTransId="{B254EF29-6444-442A-8C50-61A457B95FBB}" sibTransId="{F4E04D7F-2DF6-4C0F-A8A9-167A55A30AAA}"/>
    <dgm:cxn modelId="{F5D88450-9642-4289-A526-891A4D010F78}" srcId="{7166A7D8-E6A1-43C6-AFAE-F27C4670AEAB}" destId="{0EF2B823-4A64-45AD-B5C2-9711C51D9AB8}" srcOrd="0" destOrd="0" parTransId="{84D7B555-3C9F-45E1-B716-578D3688E9EA}" sibTransId="{1E890F77-0CFD-4EFA-989D-82C3E49F7978}"/>
    <dgm:cxn modelId="{3F3C3705-B1B6-43F3-B743-E88A6FA535CE}" type="presOf" srcId="{CD3814E0-E283-4C3B-BA63-51D2D3B7B360}" destId="{8E6FB893-6EFB-4470-A60E-D6D80AB86CE9}" srcOrd="0" destOrd="0" presId="urn:microsoft.com/office/officeart/2005/8/layout/target3"/>
    <dgm:cxn modelId="{9E547EB9-C9AC-401E-84B2-2FA37DE36FED}" type="presOf" srcId="{0EF2B823-4A64-45AD-B5C2-9711C51D9AB8}" destId="{367A2BFA-5595-4229-9906-EBA015832545}" srcOrd="1" destOrd="0" presId="urn:microsoft.com/office/officeart/2005/8/layout/target3"/>
    <dgm:cxn modelId="{2715DC88-4E11-4FC8-B7AE-32CC342BDF21}" type="presParOf" srcId="{93A670E8-5D29-4BFB-886F-58EB54DBA529}" destId="{13EFEA4C-F720-4E7D-9A6A-3F40464B6DAE}" srcOrd="0" destOrd="0" presId="urn:microsoft.com/office/officeart/2005/8/layout/target3"/>
    <dgm:cxn modelId="{231EFB89-E135-4916-B46E-BA9ECE055E6A}" type="presParOf" srcId="{93A670E8-5D29-4BFB-886F-58EB54DBA529}" destId="{9EBFB76B-8B33-4B26-A1BD-808977051A73}" srcOrd="1" destOrd="0" presId="urn:microsoft.com/office/officeart/2005/8/layout/target3"/>
    <dgm:cxn modelId="{DD898B1C-3299-4EA5-A602-A15CAAE9DE23}" type="presParOf" srcId="{93A670E8-5D29-4BFB-886F-58EB54DBA529}" destId="{71BD7C48-34F4-49A5-9740-8A8B6B43E0BB}" srcOrd="2" destOrd="0" presId="urn:microsoft.com/office/officeart/2005/8/layout/target3"/>
    <dgm:cxn modelId="{EE6615DC-AD8A-4514-A336-A0F26B30F06C}" type="presParOf" srcId="{93A670E8-5D29-4BFB-886F-58EB54DBA529}" destId="{ACEF7679-F797-4DED-B6FD-8F94FE5B9A05}" srcOrd="3" destOrd="0" presId="urn:microsoft.com/office/officeart/2005/8/layout/target3"/>
    <dgm:cxn modelId="{EF3732FD-69D4-492C-88BE-0FDB2946FA6B}" type="presParOf" srcId="{93A670E8-5D29-4BFB-886F-58EB54DBA529}" destId="{EBFE6C05-51B9-4FD0-983D-8FB72812B0BB}" srcOrd="4" destOrd="0" presId="urn:microsoft.com/office/officeart/2005/8/layout/target3"/>
    <dgm:cxn modelId="{BE692B53-1884-46D1-BA08-F87DC5015D8A}" type="presParOf" srcId="{93A670E8-5D29-4BFB-886F-58EB54DBA529}" destId="{6E99C512-B20D-478E-A321-DB35C92F95DD}" srcOrd="5" destOrd="0" presId="urn:microsoft.com/office/officeart/2005/8/layout/target3"/>
    <dgm:cxn modelId="{FAE8272A-0F43-486B-AF08-FB8A4F3757AE}" type="presParOf" srcId="{93A670E8-5D29-4BFB-886F-58EB54DBA529}" destId="{B8672DC9-B9CA-4C69-AC45-6D08C212141A}" srcOrd="6" destOrd="0" presId="urn:microsoft.com/office/officeart/2005/8/layout/target3"/>
    <dgm:cxn modelId="{E0B40A43-C1ED-4810-A30E-6B0B3DD11548}" type="presParOf" srcId="{93A670E8-5D29-4BFB-886F-58EB54DBA529}" destId="{21349AFD-367D-487E-A3C4-547205786267}" srcOrd="7" destOrd="0" presId="urn:microsoft.com/office/officeart/2005/8/layout/target3"/>
    <dgm:cxn modelId="{09BE176D-FB65-4018-9999-B9CDD3954EC6}" type="presParOf" srcId="{93A670E8-5D29-4BFB-886F-58EB54DBA529}" destId="{8E6FB893-6EFB-4470-A60E-D6D80AB86CE9}" srcOrd="8" destOrd="0" presId="urn:microsoft.com/office/officeart/2005/8/layout/target3"/>
    <dgm:cxn modelId="{A210C40A-D08C-42DD-9CA5-863CC03A6014}" type="presParOf" srcId="{93A670E8-5D29-4BFB-886F-58EB54DBA529}" destId="{367A2BFA-5595-4229-9906-EBA015832545}" srcOrd="9" destOrd="0" presId="urn:microsoft.com/office/officeart/2005/8/layout/target3"/>
    <dgm:cxn modelId="{8E860E16-F76D-4A63-9F71-C3579EF44830}" type="presParOf" srcId="{93A670E8-5D29-4BFB-886F-58EB54DBA529}" destId="{3736DE17-E172-4214-908A-342024D8E738}" srcOrd="10" destOrd="0" presId="urn:microsoft.com/office/officeart/2005/8/layout/target3"/>
    <dgm:cxn modelId="{B36804E4-5E65-4EFD-93F3-0275ACFBD503}" type="presParOf" srcId="{93A670E8-5D29-4BFB-886F-58EB54DBA529}" destId="{A1778D76-0DC6-42EF-B82D-C472C63C00EF}" srcOrd="11" destOrd="0" presId="urn:microsoft.com/office/officeart/2005/8/layout/targe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AE963E-BBF6-4744-BE3A-E6C4C129ACC2}" type="doc">
      <dgm:prSet loTypeId="urn:microsoft.com/office/officeart/2005/8/layout/pyramid2" loCatId="pyramid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57DA272-61B6-4CB1-A01C-B456E0D69B70}">
      <dgm:prSet/>
      <dgm:spPr/>
      <dgm:t>
        <a:bodyPr/>
        <a:lstStyle/>
        <a:p>
          <a:pPr rtl="0"/>
          <a:r>
            <a:rPr lang="bn-IN" dirty="0" smtClean="0"/>
            <a:t>যদিও ফেব্রুয়ারি মাস ২৮ দিনের , তবে কয়েকটি ২৯ দিনের।</a:t>
          </a:r>
          <a:endParaRPr lang="en-US" dirty="0"/>
        </a:p>
      </dgm:t>
    </dgm:pt>
    <dgm:pt modelId="{09F3D3E1-AC5A-4758-B3E3-4100C42BE9DB}" type="parTrans" cxnId="{8581F16F-2C7D-4B56-ADD3-E1F30B92F988}">
      <dgm:prSet/>
      <dgm:spPr/>
      <dgm:t>
        <a:bodyPr/>
        <a:lstStyle/>
        <a:p>
          <a:endParaRPr lang="en-US"/>
        </a:p>
      </dgm:t>
    </dgm:pt>
    <dgm:pt modelId="{9E96FE06-529B-45A8-8405-4EE973D5B67B}" type="sibTrans" cxnId="{8581F16F-2C7D-4B56-ADD3-E1F30B92F988}">
      <dgm:prSet/>
      <dgm:spPr/>
      <dgm:t>
        <a:bodyPr/>
        <a:lstStyle/>
        <a:p>
          <a:endParaRPr lang="en-US"/>
        </a:p>
      </dgm:t>
    </dgm:pt>
    <dgm:pt modelId="{E9537912-FB16-4358-8B56-52090E1CBFA7}">
      <dgm:prSet/>
      <dgm:spPr/>
      <dgm:t>
        <a:bodyPr/>
        <a:lstStyle/>
        <a:p>
          <a:pPr rtl="0"/>
          <a:r>
            <a:rPr lang="bn-IN" dirty="0" smtClean="0"/>
            <a:t> ২০২০ সালের ফেব্রুয়ারি মাস ২৯ দিনের।</a:t>
          </a:r>
          <a:endParaRPr lang="en-US" dirty="0"/>
        </a:p>
      </dgm:t>
    </dgm:pt>
    <dgm:pt modelId="{2E4DE17E-E37B-419A-96F6-B350393FE3C4}" type="parTrans" cxnId="{05D60FD8-FD3C-409F-AE35-32697E28AED5}">
      <dgm:prSet/>
      <dgm:spPr/>
      <dgm:t>
        <a:bodyPr/>
        <a:lstStyle/>
        <a:p>
          <a:endParaRPr lang="en-US"/>
        </a:p>
      </dgm:t>
    </dgm:pt>
    <dgm:pt modelId="{8BE577CB-0AA9-40B0-9C73-1C3AC0AE54E7}" type="sibTrans" cxnId="{05D60FD8-FD3C-409F-AE35-32697E28AED5}">
      <dgm:prSet/>
      <dgm:spPr/>
      <dgm:t>
        <a:bodyPr/>
        <a:lstStyle/>
        <a:p>
          <a:endParaRPr lang="en-US"/>
        </a:p>
      </dgm:t>
    </dgm:pt>
    <dgm:pt modelId="{1F6FD7DD-CFE2-44CA-9DC3-3F456BD522EA}" type="pres">
      <dgm:prSet presAssocID="{CCAE963E-BBF6-4744-BE3A-E6C4C129ACC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E8FEBC7-B1C2-45FA-AAD0-E056FCA145B4}" type="pres">
      <dgm:prSet presAssocID="{CCAE963E-BBF6-4744-BE3A-E6C4C129ACC2}" presName="pyramid" presStyleLbl="node1" presStyleIdx="0" presStyleCnt="1" custLinFactNeighborX="-5922" custLinFactNeighborY="348"/>
      <dgm:spPr/>
    </dgm:pt>
    <dgm:pt modelId="{CE9B4761-F6A0-4CC2-8EC4-0239F5CE2100}" type="pres">
      <dgm:prSet presAssocID="{CCAE963E-BBF6-4744-BE3A-E6C4C129ACC2}" presName="theList" presStyleCnt="0"/>
      <dgm:spPr/>
    </dgm:pt>
    <dgm:pt modelId="{CCB21A6E-F73E-47C2-820B-4C3A1E3C4E04}" type="pres">
      <dgm:prSet presAssocID="{257DA272-61B6-4CB1-A01C-B456E0D69B70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A8169-D114-43D0-B468-5351E8A3A59E}" type="pres">
      <dgm:prSet presAssocID="{257DA272-61B6-4CB1-A01C-B456E0D69B70}" presName="aSpace" presStyleCnt="0"/>
      <dgm:spPr/>
    </dgm:pt>
    <dgm:pt modelId="{7397CADB-6765-42CA-89E0-BBD491EE0366}" type="pres">
      <dgm:prSet presAssocID="{E9537912-FB16-4358-8B56-52090E1CBFA7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F3EEF4-72B0-4E54-9D1A-173DE077D618}" type="pres">
      <dgm:prSet presAssocID="{E9537912-FB16-4358-8B56-52090E1CBFA7}" presName="aSpace" presStyleCnt="0"/>
      <dgm:spPr/>
    </dgm:pt>
  </dgm:ptLst>
  <dgm:cxnLst>
    <dgm:cxn modelId="{DC4C67B4-0EFE-49E3-896D-D4A03095E30C}" type="presOf" srcId="{257DA272-61B6-4CB1-A01C-B456E0D69B70}" destId="{CCB21A6E-F73E-47C2-820B-4C3A1E3C4E04}" srcOrd="0" destOrd="0" presId="urn:microsoft.com/office/officeart/2005/8/layout/pyramid2"/>
    <dgm:cxn modelId="{4129C98D-9FE0-4D7F-890B-1A9EBCAC9BF5}" type="presOf" srcId="{CCAE963E-BBF6-4744-BE3A-E6C4C129ACC2}" destId="{1F6FD7DD-CFE2-44CA-9DC3-3F456BD522EA}" srcOrd="0" destOrd="0" presId="urn:microsoft.com/office/officeart/2005/8/layout/pyramid2"/>
    <dgm:cxn modelId="{8581F16F-2C7D-4B56-ADD3-E1F30B92F988}" srcId="{CCAE963E-BBF6-4744-BE3A-E6C4C129ACC2}" destId="{257DA272-61B6-4CB1-A01C-B456E0D69B70}" srcOrd="0" destOrd="0" parTransId="{09F3D3E1-AC5A-4758-B3E3-4100C42BE9DB}" sibTransId="{9E96FE06-529B-45A8-8405-4EE973D5B67B}"/>
    <dgm:cxn modelId="{EC41BF0C-DEDC-403A-A61C-FFFCE44F30CD}" type="presOf" srcId="{E9537912-FB16-4358-8B56-52090E1CBFA7}" destId="{7397CADB-6765-42CA-89E0-BBD491EE0366}" srcOrd="0" destOrd="0" presId="urn:microsoft.com/office/officeart/2005/8/layout/pyramid2"/>
    <dgm:cxn modelId="{05D60FD8-FD3C-409F-AE35-32697E28AED5}" srcId="{CCAE963E-BBF6-4744-BE3A-E6C4C129ACC2}" destId="{E9537912-FB16-4358-8B56-52090E1CBFA7}" srcOrd="1" destOrd="0" parTransId="{2E4DE17E-E37B-419A-96F6-B350393FE3C4}" sibTransId="{8BE577CB-0AA9-40B0-9C73-1C3AC0AE54E7}"/>
    <dgm:cxn modelId="{ADCC993C-BDF6-492D-B730-18A76CDA5CFF}" type="presParOf" srcId="{1F6FD7DD-CFE2-44CA-9DC3-3F456BD522EA}" destId="{FE8FEBC7-B1C2-45FA-AAD0-E056FCA145B4}" srcOrd="0" destOrd="0" presId="urn:microsoft.com/office/officeart/2005/8/layout/pyramid2"/>
    <dgm:cxn modelId="{F701BEC2-5186-47B4-80B0-14BAEF002606}" type="presParOf" srcId="{1F6FD7DD-CFE2-44CA-9DC3-3F456BD522EA}" destId="{CE9B4761-F6A0-4CC2-8EC4-0239F5CE2100}" srcOrd="1" destOrd="0" presId="urn:microsoft.com/office/officeart/2005/8/layout/pyramid2"/>
    <dgm:cxn modelId="{46CF3FF6-BAB0-43F7-897B-7BC9947C9355}" type="presParOf" srcId="{CE9B4761-F6A0-4CC2-8EC4-0239F5CE2100}" destId="{CCB21A6E-F73E-47C2-820B-4C3A1E3C4E04}" srcOrd="0" destOrd="0" presId="urn:microsoft.com/office/officeart/2005/8/layout/pyramid2"/>
    <dgm:cxn modelId="{0161C352-5FDD-4794-8BE0-0C6BE02839CC}" type="presParOf" srcId="{CE9B4761-F6A0-4CC2-8EC4-0239F5CE2100}" destId="{DADA8169-D114-43D0-B468-5351E8A3A59E}" srcOrd="1" destOrd="0" presId="urn:microsoft.com/office/officeart/2005/8/layout/pyramid2"/>
    <dgm:cxn modelId="{B3F5A544-5C99-4EA3-BCE6-B3DE8506CF1D}" type="presParOf" srcId="{CE9B4761-F6A0-4CC2-8EC4-0239F5CE2100}" destId="{7397CADB-6765-42CA-89E0-BBD491EE0366}" srcOrd="2" destOrd="0" presId="urn:microsoft.com/office/officeart/2005/8/layout/pyramid2"/>
    <dgm:cxn modelId="{6A1B4FBE-EE1F-4127-B5FB-2DFEB96FC134}" type="presParOf" srcId="{CE9B4761-F6A0-4CC2-8EC4-0239F5CE2100}" destId="{D2F3EEF4-72B0-4E54-9D1A-173DE077D618}" srcOrd="3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CDCB4-4929-4EED-BC06-A3B92D9CC984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BA2A6-97F4-49D5-AFB0-2574ADC03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A2A6-97F4-49D5-AFB0-2574ADC030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A2A6-97F4-49D5-AFB0-2574ADC030A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A2A6-97F4-49D5-AFB0-2574ADC030A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A2A6-97F4-49D5-AFB0-2574ADC030A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A2A6-97F4-49D5-AFB0-2574ADC030A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A2A6-97F4-49D5-AFB0-2574ADC030A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A2A6-97F4-49D5-AFB0-2574ADC030A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A2A6-97F4-49D5-AFB0-2574ADC030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A2A6-97F4-49D5-AFB0-2574ADC030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A2A6-97F4-49D5-AFB0-2574ADC030A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A2A6-97F4-49D5-AFB0-2574ADC030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A2A6-97F4-49D5-AFB0-2574ADC030A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A2A6-97F4-49D5-AFB0-2574ADC030A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BA2A6-97F4-49D5-AFB0-2574ADC030A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F1-09CF-4182-B9BF-A5099B210DF9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028D-D84E-45FB-B981-BB43CD97C0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952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F1-09CF-4182-B9BF-A5099B210DF9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028D-D84E-45FB-B981-BB43CD97C0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3137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F1-09CF-4182-B9BF-A5099B210DF9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028D-D84E-45FB-B981-BB43CD97C0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6383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F1-09CF-4182-B9BF-A5099B210DF9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028D-D84E-45FB-B981-BB43CD97C0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1125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F1-09CF-4182-B9BF-A5099B210DF9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028D-D84E-45FB-B981-BB43CD97C0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58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F1-09CF-4182-B9BF-A5099B210DF9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028D-D84E-45FB-B981-BB43CD97C0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2681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F1-09CF-4182-B9BF-A5099B210DF9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028D-D84E-45FB-B981-BB43CD97C0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006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F1-09CF-4182-B9BF-A5099B210DF9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028D-D84E-45FB-B981-BB43CD97C0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724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F1-09CF-4182-B9BF-A5099B210DF9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028D-D84E-45FB-B981-BB43CD97C0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883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F1-09CF-4182-B9BF-A5099B210DF9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028D-D84E-45FB-B981-BB43CD97C0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9275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F1-09CF-4182-B9BF-A5099B210DF9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028D-D84E-45FB-B981-BB43CD97C0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792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1BF1-09CF-4182-B9BF-A5099B210DF9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8028D-D84E-45FB-B981-BB43CD97C0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312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audio" Target="../media/audio1.wav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AC6D1A6-8B46-4F1B-9228-36A00A569F3A}"/>
              </a:ext>
            </a:extLst>
          </p:cNvPr>
          <p:cNvSpPr txBox="1"/>
          <p:nvPr/>
        </p:nvSpPr>
        <p:spPr>
          <a:xfrm>
            <a:off x="1630639" y="540263"/>
            <a:ext cx="8716297" cy="830997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শুভেচ্ছা ও স্বাগতম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55382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2450552" y="1478512"/>
            <a:ext cx="6029325" cy="4086224"/>
          </a:xfrm>
          <a:prstGeom prst="wedgeEllipse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তোমরা  এখন পাঠ্য বইয়ের ১৩৬ পৃষ্ঠা বের কর।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767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92262" y="331076"/>
            <a:ext cx="2380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8014" y="945931"/>
            <a:ext cx="119239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১.শিক্ষার্থী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কয়েক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বছ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রের ফেব্রুয়ারি মাসের পঞ্জিকা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সেগুলো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এবং তাদের মধ্যকার পার্থক্য বের 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48" y="2380594"/>
            <a:ext cx="3436883" cy="424092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 descr="c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799" y="2333296"/>
            <a:ext cx="3484179" cy="430398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461" t="23716" r="16868" b="16374"/>
          <a:stretch>
            <a:fillRect/>
          </a:stretch>
        </p:blipFill>
        <p:spPr>
          <a:xfrm>
            <a:off x="7930055" y="2254469"/>
            <a:ext cx="4035973" cy="441951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5920" y="204952"/>
            <a:ext cx="4029075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8679299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2">
                <a:lumMod val="60000"/>
                <a:lumOff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সালগুলো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অধিবর্ষ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সালগুলোর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ফেব্রয়ারি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১.২০০০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২. ২০১০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৩. ২০১৫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৪.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অধিবর্ষ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4185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92716" y="567557"/>
            <a:ext cx="2333297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Explosion 1 2"/>
          <p:cNvSpPr/>
          <p:nvPr/>
        </p:nvSpPr>
        <p:spPr>
          <a:xfrm>
            <a:off x="1781503" y="3011213"/>
            <a:ext cx="8497614" cy="3626069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১.২০০৮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২.১৫০০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32841" y="1860331"/>
            <a:ext cx="80088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সালগুলো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অধিবর্ষ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সালগুলোর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ফেব্রুয়ারি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2743201" y="488732"/>
            <a:ext cx="5644055" cy="130853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617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17">
            <a:extLst>
              <a:ext uri="{FF2B5EF4-FFF2-40B4-BE49-F238E27FC236}">
                <a16:creationId xmlns:a16="http://schemas.microsoft.com/office/drawing/2014/main" xmlns="" id="{AC2A6999-02F5-4FBF-84E8-19A4B8EEAC1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1961" r="1961"/>
          <a:stretch>
            <a:fillRect/>
          </a:stretch>
        </p:blipFill>
        <p:spPr>
          <a:xfrm>
            <a:off x="7424738" y="1200151"/>
            <a:ext cx="3659449" cy="4957762"/>
          </a:xfrm>
          <a:prstGeom prst="rect">
            <a:avLst/>
          </a:prstGeom>
          <a:solidFill>
            <a:srgbClr val="EDEDED"/>
          </a:solidFill>
          <a:ln w="88897" cap="sq">
            <a:solidFill>
              <a:srgbClr val="7030A0"/>
            </a:solidFill>
            <a:prstDash val="solid"/>
            <a:miter/>
          </a:ln>
          <a:effectLst>
            <a:outerShdw dir="16200000" algn="tl">
              <a:srgbClr val="000000">
                <a:alpha val="45000"/>
              </a:srgbClr>
            </a:outerShdw>
          </a:effectLst>
        </p:spPr>
      </p:pic>
      <p:graphicFrame>
        <p:nvGraphicFramePr>
          <p:cNvPr id="4" name="Diagram 3"/>
          <p:cNvGraphicFramePr/>
          <p:nvPr/>
        </p:nvGraphicFramePr>
        <p:xfrm>
          <a:off x="171450" y="1000125"/>
          <a:ext cx="6986588" cy="5343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loud Callout 4"/>
          <p:cNvSpPr/>
          <p:nvPr/>
        </p:nvSpPr>
        <p:spPr>
          <a:xfrm>
            <a:off x="585787" y="185738"/>
            <a:ext cx="2185988" cy="1585912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শিক্ষক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পরিচিতি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112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58464" y="1280156"/>
            <a:ext cx="5781368" cy="4058433"/>
          </a:xfrm>
          <a:prstGeom prst="ellipse">
            <a:avLst/>
          </a:prstGeom>
          <a:gradFill>
            <a:gsLst>
              <a:gs pos="0">
                <a:srgbClr val="92D05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IN" sz="4000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শ্রেণিঃপঞ্চম</a:t>
            </a:r>
          </a:p>
          <a:p>
            <a:pPr algn="ctr"/>
            <a:r>
              <a:rPr lang="bn-IN" sz="4000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বিষয়ঃপ্রাথমিক গ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ণি</a:t>
            </a:r>
            <a:r>
              <a:rPr lang="bn-IN" sz="4000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ত</a:t>
            </a:r>
          </a:p>
          <a:p>
            <a:pPr algn="ctr"/>
            <a:r>
              <a:rPr lang="bn-IN" sz="4000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অধ্যায়ঃসময়</a:t>
            </a:r>
          </a:p>
          <a:p>
            <a:pPr algn="ctr"/>
            <a:r>
              <a:rPr lang="bn-IN" sz="4000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 :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অধিব</a:t>
            </a:r>
            <a:r>
              <a:rPr lang="bn-IN" sz="4000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র্ষ,যুগ।</a:t>
            </a:r>
            <a:endParaRPr lang="en-US" sz="4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206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012406" y="1405932"/>
          <a:ext cx="8871046" cy="3957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268960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3146" y="480356"/>
            <a:ext cx="60579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চলো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200399"/>
            <a:ext cx="11650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Clock song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861392" y="636104"/>
            <a:ext cx="10402956" cy="5194853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6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cv‡Vi</a:t>
            </a:r>
            <a:r>
              <a:rPr lang="en-US" sz="6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6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6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ÕAwael©Õ</a:t>
            </a:r>
            <a:endParaRPr lang="en-US" sz="6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b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0904"/>
            <a:ext cx="5857460" cy="5917096"/>
          </a:xfrm>
          <a:prstGeom prst="rect">
            <a:avLst/>
          </a:prstGeom>
        </p:spPr>
      </p:pic>
      <p:pic>
        <p:nvPicPr>
          <p:cNvPr id="11" name="Picture 10" descr="februar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0712" y="887896"/>
            <a:ext cx="6321287" cy="597010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676939" y="185530"/>
            <a:ext cx="6082747" cy="64633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এসো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কিছু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ছবি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দেখি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335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0" y="1600205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Oval 4"/>
          <p:cNvSpPr/>
          <p:nvPr/>
        </p:nvSpPr>
        <p:spPr>
          <a:xfrm>
            <a:off x="2562485" y="2"/>
            <a:ext cx="6523631" cy="143301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শিক্ষার্থীরা লক্ষ কর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385764" y="1"/>
            <a:ext cx="11287124" cy="5929312"/>
          </a:xfrm>
          <a:prstGeom prst="cloud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অধিবর্ষ হলো এমন একটি বছর ,যে বছর ক্যলেন্ডার বছরের সাথে ঋতু বছরের সমন্বয় স্থাপনের জন্য একদিন বেশি থাকে.৪ দ্বারা বিভাজ্য বছরকে অধিবর্ষ বলে।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সূযের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চারপাশে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একবার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ঘুরে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আসতে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৩৬৫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ঘন্টা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৪৮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৪৭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সেকেন্ড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.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অথচ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প্রচলিত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৩৬৫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এ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প্রতিবছর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ঘন্টা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গোনার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বাইরে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ও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বছরে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সেটা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হয়.এই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ঘাটতি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পুষিয়ে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নেয়ার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পরপর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৩৬৬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630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</TotalTime>
  <Words>273</Words>
  <Application>Microsoft Office PowerPoint</Application>
  <PresentationFormat>Custom</PresentationFormat>
  <Paragraphs>64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User</cp:lastModifiedBy>
  <cp:revision>156</cp:revision>
  <dcterms:created xsi:type="dcterms:W3CDTF">2020-03-10T17:08:23Z</dcterms:created>
  <dcterms:modified xsi:type="dcterms:W3CDTF">2020-07-03T16:50:22Z</dcterms:modified>
</cp:coreProperties>
</file>