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9" r:id="rId5"/>
    <p:sldId id="260" r:id="rId6"/>
    <p:sldId id="261" r:id="rId7"/>
    <p:sldId id="264" r:id="rId8"/>
    <p:sldId id="269" r:id="rId9"/>
    <p:sldId id="266" r:id="rId10"/>
    <p:sldId id="268" r:id="rId11"/>
    <p:sldId id="267" r:id="rId12"/>
    <p:sldId id="263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01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xposure"/>
          <p:cNvSpPr>
            <a:spLocks noChangeAspect="1" noChangeArrowheads="1"/>
          </p:cNvSpPr>
          <p:nvPr/>
        </p:nvSpPr>
        <p:spPr bwMode="auto">
          <a:xfrm>
            <a:off x="0" y="0"/>
            <a:ext cx="9145137" cy="6858000"/>
          </a:xfrm>
          <a:prstGeom prst="rect">
            <a:avLst/>
          </a:prstGeom>
          <a:blipFill dpi="0" rotWithShape="1">
            <a:blip r:embed="rId2"/>
            <a:srcRect/>
            <a:stretch>
              <a:fillRect r="-7574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105" y="1"/>
            <a:ext cx="40046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4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38400"/>
          </a:xfrm>
          <a:solidFill>
            <a:srgbClr val="00B0F0"/>
          </a:solidFill>
        </p:spPr>
        <p:txBody>
          <a:bodyPr/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endParaRPr lang="en-US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০১। মহাকর্ষ কী ?</a:t>
            </a:r>
          </a:p>
          <a:p>
            <a:pPr algn="l"/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০২। অভিকর্ষজ ত্বরণ কাকে বলে? </a:t>
            </a:r>
          </a:p>
          <a:p>
            <a:pPr algn="l"/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F = ?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8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2014"/>
            <a:ext cx="9143999" cy="5505986"/>
          </a:xfrm>
          <a:solidFill>
            <a:srgbClr val="92D050"/>
          </a:solidFill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bn-IN" sz="2700" b="0" cap="none" dirty="0" smtClean="0">
                <a:solidFill>
                  <a:srgbClr val="FF0000"/>
                </a:solidFill>
                <a:ea typeface="+mn-ea"/>
              </a:rPr>
              <a:t>    </a:t>
            </a:r>
            <a:br>
              <a:rPr lang="bn-IN" sz="2700" b="0" cap="none" dirty="0" smtClean="0">
                <a:solidFill>
                  <a:srgbClr val="FF0000"/>
                </a:solidFill>
                <a:ea typeface="+mn-ea"/>
              </a:rPr>
            </a:br>
            <a:r>
              <a:rPr lang="bn-IN" sz="2700" b="0" cap="none" dirty="0">
                <a:solidFill>
                  <a:srgbClr val="FF0000"/>
                </a:solidFill>
                <a:ea typeface="+mn-ea"/>
              </a:rPr>
              <a:t/>
            </a:r>
            <a:br>
              <a:rPr lang="bn-IN" sz="2700" b="0" cap="none" dirty="0">
                <a:solidFill>
                  <a:srgbClr val="FF0000"/>
                </a:solidFill>
                <a:ea typeface="+mn-ea"/>
              </a:rPr>
            </a:br>
            <a:r>
              <a:rPr lang="bn-IN" sz="2700" b="0" cap="none" dirty="0" smtClean="0">
                <a:solidFill>
                  <a:srgbClr val="FF0000"/>
                </a:solidFill>
                <a:ea typeface="+mn-ea"/>
              </a:rPr>
              <a:t/>
            </a:r>
            <a:br>
              <a:rPr lang="bn-IN" sz="2700" b="0" cap="none" dirty="0" smtClean="0">
                <a:solidFill>
                  <a:srgbClr val="FF0000"/>
                </a:solidFill>
                <a:ea typeface="+mn-ea"/>
              </a:rPr>
            </a:br>
            <a:r>
              <a:rPr lang="bn-IN" sz="2700" b="0" cap="none" dirty="0">
                <a:solidFill>
                  <a:srgbClr val="FF0000"/>
                </a:solidFill>
                <a:ea typeface="+mn-ea"/>
              </a:rPr>
              <a:t/>
            </a:r>
            <a:br>
              <a:rPr lang="bn-IN" sz="2700" b="0" cap="none" dirty="0">
                <a:solidFill>
                  <a:srgbClr val="FF0000"/>
                </a:solidFill>
                <a:ea typeface="+mn-ea"/>
              </a:rPr>
            </a:br>
            <a:r>
              <a:rPr lang="bn-IN" sz="2700" b="0" cap="none" dirty="0" smtClean="0">
                <a:solidFill>
                  <a:srgbClr val="FF0000"/>
                </a:solidFill>
                <a:ea typeface="+mn-ea"/>
              </a:rPr>
              <a:t> নিউটনের </a:t>
            </a:r>
            <a:r>
              <a:rPr lang="bn-IN" sz="2700" b="0" cap="none" dirty="0">
                <a:solidFill>
                  <a:srgbClr val="FF0000"/>
                </a:solidFill>
                <a:ea typeface="+mn-ea"/>
              </a:rPr>
              <a:t>মহাকর্ষ সূত্রটি ব্যাখ্যা ও বিবৃত কর।   </a:t>
            </a:r>
            <a:r>
              <a:rPr lang="en-GB" sz="2000" b="0" cap="none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en-GB" sz="2000" b="0" cap="none" dirty="0">
                <a:solidFill>
                  <a:srgbClr val="C00000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8575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    বাড়ির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 pictur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5414748" cy="5441823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28575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\Downloads\Documents\picture\Red_Fl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-28576" y="1828800"/>
            <a:ext cx="9172575" cy="53737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60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আকতা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রু</a:t>
            </a:r>
            <a:r>
              <a:rPr lang="bn-BD" sz="60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জ্জামান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</a:t>
            </a:r>
            <a:endParaRPr lang="bn-BD" sz="6000" dirty="0" smtClean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বি.এস-সি.বি.এড.এম.এ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প্রধান  শিক্ষক 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হাসিনা গাজী বালিকা উচ্চ বিদ্যালয়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বকশীগঞ্জ , জামালপুর । 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4572000"/>
            <a:ext cx="58674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হাসিনা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গাজী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II" pitchFamily="82" charset="0"/>
              </a:rPr>
              <a:t>          </a:t>
            </a:r>
            <a:r>
              <a:rPr lang="en-US" sz="8000" dirty="0" err="1" smtClean="0">
                <a:solidFill>
                  <a:schemeClr val="accent2"/>
                </a:solidFill>
                <a:latin typeface="SutonnyII" pitchFamily="82" charset="0"/>
              </a:rPr>
              <a:t>পরিতিচি</a:t>
            </a:r>
            <a:r>
              <a:rPr lang="en-US" sz="11500" dirty="0" smtClean="0">
                <a:solidFill>
                  <a:schemeClr val="accent2"/>
                </a:solidFill>
                <a:latin typeface="SutonnyII" pitchFamily="82" charset="0"/>
              </a:rPr>
              <a:t> </a:t>
            </a:r>
            <a:r>
              <a:rPr lang="en-US" sz="4000" dirty="0" smtClean="0">
                <a:latin typeface="SutonnyII" pitchFamily="82" charset="0"/>
              </a:rPr>
              <a:t> </a:t>
            </a:r>
            <a:endParaRPr lang="en-US" sz="4000" dirty="0">
              <a:latin typeface="SutonnyI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>
            <a:normAutofit/>
          </a:bodyPr>
          <a:lstStyle/>
          <a:p>
            <a:r>
              <a:rPr lang="bn-BD" sz="1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304800" y="0"/>
            <a:ext cx="9601199" cy="7335520"/>
            <a:chOff x="321" y="411"/>
            <a:chExt cx="11600" cy="150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1" y="411"/>
              <a:ext cx="11600" cy="150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1" y="3531"/>
              <a:ext cx="11600" cy="8424"/>
            </a:xfrm>
            <a:prstGeom prst="rect">
              <a:avLst/>
            </a:prstGeom>
            <a:effectLst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vert="horz" wrap="square" lIns="228600" tIns="45720" rIns="228600" bIns="45720" anchor="ctr" anchorCtr="0" upright="1"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 smtClean="0">
                  <a:solidFill>
                    <a:srgbClr val="FFFFFF"/>
                  </a:solidFill>
                  <a:effectLst/>
                  <a:latin typeface="Cambria"/>
                  <a:ea typeface="Times New Roman"/>
                  <a:cs typeface="Vrinda"/>
                </a:rPr>
                <a:t> </a:t>
              </a:r>
              <a:endParaRPr lang="en-US" sz="1100" dirty="0">
                <a:effectLst/>
                <a:ea typeface="Calibri"/>
                <a:cs typeface="Vrinda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>
                  <a:solidFill>
                    <a:srgbClr val="FFFFFF"/>
                  </a:solidFill>
                  <a:effectLst/>
                  <a:ea typeface="Calibri"/>
                  <a:cs typeface="Vrinda"/>
                </a:rPr>
                <a:t>     </a:t>
              </a:r>
              <a:endParaRPr lang="en-US" sz="1100" dirty="0">
                <a:effectLst/>
                <a:ea typeface="Calibri"/>
                <a:cs typeface="Vrind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0" y="440"/>
              <a:ext cx="11571" cy="30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228600" tIns="45720" rIns="228600" bIns="45720" anchor="ctr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cap="small" dirty="0" smtClean="0">
                  <a:solidFill>
                    <a:srgbClr val="FFFFFF"/>
                  </a:solidFill>
                  <a:effectLst/>
                  <a:latin typeface="SutonnyII" pitchFamily="82" charset="0"/>
                  <a:ea typeface="Times New Roman"/>
                  <a:cs typeface="Vrinda"/>
                </a:rPr>
                <a:t>]</a:t>
              </a:r>
              <a:endParaRPr lang="en-US" dirty="0">
                <a:effectLst/>
                <a:latin typeface="SutonnyII" pitchFamily="82" charset="0"/>
                <a:ea typeface="Times New Roman"/>
                <a:cs typeface="Vrinda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800" y="175713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 – অষ্টম </a:t>
            </a:r>
          </a:p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weÁvb</a:t>
            </a:r>
            <a:endParaRPr lang="bn-BD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287602" y="5638800"/>
            <a:ext cx="9584001" cy="1696719"/>
          </a:xfrm>
          <a:prstGeom prst="rect">
            <a:avLst/>
          </a:prstGeom>
          <a:solidFill>
            <a:schemeClr val="accent2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228600" tIns="45720" rIns="228600" bIns="45720" anchor="ctr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>
                <a:solidFill>
                  <a:srgbClr val="FFFFFF"/>
                </a:solidFill>
                <a:effectLst/>
                <a:latin typeface="SutonnyII" pitchFamily="82" charset="0"/>
                <a:ea typeface="Times New Roman"/>
                <a:cs typeface="Vrinda"/>
              </a:rPr>
              <a:t>]</a:t>
            </a:r>
            <a:endParaRPr lang="en-US" dirty="0">
              <a:effectLst/>
              <a:latin typeface="SutonnyII" pitchFamily="82" charset="0"/>
              <a:ea typeface="Times New Roman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6996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EL\Videos\Pictures\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6"/>
            <a:ext cx="9144000" cy="68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892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418147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endParaRPr lang="en-US" sz="1040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209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c„w_ex</a:t>
            </a:r>
            <a:r>
              <a:rPr lang="en-US" sz="209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09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I </a:t>
            </a:r>
            <a:r>
              <a:rPr lang="en-US" sz="209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gnvKl</a:t>
            </a:r>
            <a:r>
              <a:rPr lang="en-US" sz="251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©</a:t>
            </a:r>
            <a:r>
              <a:rPr lang="en-US" sz="104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104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3581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endParaRPr lang="en-US" sz="1050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1|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gnvKl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e¨vL¨v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| </a:t>
            </a:r>
          </a:p>
          <a:p>
            <a:pPr algn="l"/>
            <a:endParaRPr lang="en-US" sz="1050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2|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gnvKl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© I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AwfK†l©i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cv_©K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SutonnyMJ" pitchFamily="2" charset="0"/>
              </a:rPr>
              <a:t>[ 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3|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AwfKl©R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</a:rPr>
              <a:t>Z¡iY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e¨vL¨v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SutonnyMJ" pitchFamily="2" charset="0"/>
              </a:rPr>
              <a:t>cvi‡e</a:t>
            </a:r>
            <a:r>
              <a:rPr lang="en-US" sz="4800" dirty="0">
                <a:solidFill>
                  <a:schemeClr val="tx1"/>
                </a:solidFill>
                <a:latin typeface="SutonnyMJ" pitchFamily="2" charset="0"/>
              </a:rPr>
              <a:t>| 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-7883" y="-169088"/>
            <a:ext cx="9144000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75531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 -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\Videos\Pictures\Gra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 COMPUTER\Downloads\1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84" y="0"/>
            <a:ext cx="9207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2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মহাকর্ষঃ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বিশ্বের যে কোন দুইটি বস্তুর মধ্যে যে আকর্ষন তাকে মহাকর্ষ বলে। 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828800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নিউটনের মহাকর্ষ সূত্রঃ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মহাবিশ্বের প্রতিটি বস্তুকণা একে অপরকে নিজের দিকে আকর্ষন করে এবং এ আকর্ষন বলের মান বস্তুকণাদ্বয়ের ভরের গুণফলের সমানুপাতিক এবং এদের দুরত্বের বর্গের ব্যস্তানুপাতিক এবং এ বল বস্তুকণাদ্বয়ের সংযোজক সরলরেখা বরাবর ক্রিয়া করে।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3352800"/>
            <a:ext cx="9220200" cy="3505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218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162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  </vt:lpstr>
      <vt:lpstr>PowerPoint Presentation</vt:lpstr>
      <vt:lpstr>পাঠ ঘোষনা</vt:lpstr>
      <vt:lpstr>শিখনফল </vt:lpstr>
      <vt:lpstr>PowerPoint Presentation</vt:lpstr>
      <vt:lpstr>PowerPoint Presentation</vt:lpstr>
      <vt:lpstr>মহাকর্ষঃ বিশ্বের যে কোন দুইটি বস্তুর মধ্যে যে আকর্ষন তাকে মহাকর্ষ বলে।  </vt:lpstr>
      <vt:lpstr>মূল্যায়ন </vt:lpstr>
      <vt:lpstr>         নিউটনের মহাকর্ষ সূত্রটি ব্যাখ্যা ও বিবৃত কর।    </vt:lpstr>
      <vt:lpstr>সবাইকে ধন্যবাদ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TSS</dc:creator>
  <cp:lastModifiedBy>JS COMPUTER</cp:lastModifiedBy>
  <cp:revision>43</cp:revision>
  <dcterms:created xsi:type="dcterms:W3CDTF">2006-08-16T00:00:00Z</dcterms:created>
  <dcterms:modified xsi:type="dcterms:W3CDTF">2020-07-03T11:50:43Z</dcterms:modified>
</cp:coreProperties>
</file>