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0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6" autoAdjust="0"/>
    <p:restoredTop sz="94660"/>
  </p:normalViewPr>
  <p:slideViewPr>
    <p:cSldViewPr>
      <p:cViewPr varScale="1">
        <p:scale>
          <a:sx n="69" d="100"/>
          <a:sy n="69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4456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487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মত প্রকাশের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undtable-28th-m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8006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কর্মের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noboraj_1268030946_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4114800" cy="4343400"/>
          </a:xfrm>
          <a:ln w="19050">
            <a:solidFill>
              <a:schemeClr val="tx1"/>
            </a:solidFill>
          </a:ln>
        </p:spPr>
      </p:pic>
      <p:pic>
        <p:nvPicPr>
          <p:cNvPr id="5" name="Picture 4" descr="projec-5-300x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81200"/>
            <a:ext cx="3886200" cy="4343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ধর্ম পালনের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599"/>
            <a:ext cx="4038600" cy="4502989"/>
          </a:xfrm>
          <a:ln w="28575">
            <a:solidFill>
              <a:schemeClr val="tx1"/>
            </a:solidFill>
          </a:ln>
        </p:spPr>
      </p:pic>
      <p:pic>
        <p:nvPicPr>
          <p:cNvPr id="5" name="Picture 4" descr="Durga Puja  Photo Gallery at Belur Math on Sasthi 2007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114800" cy="4495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ভাষা ও সংস্কৃতির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5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191000" cy="4876800"/>
          </a:xfrm>
          <a:ln w="19050">
            <a:solidFill>
              <a:schemeClr val="tx1"/>
            </a:solidFill>
          </a:ln>
        </p:spPr>
      </p:pic>
      <p:pic>
        <p:nvPicPr>
          <p:cNvPr id="6" name="Picture 5" descr="oraoder-karam-n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210362" cy="4800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আইনের চোখে সবার সমান অধিকার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news_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191000" cy="4343400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4191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সুপ্রিম কোর্ট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ale-of-jus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8862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6400800" cy="18288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বই খোল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পৃষ্ঠা নং ২০-২২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6002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পাঠ্যাংশটুকু একাকি পড় 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দেখে বিভিন্ন ধরনের সামাজিক অধিকার চিহ্নিত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o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2819400" cy="1981200"/>
          </a:xfrm>
        </p:spPr>
      </p:pic>
      <p:pic>
        <p:nvPicPr>
          <p:cNvPr id="5" name="Picture 4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676400"/>
            <a:ext cx="2699238" cy="1981200"/>
          </a:xfrm>
          <a:prstGeom prst="rect">
            <a:avLst/>
          </a:prstGeom>
        </p:spPr>
      </p:pic>
      <p:pic>
        <p:nvPicPr>
          <p:cNvPr id="6" name="Picture 5" descr="projec-5-300x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752600"/>
            <a:ext cx="2362200" cy="1981200"/>
          </a:xfrm>
          <a:prstGeom prst="rect">
            <a:avLst/>
          </a:prstGeom>
        </p:spPr>
      </p:pic>
      <p:pic>
        <p:nvPicPr>
          <p:cNvPr id="7" name="Picture 6" descr="ur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61010"/>
            <a:ext cx="3048000" cy="2539790"/>
          </a:xfrm>
          <a:prstGeom prst="rect">
            <a:avLst/>
          </a:prstGeom>
        </p:spPr>
      </p:pic>
      <p:pic>
        <p:nvPicPr>
          <p:cNvPr id="8" name="Picture 7" descr="05-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3810000"/>
            <a:ext cx="2438400" cy="2555317"/>
          </a:xfrm>
          <a:prstGeom prst="rect">
            <a:avLst/>
          </a:prstGeom>
        </p:spPr>
      </p:pic>
      <p:pic>
        <p:nvPicPr>
          <p:cNvPr id="10" name="Picture 9" descr="Durga Puja  Photo Gallery at Belur Math on Sasthi 2007 (1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886200"/>
            <a:ext cx="266294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01000" cy="426720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দল-কঃ চারটি সামাজিক অধিকার লিখ।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দল-খঃ বেঁচে থাকার জন্য কি কি অধিকার প্রয়োজন লিখ 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04801"/>
            <a:ext cx="3962400" cy="1066799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১।সামাজিক অধিকার কাকে বলে ?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২।আমাদের প্রধান সামাজিক অধিকার কি কি 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68386" cy="838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244586" cy="548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4495800" cy="29854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দেওগাঁ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প্রাঃ বিদ্যালয়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ea typeface="MingLiU_HKSCS" pitchFamily="18" charset="-12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0"/>
            <a:ext cx="5410200" cy="132343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362200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 পরিচয়</a:t>
            </a:r>
          </a:p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শ্রেণিঃ৪র্থ </a:t>
            </a:r>
          </a:p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পাঠঃনাগরিকের অধিকার</a:t>
            </a:r>
          </a:p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পাঠ্যাংশঃসামাজিক অধিকার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838199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8077200" cy="38862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(১)সামাজিক অধিকার কাকে বলে তা বলতে পারবে।</a:t>
            </a:r>
          </a:p>
          <a:p>
            <a:pPr algn="l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(২)আমাদের কয়েকটি সামাজিক অধিকার লিখতে পারবে।</a:t>
            </a:r>
          </a:p>
          <a:p>
            <a:pPr algn="l"/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সামাজিক অধিকার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3962400" cy="2667000"/>
          </a:xfrm>
          <a:ln w="12700">
            <a:solidFill>
              <a:schemeClr val="tx1"/>
            </a:solidFill>
          </a:ln>
        </p:spPr>
      </p:pic>
      <p:pic>
        <p:nvPicPr>
          <p:cNvPr id="5" name="Picture 4" descr="poo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191000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noboraj_1268030946_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038600"/>
            <a:ext cx="4114800" cy="2607374"/>
          </a:xfrm>
          <a:prstGeom prst="rect">
            <a:avLst/>
          </a:prstGeom>
        </p:spPr>
      </p:pic>
      <p:pic>
        <p:nvPicPr>
          <p:cNvPr id="7" name="Picture 6" descr="roundtable-28th-m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019020"/>
            <a:ext cx="4191000" cy="2633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276600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সমাজে সুস্থ ও সুন্দর জীবন যাপনের জন্য যেসব অধিকার অপরিহার্য সেসব অধিকারকে সামাজিক অধিকার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4419600" cy="762000"/>
          </a:xfr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বেঁচে থাকার অধিকার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o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4172585" cy="2362200"/>
          </a:xfrm>
          <a:ln w="28575">
            <a:solidFill>
              <a:schemeClr val="tx1"/>
            </a:solidFill>
          </a:ln>
        </p:spPr>
      </p:pic>
      <p:pic>
        <p:nvPicPr>
          <p:cNvPr id="5" name="Picture 4" descr="flu_treat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838200"/>
            <a:ext cx="3581400" cy="2565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74031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0"/>
            <a:ext cx="3962400" cy="2555748"/>
          </a:xfrm>
          <a:prstGeom prst="rect">
            <a:avLst/>
          </a:prstGeom>
        </p:spPr>
      </p:pic>
      <p:pic>
        <p:nvPicPr>
          <p:cNvPr id="7" name="Picture 6" descr="web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10000"/>
            <a:ext cx="3734941" cy="2369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চিকিৎসা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273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6172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শিক্ষার অধিকার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740" y="1676400"/>
            <a:ext cx="8136060" cy="48006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সম্পত্তির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_629_89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69779"/>
            <a:ext cx="8153400" cy="4852612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চলাফেরার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6bd112-11-year-old-Homar-Ritchil-walking-to-his-primary-school,-Garo-tribal-minority-Haluaghat,-Mymensingh-region,-Bangladesh._14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599" cy="49530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146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PowerPoint Presentation</vt:lpstr>
      <vt:lpstr>শিখন ফল </vt:lpstr>
      <vt:lpstr>সামাজিক অধিকার</vt:lpstr>
      <vt:lpstr>সমাজে সুস্থ ও সুন্দর জীবন যাপনের জন্য যেসব অধিকার অপরিহার্য সেসব অধিকারকে সামাজিক অধিকার বলে।</vt:lpstr>
      <vt:lpstr>বেঁচে থাকার অধিকার</vt:lpstr>
      <vt:lpstr>শিক্ষার অধিকার </vt:lpstr>
      <vt:lpstr>সম্পত্তির অধিকার</vt:lpstr>
      <vt:lpstr>চলাফেরার অধিকার</vt:lpstr>
      <vt:lpstr>মত প্রকাশের অধিকার</vt:lpstr>
      <vt:lpstr>কর্মের অধিকার</vt:lpstr>
      <vt:lpstr>ধর্ম পালনের অধিকার</vt:lpstr>
      <vt:lpstr>ভাষা ও সংস্কৃতির অধিকার</vt:lpstr>
      <vt:lpstr>আইনের চোখে সবার সমান অধিকার </vt:lpstr>
      <vt:lpstr>বই খোল পৃষ্ঠা নং ২০-২২ </vt:lpstr>
      <vt:lpstr>ছবিগুলো দেখে বিভিন্ন ধরনের সামাজিক অধিকার চিহ্নিত কর</vt:lpstr>
      <vt:lpstr>PowerPoint Presentation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PTI_DNJ</dc:creator>
  <cp:lastModifiedBy>a</cp:lastModifiedBy>
  <cp:revision>83</cp:revision>
  <dcterms:created xsi:type="dcterms:W3CDTF">2006-08-16T00:00:00Z</dcterms:created>
  <dcterms:modified xsi:type="dcterms:W3CDTF">2020-07-03T01:04:17Z</dcterms:modified>
</cp:coreProperties>
</file>