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6" r:id="rId3"/>
    <p:sldId id="258" r:id="rId4"/>
    <p:sldId id="262" r:id="rId5"/>
    <p:sldId id="288" r:id="rId6"/>
    <p:sldId id="264" r:id="rId7"/>
    <p:sldId id="287" r:id="rId8"/>
    <p:sldId id="290" r:id="rId9"/>
    <p:sldId id="291" r:id="rId10"/>
    <p:sldId id="299" r:id="rId11"/>
    <p:sldId id="294" r:id="rId12"/>
    <p:sldId id="295" r:id="rId13"/>
    <p:sldId id="296" r:id="rId14"/>
    <p:sldId id="297" r:id="rId15"/>
    <p:sldId id="298" r:id="rId16"/>
    <p:sldId id="292" r:id="rId17"/>
    <p:sldId id="293" r:id="rId18"/>
    <p:sldId id="265" r:id="rId19"/>
    <p:sldId id="300" r:id="rId20"/>
    <p:sldId id="301" r:id="rId21"/>
    <p:sldId id="302" r:id="rId22"/>
    <p:sldId id="268" r:id="rId23"/>
    <p:sldId id="270" r:id="rId24"/>
    <p:sldId id="272" r:id="rId25"/>
    <p:sldId id="273" r:id="rId26"/>
    <p:sldId id="276" r:id="rId27"/>
    <p:sldId id="303" r:id="rId28"/>
    <p:sldId id="304" r:id="rId29"/>
    <p:sldId id="277" r:id="rId30"/>
    <p:sldId id="278" r:id="rId31"/>
    <p:sldId id="279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EF6"/>
    <a:srgbClr val="0000CC"/>
    <a:srgbClr val="99CCFF"/>
    <a:srgbClr val="0A27B6"/>
    <a:srgbClr val="ED2FB7"/>
    <a:srgbClr val="660066"/>
    <a:srgbClr val="F1F9D5"/>
    <a:srgbClr val="23120F"/>
    <a:srgbClr val="3E1B5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9C6E5-D7CD-4F01-B84A-FEBA921A4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CC762-F024-47DB-8CE5-B690745A9B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0758-CDA1-4C9C-936C-257830EAD002}" type="datetime1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42470-6AC0-4380-A2A3-7A5AD8E7A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DFE7F-F968-4C3D-A1BB-270798310C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5599-A47B-4C39-919B-2795A962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41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FEEA-7D25-4629-A2F8-64F8C5C67DEE}" type="datetime1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4D53C-2992-4039-9E30-73E95763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3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8E62-2249-4297-B133-5FEF3E09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E34C9-4C0B-490F-ADA6-FF3837A1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75BC-8E9E-4469-97D1-118DEECB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3E0-51EF-4F73-AA53-0F8D2F540A6E}" type="datetime3">
              <a:rPr lang="en-US" smtClean="0"/>
              <a:t>3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89B7-D14A-468B-B127-00778F26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4E8D-5988-4FB1-AF21-92D40202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39E-AC2A-4B4A-9958-BF274B4A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A44EF-EA26-4412-B12D-82155783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0B78-FC7E-4076-AB20-2DAFCD61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B6FB-D20C-40CA-967E-E4E7E821E46A}" type="datetime3">
              <a:rPr lang="en-US" smtClean="0"/>
              <a:t>3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2092-B5C1-4AB3-88D9-FBA0142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2E73-43E1-4C24-ACBC-E15688DF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88D25-BACA-4147-AF5B-3CA83332F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C9BE-37AF-447A-91E3-C33A9C43C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1556-C8DB-48FB-920C-7F5CBDBA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7BF0-E4C3-4E8A-A21A-B2C07C16C784}" type="datetime3">
              <a:rPr lang="en-US" smtClean="0"/>
              <a:t>3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D58-FC24-431F-BB89-168E4D10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03B1-0C13-4BED-AAB7-F6EC2CD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4F1F-C98D-46F9-9554-04AC9C75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E91F-E024-44BE-AACF-B1EF370C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9BD5-FC41-4168-A0A6-7E7C541B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B5BE-BF22-4873-8D15-A3BE779EBE6A}" type="datetime3">
              <a:rPr lang="en-US" smtClean="0"/>
              <a:t>3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BC6C-7C23-4E1B-A689-3F313D5A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15C-95B8-452C-984D-EEA00AD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8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D14B-6E13-48B6-B73C-FF3F45E6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ACF84-EF6A-4923-9584-4D09D33E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3B89-BA1F-438E-811B-A015738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685-3931-4323-A375-0EB0DC84E8C8}" type="datetime3">
              <a:rPr lang="en-US" smtClean="0"/>
              <a:t>3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FA09-1E35-485F-A186-6481BF26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74A3-F697-4FE7-AC30-05B86778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2A1-8CA5-4071-84F0-C1985316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50D7-D1BC-46EA-9C38-8B912E22E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28926-72D9-473B-96D1-2F3F2FBD5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BFDE7-96AC-44C0-9AF6-C924A08C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0AAA-00D8-4088-B466-EA7F6BEC422C}" type="datetime3">
              <a:rPr lang="en-US" smtClean="0"/>
              <a:t>3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F1A6F-FD3F-43FF-BCFE-35AD9F2C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7227-14C8-47F9-A28D-761B9415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D160-8D7A-4381-882B-B9ED030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E28CD-9C57-4A29-BA61-2E80E66E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FC62C-1F86-437B-8E44-8EEA7C5CC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33F0-518A-4E56-BD32-A7E0B443F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6495A-62FF-42B6-8544-8A8F3B1FA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B4267-2742-4ABE-AA54-60A160D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43B6-24FD-4737-A95B-2AC18FEFAE28}" type="datetime3">
              <a:rPr lang="en-US" smtClean="0"/>
              <a:t>3 July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7E22D-A205-42A1-8CB6-97CD872A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E67B7-D04E-43D8-AD64-6004129B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77C4-B091-48E1-9A3D-7B15B7C5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E1D32-6EF2-4C8F-8493-B81D094B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51CD-5C6A-46D6-8002-A640CF17E604}" type="datetime3">
              <a:rPr lang="en-US" smtClean="0"/>
              <a:t>3 July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99521-97C9-4759-8630-3326AFCB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22BC2-07C3-4421-BCDC-07B23E3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ABED2-4F70-4304-BA9F-FC26E81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CE03-B7F6-4EF0-A0AE-09A97DA7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9852" y="46970"/>
            <a:ext cx="4767943" cy="365125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SutonnyMJ" pitchFamily="2" charset="0"/>
              </a:defRPr>
            </a:lvl1pPr>
          </a:lstStyle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C2CF-070F-419C-890B-DF19B274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8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99FD-048D-4CF7-81E1-2D66C749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8A71-68EA-41A7-AAAE-C6E4C331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43EC-90AE-4141-B540-963BD892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A627E-AE19-4497-96A3-E0227A04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6EE-9946-4069-817C-46C60EF3659F}" type="datetime3">
              <a:rPr lang="en-US" smtClean="0"/>
              <a:t>3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56A93-EC01-48AF-A2AE-8C5C705A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7373F-D052-4620-8C97-637B977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701-355E-48FE-BD71-CBB599C0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2977B-C4BE-45D8-9C22-443900224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BFC7A-B674-4EBC-BF69-BB3A3F9D7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45D3C-25E3-4AA9-B316-07F5BF3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CE88-01DA-4CEB-A5E9-325DF6354E5C}" type="datetime3">
              <a:rPr lang="en-US" smtClean="0"/>
              <a:t>3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715BA-183E-4454-B9CC-A6B43E64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677F-81BB-4A72-A787-D6BDA83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8000">
              <a:srgbClr val="00B0F0">
                <a:alpha val="49000"/>
              </a:srgbClr>
            </a:gs>
            <a:gs pos="47000">
              <a:srgbClr val="FF0000">
                <a:alpha val="16000"/>
              </a:srgbClr>
            </a:gs>
            <a:gs pos="86726">
              <a:srgbClr val="7030A0">
                <a:alpha val="53000"/>
              </a:srgbClr>
            </a:gs>
            <a:gs pos="66000">
              <a:srgbClr val="92D050">
                <a:alpha val="2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1ED2B-E524-480C-8323-0604154A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B1F9-9F8B-4416-8CE3-BD84E477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BAE0-4304-4F41-8A74-87AC95799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243" y="6356350"/>
            <a:ext cx="1865811" cy="365125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1B5B7BB-E60B-4A69-BC0D-95EAEA0910A8}" type="datetime3">
              <a:rPr lang="en-US" smtClean="0"/>
              <a:t>3 July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8C60-DFE4-4AE1-8DE7-E69DF36FB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4536" y="47626"/>
            <a:ext cx="4271555" cy="3175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2000" b="1">
                <a:solidFill>
                  <a:srgbClr val="660066"/>
                </a:solidFill>
                <a:latin typeface="SutonnyMJ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evsjv</a:t>
            </a:r>
            <a:r>
              <a:rPr lang="en-US" dirty="0"/>
              <a:t> </a:t>
            </a:r>
            <a:r>
              <a:rPr lang="en-US" dirty="0" err="1"/>
              <a:t>fvlvi</a:t>
            </a:r>
            <a:r>
              <a:rPr lang="en-US" dirty="0"/>
              <a:t> </a:t>
            </a:r>
            <a:r>
              <a:rPr lang="en-US" dirty="0" err="1"/>
              <a:t>aŸwb</a:t>
            </a:r>
            <a:r>
              <a:rPr lang="en-US" dirty="0"/>
              <a:t> I </a:t>
            </a:r>
            <a:r>
              <a:rPr lang="en-US" dirty="0" err="1"/>
              <a:t>eY</a:t>
            </a:r>
            <a:r>
              <a:rPr lang="en-US" dirty="0"/>
              <a:t>© </a:t>
            </a:r>
            <a:r>
              <a:rPr lang="en-US" dirty="0" err="1"/>
              <a:t>cÖKiY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0F0B-500A-4DE7-94F7-6EFDE2BB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4609" y="6356350"/>
            <a:ext cx="903513" cy="365125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AABADB5-E4D6-4083-AC18-6D1B29890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8A009-9EE1-445A-A2DC-4A42BDB42004}"/>
              </a:ext>
            </a:extLst>
          </p:cNvPr>
          <p:cNvSpPr txBox="1"/>
          <p:nvPr userDrawn="1"/>
        </p:nvSpPr>
        <p:spPr>
          <a:xfrm rot="16200000">
            <a:off x="-1489187" y="2664818"/>
            <a:ext cx="348778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77BFF4B-18A8-43F0-A9EE-8A3442C4FB26}"/>
              </a:ext>
            </a:extLst>
          </p:cNvPr>
          <p:cNvSpPr/>
          <p:nvPr userDrawn="1"/>
        </p:nvSpPr>
        <p:spPr>
          <a:xfrm flipH="1">
            <a:off x="10097583" y="65313"/>
            <a:ext cx="1136476" cy="483327"/>
          </a:xfrm>
          <a:prstGeom prst="round2DiagRect">
            <a:avLst>
              <a:gd name="adj1" fmla="val 50000"/>
              <a:gd name="adj2" fmla="val 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inkiyEMJ" pitchFamily="2" charset="0"/>
                <a:cs typeface="SutonnyOMJ" panose="01010600010101010101" pitchFamily="2" charset="0"/>
              </a:rPr>
              <a:t>D 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52163-1D93-4871-B1BE-B2CBE78AD5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95" y="47626"/>
            <a:ext cx="729067" cy="832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4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adhikary22@gmail.com/" TargetMode="External"/><Relationship Id="rId4" Type="http://schemas.openxmlformats.org/officeDocument/2006/relationships/hyperlink" Target="mailto:uttam0171231059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6F23141-BDC0-4626-A691-E35AEB77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3629" y="5233729"/>
            <a:ext cx="3739540" cy="467797"/>
          </a:xfrm>
          <a:ln>
            <a:solidFill>
              <a:srgbClr val="F67EF6"/>
            </a:solidFill>
          </a:ln>
        </p:spPr>
        <p:txBody>
          <a:bodyPr/>
          <a:lstStyle/>
          <a:p>
            <a:pPr algn="ctr"/>
            <a:r>
              <a:rPr lang="en-US" sz="2800" b="1" spc="50" err="1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ZvwiL</a:t>
            </a:r>
            <a:r>
              <a:rPr lang="en-US" sz="2800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- </a:t>
            </a:r>
            <a:fld id="{8EE5DD3C-8941-42A5-9257-5C31C8BA8CF7}" type="datetime3">
              <a:rPr lang="en-US" sz="2800" b="1" spc="5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3 July 2020</a:t>
            </a:fld>
            <a:endParaRPr lang="en-US" sz="2800" b="1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BF09A0-CD8B-4A81-9F2D-3814F4E30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961">
            <a:off x="2977607" y="1451769"/>
            <a:ext cx="2159736" cy="35213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982467-9223-4063-8881-86684F05B7FE}"/>
              </a:ext>
            </a:extLst>
          </p:cNvPr>
          <p:cNvSpPr txBox="1"/>
          <p:nvPr/>
        </p:nvSpPr>
        <p:spPr>
          <a:xfrm>
            <a:off x="5979696" y="1263312"/>
            <a:ext cx="30680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gvwëwgwWqv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K¬v‡m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mKj‡K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¯^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vMZg</a:t>
            </a:r>
            <a:endParaRPr lang="en-US" sz="6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4237A-3C96-4FE4-9C84-A622E040C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" y="69194"/>
            <a:ext cx="11988779" cy="67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ADBED-AB1C-41BA-B677-EA6A3FCB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5D36C1-3AA2-4317-99F2-5D229A2D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8347B-EE1E-4B9E-B5CB-46B54B6C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D2890E-0EA6-4218-B886-EE119BC229EC}"/>
              </a:ext>
            </a:extLst>
          </p:cNvPr>
          <p:cNvSpPr/>
          <p:nvPr/>
        </p:nvSpPr>
        <p:spPr>
          <a:xfrm>
            <a:off x="4704350" y="132528"/>
            <a:ext cx="3152269" cy="65277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</a:rPr>
              <a:t>evsjv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eY©gvjv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8B6D8-C2C8-43E8-829F-9471C680302B}"/>
              </a:ext>
            </a:extLst>
          </p:cNvPr>
          <p:cNvSpPr txBox="1"/>
          <p:nvPr/>
        </p:nvSpPr>
        <p:spPr>
          <a:xfrm>
            <a:off x="2371813" y="882307"/>
            <a:ext cx="882958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evsjv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eY©gvjvq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†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gvU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(50)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wU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i‡q‡Q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|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Zvi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g‡a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¨ 11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wU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ieY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©,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Ges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39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wU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e¨vÄbeY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©|</a:t>
            </a:r>
          </a:p>
          <a:p>
            <a:pPr algn="ctr"/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wb¤œiƒc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</a:t>
            </a:r>
            <a:endParaRPr lang="en-US" sz="2400" b="1" dirty="0">
              <a:latin typeface="SutonnyMJ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0FEECC-9DFA-43DC-83AA-D7D1B6580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32077"/>
              </p:ext>
            </p:extLst>
          </p:nvPr>
        </p:nvGraphicFramePr>
        <p:xfrm>
          <a:off x="433137" y="1802504"/>
          <a:ext cx="11297651" cy="481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48326">
                  <a:extLst>
                    <a:ext uri="{9D8B030D-6E8A-4147-A177-3AD203B41FA5}">
                      <a16:colId xmlns:a16="http://schemas.microsoft.com/office/drawing/2014/main" val="1629123045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453412036"/>
                    </a:ext>
                  </a:extLst>
                </a:gridCol>
                <a:gridCol w="818148">
                  <a:extLst>
                    <a:ext uri="{9D8B030D-6E8A-4147-A177-3AD203B41FA5}">
                      <a16:colId xmlns:a16="http://schemas.microsoft.com/office/drawing/2014/main" val="740798760"/>
                    </a:ext>
                  </a:extLst>
                </a:gridCol>
                <a:gridCol w="6376735">
                  <a:extLst>
                    <a:ext uri="{9D8B030D-6E8A-4147-A177-3AD203B41FA5}">
                      <a16:colId xmlns:a16="http://schemas.microsoft.com/office/drawing/2014/main" val="1079762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utonnyMJ" pitchFamily="2" charset="0"/>
                        </a:rPr>
                        <a:t>¯^</a:t>
                      </a:r>
                      <a:r>
                        <a:rPr lang="en-US" sz="2400" dirty="0" err="1">
                          <a:latin typeface="SutonnyMJ" pitchFamily="2" charset="0"/>
                        </a:rPr>
                        <a:t>ieY</a:t>
                      </a:r>
                      <a:r>
                        <a:rPr lang="en-US" sz="2400" dirty="0">
                          <a:latin typeface="SutonnyMJ" pitchFamily="2" charset="0"/>
                        </a:rPr>
                        <a:t>©/</a:t>
                      </a:r>
                      <a:r>
                        <a:rPr lang="en-US" sz="2400" dirty="0" err="1">
                          <a:latin typeface="SutonnyMJ" pitchFamily="2" charset="0"/>
                        </a:rPr>
                        <a:t>e¨ÄbeY</a:t>
                      </a:r>
                      <a:r>
                        <a:rPr lang="en-US" sz="2400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400" dirty="0">
                          <a:latin typeface="SutonnyMJ" pitchFamily="2" charset="0"/>
                        </a:rPr>
                        <a:t>©/ce©fy³ </a:t>
                      </a:r>
                      <a:r>
                        <a:rPr lang="en-US" sz="2400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400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msL¨v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gšÍe</a:t>
                      </a:r>
                      <a:r>
                        <a:rPr lang="en-US" sz="2400" dirty="0"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9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1. ¯^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ieY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solidFill>
                      <a:srgbClr val="F1F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A Av B C D E F G H I J</a:t>
                      </a:r>
                    </a:p>
                  </a:txBody>
                  <a:tcPr>
                    <a:solidFill>
                      <a:srgbClr val="F1F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11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1F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‡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gŠwjK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¯^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iaŸwb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: A, Av, B, D, I, D (6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), ‡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hŠwMK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¯^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iaŸwb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: H, J (2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1F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00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2.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e¨ÄbeY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K L M N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ÔKÕ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©, (KÚ/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wRn&amp;evg~jxq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447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P Q R S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ÔPÕ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Zvje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81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U V W X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ÔUÕ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g~a©b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538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Z _ ` a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ÔZÕ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(`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šÍ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264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c d e f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SutonnyMJ" pitchFamily="2" charset="0"/>
                        </a:rPr>
                        <a:t>ÔcÕ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Iô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25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h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i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j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3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80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k l m 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4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 D®§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/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wkkaŸwb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071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o p q 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4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SutonnyMJ" pitchFamily="2" charset="0"/>
                        </a:rPr>
                        <a:t>ÔrÕ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Z Gi-B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GKwU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iƒc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(Z&amp; = 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411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s t  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3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SutonnyMJ" pitchFamily="2" charset="0"/>
                        </a:rPr>
                        <a:t>civkªqx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875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FFFF00"/>
                          </a:highlight>
                          <a:latin typeface="SutonnyMJ" pitchFamily="2" charset="0"/>
                        </a:rPr>
                        <a:t>‡</a:t>
                      </a:r>
                      <a:r>
                        <a:rPr lang="en-US" sz="2000" b="1" dirty="0" err="1">
                          <a:highlight>
                            <a:srgbClr val="FFFF00"/>
                          </a:highlight>
                          <a:latin typeface="SutonnyMJ" pitchFamily="2" charset="0"/>
                        </a:rPr>
                        <a:t>gvU</a:t>
                      </a:r>
                      <a:r>
                        <a:rPr lang="en-US" sz="2000" b="1" dirty="0">
                          <a:highlight>
                            <a:srgbClr val="FFFF00"/>
                          </a:highlight>
                          <a:latin typeface="SutonnyMJ" pitchFamily="2" charset="0"/>
                        </a:rPr>
                        <a:t> =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FFFF00"/>
                          </a:highlight>
                          <a:latin typeface="SutonnyMJ" pitchFamily="2" charset="0"/>
                        </a:rPr>
                        <a:t>50 </a:t>
                      </a:r>
                      <a:r>
                        <a:rPr lang="en-US" sz="2000" b="1" dirty="0" err="1">
                          <a:highlight>
                            <a:srgbClr val="FFFF00"/>
                          </a:highlight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highlight>
                          <a:srgbClr val="FFFF00"/>
                        </a:highlight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90685"/>
                  </a:ext>
                </a:extLst>
              </a:tr>
            </a:tbl>
          </a:graphicData>
        </a:graphic>
      </p:graphicFrame>
      <p:sp>
        <p:nvSpPr>
          <p:cNvPr id="9" name="Star: 32 Points 8">
            <a:extLst>
              <a:ext uri="{FF2B5EF4-FFF2-40B4-BE49-F238E27FC236}">
                <a16:creationId xmlns:a16="http://schemas.microsoft.com/office/drawing/2014/main" id="{8BEBE532-90A2-4661-8F4D-9DB29FCEE3A0}"/>
              </a:ext>
            </a:extLst>
          </p:cNvPr>
          <p:cNvSpPr/>
          <p:nvPr/>
        </p:nvSpPr>
        <p:spPr>
          <a:xfrm rot="20469192">
            <a:off x="6865268" y="2973328"/>
            <a:ext cx="4633611" cy="1372456"/>
          </a:xfrm>
          <a:prstGeom prst="star32">
            <a:avLst>
              <a:gd name="adj" fmla="val 41910"/>
            </a:avLst>
          </a:prstGeom>
          <a:noFill/>
          <a:ln w="9525" cap="flat" cmpd="sng" algn="ctr">
            <a:solidFill>
              <a:srgbClr val="ED2F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D‡jøL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¨: K †_‡K g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ch©šÍ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25wU ¯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úk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©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aŸwb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(Plosive)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‡K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cuuvPwU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e‡M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©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fvM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Kiv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nq,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cÖwZwU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e‡M©i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†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k‡li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eY©wU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bvwbK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¨ </a:t>
            </a:r>
            <a:r>
              <a:rPr lang="en-US" sz="1600" b="1" dirty="0" err="1">
                <a:solidFill>
                  <a:srgbClr val="0000CC"/>
                </a:solidFill>
                <a:latin typeface="SutonnyMJ" pitchFamily="2" charset="0"/>
              </a:rPr>
              <a:t>eY</a:t>
            </a:r>
            <a:r>
              <a:rPr lang="en-US" sz="1600" b="1" dirty="0">
                <a:solidFill>
                  <a:srgbClr val="0000CC"/>
                </a:solidFill>
                <a:latin typeface="SutonnyMJ" pitchFamily="2" charset="0"/>
              </a:rPr>
              <a:t>©|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8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9CABB-F95F-4056-8523-536BEAC9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3CEAD-0121-41CF-ACB5-39223782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9852" y="46970"/>
            <a:ext cx="4767943" cy="386167"/>
          </a:xfrm>
        </p:spPr>
        <p:txBody>
          <a:bodyPr/>
          <a:lstStyle/>
          <a:p>
            <a:r>
              <a:rPr lang="en-US" dirty="0" err="1"/>
              <a:t>evsjv</a:t>
            </a:r>
            <a:r>
              <a:rPr lang="en-US" dirty="0"/>
              <a:t> </a:t>
            </a:r>
            <a:r>
              <a:rPr lang="en-US" dirty="0" err="1"/>
              <a:t>fvlvi</a:t>
            </a:r>
            <a:r>
              <a:rPr lang="en-US" dirty="0"/>
              <a:t> </a:t>
            </a:r>
            <a:r>
              <a:rPr lang="en-US" dirty="0" err="1"/>
              <a:t>aŸwb</a:t>
            </a:r>
            <a:r>
              <a:rPr lang="en-US" dirty="0"/>
              <a:t> I </a:t>
            </a:r>
            <a:r>
              <a:rPr lang="en-US" dirty="0" err="1"/>
              <a:t>eY</a:t>
            </a:r>
            <a:r>
              <a:rPr lang="en-US" dirty="0"/>
              <a:t>© </a:t>
            </a:r>
            <a:r>
              <a:rPr lang="en-US" dirty="0" err="1"/>
              <a:t>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08746-6F6D-4FC6-822D-AFB808C6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60127-6007-4DEC-B020-078335E995B3}"/>
              </a:ext>
            </a:extLst>
          </p:cNvPr>
          <p:cNvSpPr txBox="1"/>
          <p:nvPr/>
        </p:nvSpPr>
        <p:spPr>
          <a:xfrm>
            <a:off x="4590189" y="637827"/>
            <a:ext cx="28453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ÔKviÕ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wPý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 t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B81D5-C33A-442D-B48D-F3A0FEF3FE04}"/>
              </a:ext>
            </a:extLst>
          </p:cNvPr>
          <p:cNvSpPr txBox="1"/>
          <p:nvPr/>
        </p:nvSpPr>
        <p:spPr>
          <a:xfrm>
            <a:off x="694442" y="1792701"/>
            <a:ext cx="1110853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Kvi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¯^</a:t>
            </a:r>
            <a:r>
              <a:rPr lang="en-US" sz="2400" b="1" dirty="0" err="1">
                <a:latin typeface="SutonnyMJ" pitchFamily="2" charset="0"/>
              </a:rPr>
              <a:t>ieY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KZ¸‡</a:t>
            </a:r>
            <a:r>
              <a:rPr lang="en-US" sz="2400" b="1" dirty="0" err="1">
                <a:latin typeface="SutonnyMJ" pitchFamily="2" charset="0"/>
              </a:rPr>
              <a:t>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e¨Äbe‡Y©i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iƒc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Av‡Q</a:t>
            </a:r>
            <a:r>
              <a:rPr lang="en-US" sz="2400" b="1" dirty="0">
                <a:latin typeface="SutonnyMJ" pitchFamily="2" charset="0"/>
              </a:rPr>
              <a:t>| ¯^</a:t>
            </a:r>
            <a:r>
              <a:rPr lang="en-US" sz="2400" b="1" dirty="0" err="1">
                <a:latin typeface="SutonnyMJ" pitchFamily="2" charset="0"/>
              </a:rPr>
              <a:t>ieY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hLb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wbi‡cÿ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vaxbfv‡e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e¨eüZ</a:t>
            </a:r>
            <a:r>
              <a:rPr lang="en-US" sz="2400" b="1" dirty="0">
                <a:latin typeface="SutonnyMJ" pitchFamily="2" charset="0"/>
              </a:rPr>
              <a:t> nq, A_©</a:t>
            </a:r>
            <a:r>
              <a:rPr lang="en-US" sz="2400" b="1" dirty="0" err="1">
                <a:latin typeface="SutonnyMJ" pitchFamily="2" charset="0"/>
              </a:rPr>
              <a:t>vr</a:t>
            </a:r>
            <a:r>
              <a:rPr lang="en-US" sz="2400" b="1" dirty="0">
                <a:latin typeface="SutonnyMJ" pitchFamily="2" charset="0"/>
              </a:rPr>
              <a:t> Ab¨ </a:t>
            </a:r>
            <a:r>
              <a:rPr lang="en-US" sz="2400" b="1" dirty="0" err="1">
                <a:latin typeface="SutonnyMJ" pitchFamily="2" charset="0"/>
              </a:rPr>
              <a:t>e‡Y©i</a:t>
            </a:r>
            <a:r>
              <a:rPr lang="en-US" sz="2400" b="1" dirty="0">
                <a:latin typeface="SutonnyMJ" pitchFamily="2" charset="0"/>
              </a:rPr>
              <a:t> mv‡_ hy³ </a:t>
            </a:r>
            <a:r>
              <a:rPr lang="en-US" sz="2400" b="1" dirty="0" err="1">
                <a:latin typeface="SutonnyMJ" pitchFamily="2" charset="0"/>
              </a:rPr>
              <a:t>nqbv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ZLb</a:t>
            </a:r>
            <a:r>
              <a:rPr lang="en-US" sz="2400" b="1" dirty="0">
                <a:latin typeface="SutonnyMJ" pitchFamily="2" charset="0"/>
              </a:rPr>
              <a:t> Gi </a:t>
            </a:r>
            <a:r>
              <a:rPr lang="en-US" sz="2400" b="1" dirty="0" err="1">
                <a:latin typeface="SutonnyMJ" pitchFamily="2" charset="0"/>
              </a:rPr>
              <a:t>c~Y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iƒc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jLv</a:t>
            </a:r>
            <a:r>
              <a:rPr lang="en-US" sz="2400" b="1" dirty="0">
                <a:latin typeface="SutonnyMJ" pitchFamily="2" charset="0"/>
              </a:rPr>
              <a:t> nq| G‡K </a:t>
            </a:r>
            <a:r>
              <a:rPr lang="en-US" sz="2400" b="1" dirty="0" err="1">
                <a:latin typeface="SutonnyMJ" pitchFamily="2" charset="0"/>
              </a:rPr>
              <a:t>ejv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latin typeface="SutonnyMJ" pitchFamily="2" charset="0"/>
              </a:rPr>
              <a:t>cÖv_wgK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c~Y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iƒc</a:t>
            </a:r>
            <a:r>
              <a:rPr lang="en-US" sz="2400" b="1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: A, Av, B, C, D, E, F, G, H, I, J|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GB </a:t>
            </a:r>
            <a:r>
              <a:rPr lang="en-US" sz="2400" b="1" dirty="0" err="1">
                <a:latin typeface="SutonnyMJ" pitchFamily="2" charset="0"/>
              </a:rPr>
              <a:t>iƒc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k‡ãi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Avw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`,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ga</a:t>
            </a:r>
            <a:r>
              <a:rPr lang="en-US" sz="2400" b="1" dirty="0">
                <a:latin typeface="SutonnyMJ" pitchFamily="2" charset="0"/>
              </a:rPr>
              <a:t>¨,  </a:t>
            </a:r>
            <a:r>
              <a:rPr lang="en-US" sz="2400" b="1" dirty="0" err="1">
                <a:latin typeface="SutonnyMJ" pitchFamily="2" charset="0"/>
              </a:rPr>
              <a:t>AšÍ</a:t>
            </a:r>
            <a:r>
              <a:rPr lang="en-US" sz="2400" b="1" dirty="0">
                <a:latin typeface="SutonnyMJ" pitchFamily="2" charset="0"/>
              </a:rPr>
              <a:t> - †</a:t>
            </a:r>
            <a:r>
              <a:rPr lang="en-US" sz="2400" b="1" dirty="0" err="1">
                <a:latin typeface="SutonnyMJ" pitchFamily="2" charset="0"/>
              </a:rPr>
              <a:t>h‡Kvb</a:t>
            </a:r>
            <a:r>
              <a:rPr lang="en-US" sz="2400" b="1" dirty="0">
                <a:latin typeface="SutonnyMJ" pitchFamily="2" charset="0"/>
              </a:rPr>
              <a:t> ¯’</a:t>
            </a:r>
            <a:r>
              <a:rPr lang="en-US" sz="2400" b="1" dirty="0" err="1">
                <a:latin typeface="SutonnyMJ" pitchFamily="2" charset="0"/>
              </a:rPr>
              <a:t>v‡b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em‡Z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cv‡i</a:t>
            </a:r>
            <a:r>
              <a:rPr lang="en-US" sz="2400" b="1" dirty="0">
                <a:latin typeface="SutonnyMJ" pitchFamily="2" charset="0"/>
              </a:rPr>
              <a:t>| ‡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Av</a:t>
            </a:r>
            <a:r>
              <a:rPr lang="en-US" sz="2400" b="1" dirty="0">
                <a:latin typeface="SutonnyMJ" pitchFamily="2" charset="0"/>
              </a:rPr>
              <a:t>g, </a:t>
            </a:r>
            <a:r>
              <a:rPr lang="en-US" sz="2400" b="1" dirty="0" err="1">
                <a:latin typeface="SutonnyMJ" pitchFamily="2" charset="0"/>
              </a:rPr>
              <a:t>nv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D</a:t>
            </a:r>
            <a:r>
              <a:rPr lang="en-US" sz="2400" b="1" dirty="0" err="1">
                <a:latin typeface="SutonnyMJ" pitchFamily="2" charset="0"/>
              </a:rPr>
              <a:t>k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B</a:t>
            </a:r>
            <a:r>
              <a:rPr lang="en-US" sz="2400" b="1" dirty="0">
                <a:latin typeface="SutonnyMJ" pitchFamily="2" charset="0"/>
              </a:rPr>
              <a:t>,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hLb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e¨ÄbaŸwbi</a:t>
            </a:r>
            <a:r>
              <a:rPr lang="en-US" sz="2400" b="1" dirty="0">
                <a:latin typeface="SutonnyMJ" pitchFamily="2" charset="0"/>
              </a:rPr>
              <a:t> mv‡_ hy³ </a:t>
            </a:r>
            <a:r>
              <a:rPr lang="en-US" sz="2400" b="1" dirty="0" err="1">
                <a:latin typeface="SutonnyMJ" pitchFamily="2" charset="0"/>
              </a:rPr>
              <a:t>n‡q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D”PvwiZ</a:t>
            </a:r>
            <a:r>
              <a:rPr lang="en-US" sz="2400" b="1" dirty="0">
                <a:latin typeface="SutonnyMJ" pitchFamily="2" charset="0"/>
              </a:rPr>
              <a:t> nq, </a:t>
            </a:r>
            <a:r>
              <a:rPr lang="en-US" sz="2400" b="1" dirty="0" err="1">
                <a:latin typeface="SutonnyMJ" pitchFamily="2" charset="0"/>
              </a:rPr>
              <a:t>ZLb</a:t>
            </a:r>
            <a:r>
              <a:rPr lang="en-US" sz="2400" b="1" dirty="0">
                <a:latin typeface="SutonnyMJ" pitchFamily="2" charset="0"/>
              </a:rPr>
              <a:t> †m </a:t>
            </a:r>
            <a:r>
              <a:rPr lang="en-US" sz="2400" b="1" dirty="0" err="1">
                <a:latin typeface="SutonnyMJ" pitchFamily="2" charset="0"/>
              </a:rPr>
              <a:t>mswÿß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AvKv‡i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e‡Y©i</a:t>
            </a:r>
            <a:r>
              <a:rPr lang="en-US" sz="2400" b="1" dirty="0">
                <a:latin typeface="SutonnyMJ" pitchFamily="2" charset="0"/>
              </a:rPr>
              <a:t> mv‡_ hy³ </a:t>
            </a:r>
            <a:r>
              <a:rPr lang="en-US" sz="2400" b="1" dirty="0" err="1">
                <a:latin typeface="SutonnyMJ" pitchFamily="2" charset="0"/>
              </a:rPr>
              <a:t>n‡q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e¨eüZ</a:t>
            </a:r>
            <a:r>
              <a:rPr lang="en-US" sz="2400" b="1" dirty="0">
                <a:latin typeface="SutonnyMJ" pitchFamily="2" charset="0"/>
              </a:rPr>
              <a:t> nq| ¯^</a:t>
            </a:r>
            <a:r>
              <a:rPr lang="en-US" sz="2400" b="1" dirty="0" err="1">
                <a:latin typeface="SutonnyMJ" pitchFamily="2" charset="0"/>
              </a:rPr>
              <a:t>ie‡Y©i</a:t>
            </a:r>
            <a:r>
              <a:rPr lang="en-US" sz="2400" b="1" dirty="0">
                <a:latin typeface="SutonnyMJ" pitchFamily="2" charset="0"/>
              </a:rPr>
              <a:t> G </a:t>
            </a:r>
            <a:r>
              <a:rPr lang="en-US" sz="2400" b="1" dirty="0" err="1">
                <a:latin typeface="SutonnyMJ" pitchFamily="2" charset="0"/>
              </a:rPr>
              <a:t>mswÿß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iƒc‡K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ejv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mswÿß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Kvi</a:t>
            </a:r>
            <a:r>
              <a:rPr lang="en-US" sz="2400" b="1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Av + (g +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Av</a:t>
            </a:r>
            <a:r>
              <a:rPr lang="en-US" sz="2400" b="1" dirty="0">
                <a:latin typeface="SutonnyMJ" pitchFamily="2" charset="0"/>
              </a:rPr>
              <a:t> )+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Avg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v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, m + K + (j +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G</a:t>
            </a:r>
            <a:r>
              <a:rPr lang="en-US" sz="2400" b="1" dirty="0">
                <a:latin typeface="SutonnyMJ" pitchFamily="2" charset="0"/>
              </a:rPr>
              <a:t> ) +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mK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ji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45272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DA72B-7B26-4C9E-B0E8-365230DF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574A8-4DB5-4267-828F-10E231C7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DA294-37DE-4643-991F-D21C2B34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D3EBB-6854-439F-8D49-367F872E285C}"/>
              </a:ext>
            </a:extLst>
          </p:cNvPr>
          <p:cNvSpPr txBox="1"/>
          <p:nvPr/>
        </p:nvSpPr>
        <p:spPr>
          <a:xfrm>
            <a:off x="4110788" y="525385"/>
            <a:ext cx="40466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wewfbœ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m¦ie‡Y©i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Kvi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mg~n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:</a:t>
            </a:r>
            <a:endParaRPr lang="en-US" sz="2800" b="1" dirty="0">
              <a:latin typeface="SutonnyMJ" pitchFamily="2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68A31F5-A7B3-435A-9448-ABB41CB37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5992"/>
              </p:ext>
            </p:extLst>
          </p:nvPr>
        </p:nvGraphicFramePr>
        <p:xfrm>
          <a:off x="563878" y="1161895"/>
          <a:ext cx="1140388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4">
                  <a:extLst>
                    <a:ext uri="{9D8B030D-6E8A-4147-A177-3AD203B41FA5}">
                      <a16:colId xmlns:a16="http://schemas.microsoft.com/office/drawing/2014/main" val="3201137597"/>
                    </a:ext>
                  </a:extLst>
                </a:gridCol>
                <a:gridCol w="1467852">
                  <a:extLst>
                    <a:ext uri="{9D8B030D-6E8A-4147-A177-3AD203B41FA5}">
                      <a16:colId xmlns:a16="http://schemas.microsoft.com/office/drawing/2014/main" val="3764795524"/>
                    </a:ext>
                  </a:extLst>
                </a:gridCol>
                <a:gridCol w="3946358">
                  <a:extLst>
                    <a:ext uri="{9D8B030D-6E8A-4147-A177-3AD203B41FA5}">
                      <a16:colId xmlns:a16="http://schemas.microsoft.com/office/drawing/2014/main" val="392034144"/>
                    </a:ext>
                  </a:extLst>
                </a:gridCol>
                <a:gridCol w="4941316">
                  <a:extLst>
                    <a:ext uri="{9D8B030D-6E8A-4147-A177-3AD203B41FA5}">
                      <a16:colId xmlns:a16="http://schemas.microsoft.com/office/drawing/2014/main" val="1557193591"/>
                    </a:ext>
                  </a:extLst>
                </a:gridCol>
              </a:tblGrid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800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Kvi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wPý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D`vniY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gšÍe</a:t>
                      </a:r>
                      <a:r>
                        <a:rPr lang="en-US" sz="2800" dirty="0"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32122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A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-----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mKj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Agi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bqb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`„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k¨gvb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bq</a:t>
                      </a:r>
                      <a:endParaRPr lang="en-US" sz="2400" b="0" dirty="0">
                        <a:solidFill>
                          <a:srgbClr val="0000CC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6660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Av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v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Avg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v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ci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v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Zvgi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83509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B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`K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Z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cy‡e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41361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C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`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Ø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`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mg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09762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D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y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ï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æ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¸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æ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yKz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wb‡P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(÷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vB‡j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) /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(÷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vB‡j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)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14633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E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~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i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ƒ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c~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©,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f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‚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-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Zj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wb‡P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(÷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vB‡j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)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96281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F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„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„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b¥q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g„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K…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Z, K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Z©„,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ü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Z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wb‡P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(÷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vB‡j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)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48606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G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_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K,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P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cy‡e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44155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H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‰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K,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‰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‰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KeZ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cy‡e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91348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I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 v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v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v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Qj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P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cy‡e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 I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05956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J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 Š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‡gb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h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Š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›`h©, ...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e¨Äbe‡Y©i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cy‡e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 I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76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20183-068F-4810-BCD7-07F067BB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0CAF-077A-48CF-8533-417E6E0B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F606A-A183-45A6-BFB3-2F10981A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9FB8A-1312-438C-9C2F-B48366E03DBC}"/>
              </a:ext>
            </a:extLst>
          </p:cNvPr>
          <p:cNvSpPr txBox="1"/>
          <p:nvPr/>
        </p:nvSpPr>
        <p:spPr>
          <a:xfrm>
            <a:off x="4110788" y="92233"/>
            <a:ext cx="42150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djv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: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E9D3B-D9BE-414D-AB16-090D32B9B965}"/>
              </a:ext>
            </a:extLst>
          </p:cNvPr>
          <p:cNvSpPr txBox="1"/>
          <p:nvPr/>
        </p:nvSpPr>
        <p:spPr>
          <a:xfrm>
            <a:off x="563878" y="637652"/>
            <a:ext cx="1140388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¯^</a:t>
            </a:r>
            <a:r>
              <a:rPr lang="en-US" sz="2400" b="1" dirty="0" err="1">
                <a:latin typeface="SutonnyMJ" pitchFamily="2" charset="0"/>
              </a:rPr>
              <a:t>ieY</a:t>
            </a:r>
            <a:r>
              <a:rPr lang="en-US" sz="2400" b="1" dirty="0">
                <a:latin typeface="SutonnyMJ" pitchFamily="2" charset="0"/>
              </a:rPr>
              <a:t>© †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e‡Y©i</a:t>
            </a:r>
            <a:r>
              <a:rPr lang="en-US" sz="2400" b="1" dirty="0">
                <a:latin typeface="SutonnyMJ" pitchFamily="2" charset="0"/>
              </a:rPr>
              <a:t> mv‡_ hy³ </a:t>
            </a:r>
            <a:r>
              <a:rPr lang="en-US" sz="2400" b="1" dirty="0" err="1">
                <a:latin typeface="SutonnyMJ" pitchFamily="2" charset="0"/>
              </a:rPr>
              <a:t>n‡j</a:t>
            </a:r>
            <a:r>
              <a:rPr lang="en-US" sz="2400" b="1" dirty="0">
                <a:latin typeface="SutonnyMJ" pitchFamily="2" charset="0"/>
              </a:rPr>
              <a:t> AK…</a:t>
            </a:r>
            <a:r>
              <a:rPr lang="en-US" sz="2400" b="1" dirty="0" err="1">
                <a:latin typeface="SutonnyMJ" pitchFamily="2" charset="0"/>
              </a:rPr>
              <a:t>wZi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cwieZ©b</a:t>
            </a:r>
            <a:r>
              <a:rPr lang="en-US" sz="2400" b="1" dirty="0">
                <a:latin typeface="SutonnyMJ" pitchFamily="2" charset="0"/>
              </a:rPr>
              <a:t> N‡U, </a:t>
            </a:r>
            <a:r>
              <a:rPr lang="en-US" sz="2400" b="1" dirty="0" err="1">
                <a:latin typeface="SutonnyMJ" pitchFamily="2" charset="0"/>
              </a:rPr>
              <a:t>Avevi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Zgwb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e¨ÄbeY©I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wKsev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e‡Y©i</a:t>
            </a:r>
            <a:r>
              <a:rPr lang="en-US" sz="2400" b="1" dirty="0">
                <a:latin typeface="SutonnyMJ" pitchFamily="2" charset="0"/>
              </a:rPr>
              <a:t> mv‡_ hy³ </a:t>
            </a:r>
            <a:r>
              <a:rPr lang="en-US" sz="2400" b="1" dirty="0" err="1">
                <a:latin typeface="SutonnyMJ" pitchFamily="2" charset="0"/>
              </a:rPr>
              <a:t>n‡j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AvK</a:t>
            </a:r>
            <a:r>
              <a:rPr lang="en-US" sz="2400" b="1" dirty="0">
                <a:latin typeface="SutonnyMJ" pitchFamily="2" charset="0"/>
              </a:rPr>
              <a:t>…</a:t>
            </a:r>
            <a:r>
              <a:rPr lang="en-US" sz="2400" b="1" dirty="0" err="1">
                <a:latin typeface="SutonnyMJ" pitchFamily="2" charset="0"/>
              </a:rPr>
              <a:t>wZi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cwieZ©b</a:t>
            </a:r>
            <a:r>
              <a:rPr lang="en-US" sz="2400" b="1" dirty="0">
                <a:latin typeface="SutonnyMJ" pitchFamily="2" charset="0"/>
              </a:rPr>
              <a:t> N‡U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KL‡bv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KL‡bv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mswÿßI</a:t>
            </a:r>
            <a:r>
              <a:rPr lang="en-US" sz="2400" b="1" dirty="0">
                <a:latin typeface="SutonnyMJ" pitchFamily="2" charset="0"/>
              </a:rPr>
              <a:t> nq| 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- </a:t>
            </a:r>
            <a:r>
              <a:rPr lang="en-US" sz="2400" b="1" dirty="0" err="1">
                <a:latin typeface="SutonnyMJ" pitchFamily="2" charset="0"/>
              </a:rPr>
              <a:t>cÖv</a:t>
            </a:r>
            <a:r>
              <a:rPr lang="en-US" sz="2400" b="1" dirty="0">
                <a:latin typeface="SutonnyMJ" pitchFamily="2" charset="0"/>
              </a:rPr>
              <a:t>(g + h) = </a:t>
            </a:r>
            <a:r>
              <a:rPr lang="en-US" sz="2400" b="1" dirty="0" err="1">
                <a:latin typeface="SutonnyMJ" pitchFamily="2" charset="0"/>
              </a:rPr>
              <a:t>MÖvg</a:t>
            </a:r>
            <a:r>
              <a:rPr lang="en-US" sz="2400" b="1" dirty="0">
                <a:latin typeface="SutonnyMJ" pitchFamily="2" charset="0"/>
              </a:rPr>
              <a:t>¨, Av(g +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) = Av¤ª,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</a:t>
            </a:r>
          </a:p>
          <a:p>
            <a:pPr algn="just"/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ie‡Y©i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mswÿß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iƒc‡K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†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hgb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ÔKviÕ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ejv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nq †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Zgwb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e¨Äb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e‡Y©i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mswÿß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iƒc‡K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ejv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nq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ÔdjvÕ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|  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066F4-9C1F-4FF3-AE1F-035AFC756596}"/>
              </a:ext>
            </a:extLst>
          </p:cNvPr>
          <p:cNvSpPr txBox="1"/>
          <p:nvPr/>
        </p:nvSpPr>
        <p:spPr>
          <a:xfrm>
            <a:off x="4110788" y="2342212"/>
            <a:ext cx="4046625" cy="523220"/>
          </a:xfrm>
          <a:prstGeom prst="rect">
            <a:avLst/>
          </a:prstGeom>
          <a:solidFill>
            <a:srgbClr val="ED2FB7"/>
          </a:solidFill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wewfbœ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ÔdjvÕ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mg~n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:</a:t>
            </a:r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DC4C3CDD-1416-4C5E-8BA1-724FF4F96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75983"/>
              </p:ext>
            </p:extLst>
          </p:nvPr>
        </p:nvGraphicFramePr>
        <p:xfrm>
          <a:off x="563878" y="2954657"/>
          <a:ext cx="1140388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4">
                  <a:extLst>
                    <a:ext uri="{9D8B030D-6E8A-4147-A177-3AD203B41FA5}">
                      <a16:colId xmlns:a16="http://schemas.microsoft.com/office/drawing/2014/main" val="3201137597"/>
                    </a:ext>
                  </a:extLst>
                </a:gridCol>
                <a:gridCol w="1467852">
                  <a:extLst>
                    <a:ext uri="{9D8B030D-6E8A-4147-A177-3AD203B41FA5}">
                      <a16:colId xmlns:a16="http://schemas.microsoft.com/office/drawing/2014/main" val="3764795524"/>
                    </a:ext>
                  </a:extLst>
                </a:gridCol>
                <a:gridCol w="3946358">
                  <a:extLst>
                    <a:ext uri="{9D8B030D-6E8A-4147-A177-3AD203B41FA5}">
                      <a16:colId xmlns:a16="http://schemas.microsoft.com/office/drawing/2014/main" val="392034144"/>
                    </a:ext>
                  </a:extLst>
                </a:gridCol>
                <a:gridCol w="4941316">
                  <a:extLst>
                    <a:ext uri="{9D8B030D-6E8A-4147-A177-3AD203B41FA5}">
                      <a16:colId xmlns:a16="http://schemas.microsoft.com/office/drawing/2014/main" val="1557193591"/>
                    </a:ext>
                  </a:extLst>
                </a:gridCol>
              </a:tblGrid>
              <a:tr h="397154">
                <a:tc>
                  <a:txBody>
                    <a:bodyPr/>
                    <a:lstStyle/>
                    <a:p>
                      <a:pPr algn="ctr"/>
                      <a:endParaRPr lang="en-US" sz="2800" dirty="0" err="1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djv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D`vniY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gšÍe</a:t>
                      </a:r>
                      <a:r>
                        <a:rPr lang="en-US" sz="2800" dirty="0"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32122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h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Kvg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¨,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cÖYg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¨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¨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envi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¨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vKiY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6660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i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g~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©,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a~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Z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©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c~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Z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©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Z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©,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K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g©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g©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 (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ÔiÕ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cÖ_g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D”PvwiZ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nq)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83509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i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ª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Av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gª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kx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ª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b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¤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ª,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ï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å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----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 (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ÔiÕ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D”PvwiZ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nq)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41361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e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¦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¯^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¯^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v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MZg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¯^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Y©vjx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Z¡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K, ---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ÕeÕ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Gi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D”PviY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cÖvqkB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Dn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¨ _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v‡K</a:t>
                      </a:r>
                      <a:endParaRPr lang="en-US" sz="2400" b="0" dirty="0">
                        <a:solidFill>
                          <a:srgbClr val="0000CC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09762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j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ï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K¬v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køx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j,A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¤ø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¤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øv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wb‡P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 (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ÔjÕ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D”PvwiZ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nq)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14633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g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¥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Rb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¥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Zb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¥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m¤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§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`~®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§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šÍ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e‡Y©i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hy³ nq (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ÔgÕ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c‡i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D”PvwiZ</a:t>
                      </a:r>
                      <a:r>
                        <a:rPr lang="en-US" sz="2400" b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nq)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96281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00CC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4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72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4FE74-4A7F-4AA5-94CD-4B243B8F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C64FE-3131-406C-9C35-A68EE6C3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07C12-C08E-47AB-A2A2-0FAD3BD3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CD6F5-976F-4968-B1FA-94B20C53C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6332628" y="733797"/>
            <a:ext cx="5727025" cy="6077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6E776A-F549-414A-A893-606E1791D119}"/>
              </a:ext>
            </a:extLst>
          </p:cNvPr>
          <p:cNvSpPr txBox="1"/>
          <p:nvPr/>
        </p:nvSpPr>
        <p:spPr>
          <a:xfrm>
            <a:off x="132347" y="717893"/>
            <a:ext cx="5963653" cy="523220"/>
          </a:xfrm>
          <a:prstGeom prst="rect">
            <a:avLst/>
          </a:prstGeom>
          <a:ln w="38100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</a:rPr>
              <a:t>D”Pvi‡Yi</a:t>
            </a:r>
            <a:r>
              <a:rPr lang="en-US" sz="2800" b="1" dirty="0">
                <a:latin typeface="SutonnyMJ" pitchFamily="2" charset="0"/>
              </a:rPr>
              <a:t> ¯’</a:t>
            </a:r>
            <a:r>
              <a:rPr lang="en-US" sz="2800" b="1" dirty="0" err="1">
                <a:latin typeface="SutonnyMJ" pitchFamily="2" charset="0"/>
              </a:rPr>
              <a:t>vb</a:t>
            </a:r>
            <a:r>
              <a:rPr lang="en-US" sz="2800" b="1" dirty="0">
                <a:latin typeface="SutonnyMJ" pitchFamily="2" charset="0"/>
              </a:rPr>
              <a:t> †f‡` </a:t>
            </a:r>
            <a:r>
              <a:rPr lang="en-US" sz="2800" b="1" dirty="0" err="1">
                <a:latin typeface="SutonnyMJ" pitchFamily="2" charset="0"/>
              </a:rPr>
              <a:t>e¨Äb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aŸwbi</a:t>
            </a:r>
            <a:r>
              <a:rPr lang="en-US" sz="2800" b="1" dirty="0">
                <a:latin typeface="SutonnyMJ" pitchFamily="2" charset="0"/>
              </a:rPr>
              <a:t> ‡</a:t>
            </a:r>
            <a:r>
              <a:rPr lang="en-US" sz="2800" b="1" dirty="0" err="1">
                <a:latin typeface="SutonnyMJ" pitchFamily="2" charset="0"/>
              </a:rPr>
              <a:t>kÖwYwefvM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0426D-4C53-4D1E-B8B4-7759495644F4}"/>
              </a:ext>
            </a:extLst>
          </p:cNvPr>
          <p:cNvSpPr txBox="1"/>
          <p:nvPr/>
        </p:nvSpPr>
        <p:spPr>
          <a:xfrm>
            <a:off x="132347" y="1611227"/>
            <a:ext cx="5963653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Drcv</a:t>
            </a:r>
            <a:r>
              <a:rPr lang="en-US" sz="2400" b="1" dirty="0">
                <a:latin typeface="SutonnyMJ" pitchFamily="2" charset="0"/>
              </a:rPr>
              <a:t>`‡bi †</a:t>
            </a:r>
            <a:r>
              <a:rPr lang="en-US" sz="2400" b="1" dirty="0" err="1">
                <a:latin typeface="SutonnyMJ" pitchFamily="2" charset="0"/>
              </a:rPr>
              <a:t>ÿ‡Î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gyLwee‡i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g~j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DcKiY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wRn&amp;ev</a:t>
            </a:r>
            <a:r>
              <a:rPr lang="en-US" sz="2400" b="1" dirty="0">
                <a:latin typeface="SutonnyMJ" pitchFamily="2" charset="0"/>
              </a:rPr>
              <a:t> I </a:t>
            </a:r>
            <a:r>
              <a:rPr lang="en-US" sz="2400" b="1" dirty="0" err="1">
                <a:latin typeface="SutonnyMJ" pitchFamily="2" charset="0"/>
              </a:rPr>
              <a:t>Iô</a:t>
            </a:r>
            <a:r>
              <a:rPr lang="en-US" sz="2400" b="1" dirty="0">
                <a:latin typeface="SutonnyMJ" pitchFamily="2" charset="0"/>
              </a:rPr>
              <a:t> | </a:t>
            </a:r>
            <a:r>
              <a:rPr lang="en-US" sz="2400" b="1" dirty="0" err="1">
                <a:latin typeface="SutonnyMJ" pitchFamily="2" charset="0"/>
              </a:rPr>
              <a:t>Avi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¯’</a:t>
            </a:r>
            <a:r>
              <a:rPr lang="en-US" sz="2400" b="1" dirty="0" err="1">
                <a:latin typeface="SutonnyMJ" pitchFamily="2" charset="0"/>
              </a:rPr>
              <a:t>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n‡jv</a:t>
            </a:r>
            <a:r>
              <a:rPr lang="en-US" sz="2400" b="1" dirty="0">
                <a:latin typeface="SutonnyMJ" pitchFamily="2" charset="0"/>
              </a:rPr>
              <a:t> KÚ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wRnev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g~j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AMÖZvjy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g~a©v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cðvr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šÍg~j</a:t>
            </a:r>
            <a:r>
              <a:rPr lang="en-US" sz="2400" b="1" dirty="0">
                <a:latin typeface="SutonnyMJ" pitchFamily="2" charset="0"/>
              </a:rPr>
              <a:t>, `</a:t>
            </a:r>
            <a:r>
              <a:rPr lang="en-US" sz="2400" b="1" dirty="0" err="1">
                <a:latin typeface="SutonnyMJ" pitchFamily="2" charset="0"/>
              </a:rPr>
              <a:t>šÍ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AMÖ `</a:t>
            </a:r>
            <a:r>
              <a:rPr lang="en-US" sz="2400" b="1" dirty="0" err="1">
                <a:latin typeface="SutonnyMJ" pitchFamily="2" charset="0"/>
              </a:rPr>
              <a:t>šÍg~j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Iô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63681-FA6C-4058-BC2E-EDC5341A5571}"/>
              </a:ext>
            </a:extLst>
          </p:cNvPr>
          <p:cNvSpPr txBox="1"/>
          <p:nvPr/>
        </p:nvSpPr>
        <p:spPr>
          <a:xfrm>
            <a:off x="104273" y="3460073"/>
            <a:ext cx="5963653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D”Pvi‡Yi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¯’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v‡bi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bvg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Abyhvqx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e¨ÄbaŸwb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¸‡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jv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cvuP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fv‡M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fvM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Kiv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nq|</a:t>
            </a:r>
          </a:p>
          <a:p>
            <a:pPr algn="just"/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h_v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1. KÚ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wRnev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g~jxq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, 2.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Zvje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¨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AMÖ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ZvjyRvZ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3.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g~a©b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¨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cðvr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`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šÍg~jxq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, 4. `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šÍ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¨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AMÖ `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šÍg~jxq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, 5.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Iô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385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58AD5-0E57-44C1-A9C6-3C6A2660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7CFD8-79A0-4C06-93F3-CC392C86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065D6-A42C-4DB6-923E-00A77BD5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95AE3-265C-466D-BC20-BCA0F78C4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27" y="1442780"/>
            <a:ext cx="4504207" cy="4524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23487-9DB0-4BA6-8543-D0242CD9E358}"/>
              </a:ext>
            </a:extLst>
          </p:cNvPr>
          <p:cNvSpPr txBox="1"/>
          <p:nvPr/>
        </p:nvSpPr>
        <p:spPr>
          <a:xfrm>
            <a:off x="4656222" y="657733"/>
            <a:ext cx="4182979" cy="523220"/>
          </a:xfrm>
          <a:prstGeom prst="rect">
            <a:avLst/>
          </a:prstGeom>
          <a:ln w="38100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</a:rPr>
              <a:t>evMh‡š¿i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cwiPq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DB13F-5BB6-4F5C-B840-46232DA3373A}"/>
              </a:ext>
            </a:extLst>
          </p:cNvPr>
          <p:cNvSpPr txBox="1"/>
          <p:nvPr/>
        </p:nvSpPr>
        <p:spPr>
          <a:xfrm>
            <a:off x="2923677" y="1442780"/>
            <a:ext cx="3416967" cy="4524315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1 - ‡</a:t>
            </a:r>
            <a:r>
              <a:rPr lang="en-US" sz="2400" b="1" dirty="0" err="1">
                <a:latin typeface="SutonnyMJ" pitchFamily="2" charset="0"/>
              </a:rPr>
              <a:t>VvuU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2 - `</a:t>
            </a:r>
            <a:r>
              <a:rPr lang="en-US" sz="2400" b="1" dirty="0" err="1">
                <a:latin typeface="SutonnyMJ" pitchFamily="2" charset="0"/>
              </a:rPr>
              <a:t>vuu‡Zi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cvwU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3 - `</a:t>
            </a:r>
            <a:r>
              <a:rPr lang="en-US" sz="2400" b="1" dirty="0" err="1">
                <a:latin typeface="SutonnyMJ" pitchFamily="2" charset="0"/>
              </a:rPr>
              <a:t>šÍg~j</a:t>
            </a:r>
            <a:r>
              <a:rPr lang="en-US" sz="2400" b="1" dirty="0">
                <a:latin typeface="SutonnyMJ" pitchFamily="2" charset="0"/>
              </a:rPr>
              <a:t>, AMª `</a:t>
            </a:r>
            <a:r>
              <a:rPr lang="en-US" sz="2400" b="1" dirty="0" err="1">
                <a:latin typeface="SutonnyMJ" pitchFamily="2" charset="0"/>
              </a:rPr>
              <a:t>šÍg~j</a:t>
            </a:r>
            <a:r>
              <a:rPr lang="en-US" sz="2400" b="1" dirty="0">
                <a:latin typeface="SutonnyMJ" pitchFamily="2" charset="0"/>
              </a:rPr>
              <a:t>       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4 - AMÖ </a:t>
            </a:r>
            <a:r>
              <a:rPr lang="en-US" sz="2400" b="1" dirty="0" err="1">
                <a:latin typeface="SutonnyMJ" pitchFamily="2" charset="0"/>
              </a:rPr>
              <a:t>Zvjy</a:t>
            </a:r>
            <a:r>
              <a:rPr lang="en-US" sz="2400" b="1" dirty="0">
                <a:latin typeface="SutonnyMJ" pitchFamily="2" charset="0"/>
              </a:rPr>
              <a:t>, k³ </a:t>
            </a:r>
            <a:r>
              <a:rPr lang="en-US" sz="2400" b="1" dirty="0" err="1">
                <a:latin typeface="SutonnyMJ" pitchFamily="2" charset="0"/>
              </a:rPr>
              <a:t>Zvjy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5 - </a:t>
            </a:r>
            <a:r>
              <a:rPr lang="en-US" sz="2400" b="1" dirty="0" err="1">
                <a:latin typeface="SutonnyMJ" pitchFamily="2" charset="0"/>
              </a:rPr>
              <a:t>cðvZvjy</a:t>
            </a:r>
            <a:r>
              <a:rPr lang="en-US" sz="2400" b="1" dirty="0">
                <a:latin typeface="SutonnyMJ" pitchFamily="2" charset="0"/>
              </a:rPr>
              <a:t>, big </a:t>
            </a:r>
            <a:r>
              <a:rPr lang="en-US" sz="2400" b="1" dirty="0" err="1">
                <a:latin typeface="SutonnyMJ" pitchFamily="2" charset="0"/>
              </a:rPr>
              <a:t>Zvjy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g~a©v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6 - </a:t>
            </a:r>
            <a:r>
              <a:rPr lang="en-US" sz="2400" b="1" dirty="0" err="1">
                <a:latin typeface="SutonnyMJ" pitchFamily="2" charset="0"/>
              </a:rPr>
              <a:t>AvjwRe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7 - </a:t>
            </a:r>
            <a:r>
              <a:rPr lang="en-US" sz="2400" b="1" dirty="0" err="1">
                <a:latin typeface="SutonnyMJ" pitchFamily="2" charset="0"/>
              </a:rPr>
              <a:t>wRnevM</a:t>
            </a:r>
            <a:r>
              <a:rPr lang="en-US" sz="2400" b="1" dirty="0">
                <a:latin typeface="SutonnyMJ" pitchFamily="2" charset="0"/>
              </a:rPr>
              <a:t>ª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8 - m¤§</a:t>
            </a:r>
            <a:r>
              <a:rPr lang="en-US" sz="2400" b="1" dirty="0" err="1">
                <a:latin typeface="SutonnyMJ" pitchFamily="2" charset="0"/>
              </a:rPr>
              <a:t>yL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wRnevMÖ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9 - </a:t>
            </a:r>
            <a:r>
              <a:rPr lang="en-US" sz="2400" b="1" dirty="0" err="1">
                <a:latin typeface="SutonnyMJ" pitchFamily="2" charset="0"/>
              </a:rPr>
              <a:t>cðv</a:t>
            </a:r>
            <a:r>
              <a:rPr lang="en-US" sz="2400" b="1" dirty="0">
                <a:latin typeface="SutonnyMJ" pitchFamily="2" charset="0"/>
              </a:rPr>
              <a:t>` </a:t>
            </a:r>
            <a:r>
              <a:rPr lang="en-US" sz="2400" b="1" dirty="0" err="1">
                <a:latin typeface="SutonnyMJ" pitchFamily="2" charset="0"/>
              </a:rPr>
              <a:t>wRnevMÖ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10 - </a:t>
            </a:r>
            <a:r>
              <a:rPr lang="en-US" sz="2400" b="1" dirty="0" err="1">
                <a:latin typeface="SutonnyMJ" pitchFamily="2" charset="0"/>
              </a:rPr>
              <a:t>bvmv-Mnei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11 - </a:t>
            </a:r>
            <a:r>
              <a:rPr lang="en-US" sz="2400" b="1" dirty="0" err="1">
                <a:latin typeface="SutonnyMJ" pitchFamily="2" charset="0"/>
              </a:rPr>
              <a:t>m¦i-cjøe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m¦iZš¿x</a:t>
            </a:r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>
                <a:latin typeface="SutonnyMJ" pitchFamily="2" charset="0"/>
              </a:rPr>
              <a:t>12- </a:t>
            </a:r>
            <a:r>
              <a:rPr lang="en-US" sz="2400" b="1" dirty="0" err="1">
                <a:latin typeface="SutonnyMJ" pitchFamily="2" charset="0"/>
              </a:rPr>
              <a:t>dzmdzm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2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7F604-EB99-4EE3-887D-D55E762D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50772-0E65-4B06-AF7B-0ED3295C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ACAA6-72B9-4AFE-B31A-51BAD6BE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28D88-820F-444E-B2A7-8FF17079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5" y="46970"/>
            <a:ext cx="3579064" cy="3295721"/>
          </a:xfrm>
          <a:prstGeom prst="rect">
            <a:avLst/>
          </a:prstGeom>
          <a:ln w="38100" cap="sq">
            <a:solidFill>
              <a:srgbClr val="ED2FB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DCF5D592-5BBE-43D1-A10F-1E539897A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44090"/>
              </p:ext>
            </p:extLst>
          </p:nvPr>
        </p:nvGraphicFramePr>
        <p:xfrm>
          <a:off x="3822033" y="3243407"/>
          <a:ext cx="826972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311">
                  <a:extLst>
                    <a:ext uri="{9D8B030D-6E8A-4147-A177-3AD203B41FA5}">
                      <a16:colId xmlns:a16="http://schemas.microsoft.com/office/drawing/2014/main" val="3764795524"/>
                    </a:ext>
                  </a:extLst>
                </a:gridCol>
                <a:gridCol w="2593839">
                  <a:extLst>
                    <a:ext uri="{9D8B030D-6E8A-4147-A177-3AD203B41FA5}">
                      <a16:colId xmlns:a16="http://schemas.microsoft.com/office/drawing/2014/main" val="392034144"/>
                    </a:ext>
                  </a:extLst>
                </a:gridCol>
                <a:gridCol w="3236573">
                  <a:extLst>
                    <a:ext uri="{9D8B030D-6E8A-4147-A177-3AD203B41FA5}">
                      <a16:colId xmlns:a16="http://schemas.microsoft.com/office/drawing/2014/main" val="1557193591"/>
                    </a:ext>
                  </a:extLst>
                </a:gridCol>
              </a:tblGrid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D”PviY</a:t>
                      </a:r>
                      <a:r>
                        <a:rPr lang="en-US" sz="2800" dirty="0">
                          <a:latin typeface="SutonnyMJ" pitchFamily="2" charset="0"/>
                        </a:rPr>
                        <a:t> ¯’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vb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e¨Äb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aŸwbi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eY©mg~n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D”PviY</a:t>
                      </a:r>
                      <a:r>
                        <a:rPr lang="en-US" sz="2800" dirty="0">
                          <a:latin typeface="SutonnyMJ" pitchFamily="2" charset="0"/>
                        </a:rPr>
                        <a:t> ¯’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vb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Abyhvqx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bvg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32122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wRnevg~j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 L M N O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wRnevg~jxq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6660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AMÖZvjy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P Q R S T k h 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Zvje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83509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cðvr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`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šÍg~j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U V W X Y l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o p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g~a©b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¨ /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cðvr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`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šÍg~jxq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41361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AMÖ `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šÍg~j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Z _ ` a b j m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`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šÍ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09762"/>
                  </a:ext>
                </a:extLst>
              </a:tr>
              <a:tr h="20896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Iô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 d e f g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Iô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146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1DF8838-5CB6-4FA3-A1FF-94987481167C}"/>
              </a:ext>
            </a:extLst>
          </p:cNvPr>
          <p:cNvSpPr txBox="1"/>
          <p:nvPr/>
        </p:nvSpPr>
        <p:spPr>
          <a:xfrm>
            <a:off x="4872789" y="1716553"/>
            <a:ext cx="6424862" cy="523220"/>
          </a:xfrm>
          <a:prstGeom prst="rect">
            <a:avLst/>
          </a:prstGeom>
          <a:solidFill>
            <a:srgbClr val="0A27B6"/>
          </a:solidFill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D”PviY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 ¯’</a:t>
            </a:r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vb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Abyhvqx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evsjv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e¨ÄbaŸwbi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SutonnyMJ" pitchFamily="2" charset="0"/>
              </a:rPr>
              <a:t>wefvRb</a:t>
            </a:r>
            <a:r>
              <a:rPr lang="en-US" sz="2800" b="1" dirty="0">
                <a:highlight>
                  <a:srgbClr val="FFFF00"/>
                </a:highlight>
                <a:latin typeface="SutonnyMJ" pitchFamily="2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426536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91F36-E641-4327-95DB-7E8977DB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024DD-22BF-4943-9428-89D8084F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26D0C-89A6-4E0E-9E6B-A0470549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8C361-F97C-406C-A88A-61E143415EEC}"/>
              </a:ext>
            </a:extLst>
          </p:cNvPr>
          <p:cNvSpPr txBox="1"/>
          <p:nvPr/>
        </p:nvSpPr>
        <p:spPr>
          <a:xfrm>
            <a:off x="3723912" y="541572"/>
            <a:ext cx="450568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</a:rPr>
              <a:t>¯^</a:t>
            </a:r>
            <a:r>
              <a:rPr lang="en-US" sz="2800" b="1" dirty="0" err="1">
                <a:latin typeface="SutonnyMJ" pitchFamily="2" charset="0"/>
              </a:rPr>
              <a:t>iaŸwbi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n«m¦Zv</a:t>
            </a:r>
            <a:r>
              <a:rPr lang="en-US" sz="2800" b="1" dirty="0">
                <a:latin typeface="SutonnyMJ" pitchFamily="2" charset="0"/>
              </a:rPr>
              <a:t> I `</a:t>
            </a:r>
            <a:r>
              <a:rPr lang="en-US" sz="2800" b="1" dirty="0" err="1">
                <a:latin typeface="SutonnyMJ" pitchFamily="2" charset="0"/>
              </a:rPr>
              <a:t>xN©Zvt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B694E-9105-45E6-87C0-8DA2EF523566}"/>
              </a:ext>
            </a:extLst>
          </p:cNvPr>
          <p:cNvSpPr txBox="1"/>
          <p:nvPr/>
        </p:nvSpPr>
        <p:spPr>
          <a:xfrm>
            <a:off x="694442" y="1383613"/>
            <a:ext cx="111085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Kv‡j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mg‡qi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íZv</a:t>
            </a:r>
            <a:r>
              <a:rPr lang="en-US" sz="2400" b="1" dirty="0">
                <a:latin typeface="SutonnyMJ" pitchFamily="2" charset="0"/>
              </a:rPr>
              <a:t> I ˆ`N©¨ </a:t>
            </a:r>
            <a:r>
              <a:rPr lang="en-US" sz="2400" b="1" dirty="0" err="1">
                <a:latin typeface="SutonnyMJ" pitchFamily="2" charset="0"/>
              </a:rPr>
              <a:t>Abymv‡i</a:t>
            </a:r>
            <a:r>
              <a:rPr lang="en-US" sz="2400" b="1" dirty="0">
                <a:latin typeface="SutonnyMJ" pitchFamily="2" charset="0"/>
              </a:rPr>
              <a:t> n«¯^(‡</a:t>
            </a:r>
            <a:r>
              <a:rPr lang="en-US" sz="2400" b="1" dirty="0" err="1">
                <a:latin typeface="SutonnyMJ" pitchFamily="2" charset="0"/>
              </a:rPr>
              <a:t>QvU</a:t>
            </a:r>
            <a:r>
              <a:rPr lang="en-US" sz="2400" b="1" dirty="0">
                <a:latin typeface="SutonnyMJ" pitchFamily="2" charset="0"/>
              </a:rPr>
              <a:t>)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xN</a:t>
            </a:r>
            <a:r>
              <a:rPr lang="en-US" sz="2400" b="1" dirty="0">
                <a:latin typeface="SutonnyMJ" pitchFamily="2" charset="0"/>
              </a:rPr>
              <a:t>© nq| †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E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h_v</a:t>
            </a:r>
            <a:r>
              <a:rPr lang="en-US" sz="2400" b="1" dirty="0">
                <a:latin typeface="SutonnyMJ" pitchFamily="2" charset="0"/>
              </a:rPr>
              <a:t>µ‡g 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D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Zzjbvq</a:t>
            </a:r>
            <a:r>
              <a:rPr lang="en-US" sz="2400" b="1" dirty="0">
                <a:latin typeface="SutonnyMJ" pitchFamily="2" charset="0"/>
              </a:rPr>
              <a:t> j¤^v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xN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n‡e</a:t>
            </a:r>
            <a:r>
              <a:rPr lang="en-US" sz="2400" b="1" dirty="0">
                <a:latin typeface="SutonnyMJ" pitchFamily="2" charset="0"/>
              </a:rPr>
              <a:t>| A_©</a:t>
            </a:r>
            <a:r>
              <a:rPr lang="en-US" sz="2400" b="1" dirty="0" err="1">
                <a:latin typeface="SutonnyMJ" pitchFamily="2" charset="0"/>
              </a:rPr>
              <a:t>vr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GB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ywUi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Uvb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ewk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ivL‡Z</a:t>
            </a:r>
            <a:r>
              <a:rPr lang="en-US" sz="2400" b="1" dirty="0">
                <a:latin typeface="SutonnyMJ" pitchFamily="2" charset="0"/>
              </a:rPr>
              <a:t> nq| </a:t>
            </a:r>
            <a:r>
              <a:rPr lang="en-US" sz="2400" b="1" dirty="0" err="1">
                <a:latin typeface="SutonnyMJ" pitchFamily="2" charset="0"/>
              </a:rPr>
              <a:t>D`vniY</a:t>
            </a:r>
            <a:r>
              <a:rPr lang="en-US" sz="2400" b="1" dirty="0">
                <a:latin typeface="SutonnyMJ" pitchFamily="2" charset="0"/>
              </a:rPr>
              <a:t>: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wb¤œiƒc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96101A2-6991-47D8-9DE6-82BDFDC4B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35973"/>
              </p:ext>
            </p:extLst>
          </p:nvPr>
        </p:nvGraphicFramePr>
        <p:xfrm>
          <a:off x="577516" y="2839454"/>
          <a:ext cx="114540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8">
                  <a:extLst>
                    <a:ext uri="{9D8B030D-6E8A-4147-A177-3AD203B41FA5}">
                      <a16:colId xmlns:a16="http://schemas.microsoft.com/office/drawing/2014/main" val="270558921"/>
                    </a:ext>
                  </a:extLst>
                </a:gridCol>
                <a:gridCol w="3378466">
                  <a:extLst>
                    <a:ext uri="{9D8B030D-6E8A-4147-A177-3AD203B41FA5}">
                      <a16:colId xmlns:a16="http://schemas.microsoft.com/office/drawing/2014/main" val="67061447"/>
                    </a:ext>
                  </a:extLst>
                </a:gridCol>
                <a:gridCol w="988997">
                  <a:extLst>
                    <a:ext uri="{9D8B030D-6E8A-4147-A177-3AD203B41FA5}">
                      <a16:colId xmlns:a16="http://schemas.microsoft.com/office/drawing/2014/main" val="2915365064"/>
                    </a:ext>
                  </a:extLst>
                </a:gridCol>
                <a:gridCol w="2959768">
                  <a:extLst>
                    <a:ext uri="{9D8B030D-6E8A-4147-A177-3AD203B41FA5}">
                      <a16:colId xmlns:a16="http://schemas.microsoft.com/office/drawing/2014/main" val="468992186"/>
                    </a:ext>
                  </a:extLst>
                </a:gridCol>
                <a:gridCol w="2923671">
                  <a:extLst>
                    <a:ext uri="{9D8B030D-6E8A-4147-A177-3AD203B41FA5}">
                      <a16:colId xmlns:a16="http://schemas.microsoft.com/office/drawing/2014/main" val="4258026794"/>
                    </a:ext>
                  </a:extLst>
                </a:gridCol>
              </a:tblGrid>
              <a:tr h="377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800" dirty="0">
                          <a:latin typeface="SutonnyMJ" pitchFamily="2" charset="0"/>
                        </a:rPr>
                        <a:t>/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800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D`vniY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Kvi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SutonnyMJ" pitchFamily="2" charset="0"/>
                        </a:rPr>
                        <a:t>D`vniY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gšÍe</a:t>
                      </a:r>
                      <a:r>
                        <a:rPr lang="en-US" sz="2800" dirty="0"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49050"/>
                  </a:ext>
                </a:extLst>
              </a:tr>
              <a:tr h="3776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Zi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u`yi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wjk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Z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Z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 / w  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Gi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Uvb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QvU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n‡e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58592"/>
                  </a:ext>
                </a:extLst>
              </a:tr>
              <a:tr h="3776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`,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l©v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ie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x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›`ª, 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 /  x  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Gi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Uvb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eo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n‡e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60013"/>
                  </a:ext>
                </a:extLst>
              </a:tr>
              <a:tr h="3776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D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D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Ëi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D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”P,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D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cgv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¸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j,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¸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NyNy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Pz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ay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D / y 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Gi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Uvb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QvU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n‡e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095585"/>
                  </a:ext>
                </a:extLst>
              </a:tr>
              <a:tr h="3776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wg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Y©,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b,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~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c~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©,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f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~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wg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K‚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~ 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 / ~ 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Gi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Uvb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eo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n‡e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49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1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C5237-BF1C-466D-BB27-3838536D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AB-C663-42F4-B995-4E0D8C9276BE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3A75D-41AE-4C7B-966A-8FA31A05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E7E8A-75BA-442B-9D7F-CD9EF295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C38BC-0432-403C-8150-DF53C72678AA}"/>
              </a:ext>
            </a:extLst>
          </p:cNvPr>
          <p:cNvSpPr txBox="1"/>
          <p:nvPr/>
        </p:nvSpPr>
        <p:spPr>
          <a:xfrm>
            <a:off x="4217209" y="493444"/>
            <a:ext cx="36514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</a:rPr>
              <a:t>hŠwMK</a:t>
            </a:r>
            <a:r>
              <a:rPr lang="en-US" sz="2800" b="1" dirty="0">
                <a:latin typeface="SutonnyMJ" pitchFamily="2" charset="0"/>
              </a:rPr>
              <a:t> ¯^it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2BC2-6218-43F9-9F6B-9C73316C030B}"/>
              </a:ext>
            </a:extLst>
          </p:cNvPr>
          <p:cNvSpPr txBox="1"/>
          <p:nvPr/>
        </p:nvSpPr>
        <p:spPr>
          <a:xfrm>
            <a:off x="694442" y="1263296"/>
            <a:ext cx="111085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  </a:t>
            </a:r>
            <a:r>
              <a:rPr lang="en-US" sz="2400" b="1" dirty="0" err="1">
                <a:latin typeface="SutonnyMJ" pitchFamily="2" charset="0"/>
              </a:rPr>
              <a:t>cvkvcvwk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ywU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_</a:t>
            </a:r>
            <a:r>
              <a:rPr lang="en-US" sz="2400" b="1" dirty="0" err="1">
                <a:latin typeface="SutonnyMJ" pitchFamily="2" charset="0"/>
              </a:rPr>
              <a:t>vK‡j</a:t>
            </a:r>
            <a:r>
              <a:rPr lang="en-US" sz="2400" b="1" dirty="0">
                <a:latin typeface="SutonnyMJ" pitchFamily="2" charset="0"/>
              </a:rPr>
              <a:t> `ª</a:t>
            </a:r>
            <a:r>
              <a:rPr lang="en-US" sz="2400" b="1" dirty="0" err="1">
                <a:latin typeface="SutonnyMJ" pitchFamily="2" charset="0"/>
              </a:rPr>
              <a:t>æZ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GKwU</a:t>
            </a:r>
            <a:r>
              <a:rPr lang="en-US" sz="2400" b="1" dirty="0">
                <a:latin typeface="SutonnyMJ" pitchFamily="2" charset="0"/>
              </a:rPr>
              <a:t> mshy³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iƒ‡c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D”PvwiZ</a:t>
            </a:r>
            <a:r>
              <a:rPr lang="en-US" sz="2400" b="1" dirty="0">
                <a:latin typeface="SutonnyMJ" pitchFamily="2" charset="0"/>
              </a:rPr>
              <a:t> nq| </a:t>
            </a:r>
            <a:r>
              <a:rPr lang="en-US" sz="2400" b="1" dirty="0" err="1">
                <a:latin typeface="SutonnyMJ" pitchFamily="2" charset="0"/>
              </a:rPr>
              <a:t>Giƒ‡c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GKm‡½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D”PvwiZ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`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y‡Uv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wgwjZ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m¦iaŸwb‡K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†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hŠwMK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wØ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-¯^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e‡j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|</a:t>
            </a:r>
          </a:p>
          <a:p>
            <a:pPr algn="just"/>
            <a:r>
              <a:rPr lang="en-US" sz="2400" b="1" dirty="0" err="1">
                <a:latin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fvlvq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†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hŠwMK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¯^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iaŸwbi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msL¨v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25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wU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wb¤œiƒM</a:t>
            </a:r>
            <a:r>
              <a:rPr lang="en-US" sz="2400" b="1" dirty="0">
                <a:latin typeface="SutonnyMJ" pitchFamily="2" charset="0"/>
              </a:rPr>
              <a:t>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45EA0E-BA95-4038-B92D-96C46C924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12216"/>
              </p:ext>
            </p:extLst>
          </p:nvPr>
        </p:nvGraphicFramePr>
        <p:xfrm>
          <a:off x="72189" y="2716908"/>
          <a:ext cx="12011524" cy="2877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296">
                  <a:extLst>
                    <a:ext uri="{9D8B030D-6E8A-4147-A177-3AD203B41FA5}">
                      <a16:colId xmlns:a16="http://schemas.microsoft.com/office/drawing/2014/main" val="3370906217"/>
                    </a:ext>
                  </a:extLst>
                </a:gridCol>
                <a:gridCol w="2505228">
                  <a:extLst>
                    <a:ext uri="{9D8B030D-6E8A-4147-A177-3AD203B41FA5}">
                      <a16:colId xmlns:a16="http://schemas.microsoft.com/office/drawing/2014/main" val="707222702"/>
                    </a:ext>
                  </a:extLst>
                </a:gridCol>
                <a:gridCol w="2359550">
                  <a:extLst>
                    <a:ext uri="{9D8B030D-6E8A-4147-A177-3AD203B41FA5}">
                      <a16:colId xmlns:a16="http://schemas.microsoft.com/office/drawing/2014/main" val="183548212"/>
                    </a:ext>
                  </a:extLst>
                </a:gridCol>
                <a:gridCol w="2334126">
                  <a:extLst>
                    <a:ext uri="{9D8B030D-6E8A-4147-A177-3AD203B41FA5}">
                      <a16:colId xmlns:a16="http://schemas.microsoft.com/office/drawing/2014/main" val="2082177202"/>
                    </a:ext>
                  </a:extLst>
                </a:gridCol>
                <a:gridCol w="2410324">
                  <a:extLst>
                    <a:ext uri="{9D8B030D-6E8A-4147-A177-3AD203B41FA5}">
                      <a16:colId xmlns:a16="http://schemas.microsoft.com/office/drawing/2014/main" val="1954227039"/>
                    </a:ext>
                  </a:extLst>
                </a:gridCol>
              </a:tblGrid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B = AB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Av + B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hvB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B + B = BB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w`B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D + B = DB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ïB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G + Av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GAv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Kqv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82933"/>
                  </a:ext>
                </a:extLst>
              </a:tr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D = AD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eD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Av + D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AvD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jvD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B + D = BD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wkDwj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D + Av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DAv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Kzqv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G + B = GB (‡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56386"/>
                  </a:ext>
                </a:extLst>
              </a:tr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G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gqbv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Av + G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B + G = BG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we‡q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G + I = GI (‡LI)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07380"/>
                  </a:ext>
                </a:extLst>
              </a:tr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I = AI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Av + I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hvI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B + I = BI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w`I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I + I = II (‡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80390"/>
                  </a:ext>
                </a:extLst>
              </a:tr>
              <a:tr h="57555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hŠwMK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¯^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iÁvcK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ywU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 - &gt;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H = A + B (‰K)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J = A + D (†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eŠ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7064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4423E0-3288-4F11-9F6E-C333B5F92BE2}"/>
              </a:ext>
            </a:extLst>
          </p:cNvPr>
          <p:cNvSpPr txBox="1"/>
          <p:nvPr/>
        </p:nvSpPr>
        <p:spPr>
          <a:xfrm>
            <a:off x="2406316" y="5759099"/>
            <a:ext cx="64729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  </a:t>
            </a:r>
            <a:r>
              <a:rPr lang="en-US" sz="2400" b="1" dirty="0" err="1">
                <a:latin typeface="SutonnyMJ" pitchFamily="2" charset="0"/>
              </a:rPr>
              <a:t>we‡kl</a:t>
            </a:r>
            <a:r>
              <a:rPr lang="en-US" sz="2400" b="1" dirty="0">
                <a:latin typeface="SutonnyMJ" pitchFamily="2" charset="0"/>
              </a:rPr>
              <a:t> `ª</a:t>
            </a:r>
            <a:r>
              <a:rPr lang="en-US" sz="2400" b="1" dirty="0" err="1">
                <a:latin typeface="SutonnyMJ" pitchFamily="2" charset="0"/>
              </a:rPr>
              <a:t>óe</a:t>
            </a:r>
            <a:r>
              <a:rPr lang="en-US" sz="2400" b="1" dirty="0">
                <a:latin typeface="SutonnyMJ" pitchFamily="2" charset="0"/>
              </a:rPr>
              <a:t>¨: Ab¨ †</a:t>
            </a:r>
            <a:r>
              <a:rPr lang="en-US" sz="2400" b="1" dirty="0" err="1">
                <a:latin typeface="SutonnyMJ" pitchFamily="2" charset="0"/>
              </a:rPr>
              <a:t>hŠwMK</a:t>
            </a:r>
            <a:r>
              <a:rPr lang="en-US" sz="2400" b="1" dirty="0">
                <a:latin typeface="SutonnyMJ" pitchFamily="2" charset="0"/>
              </a:rPr>
              <a:t> ¯^‡ii </a:t>
            </a:r>
            <a:r>
              <a:rPr lang="en-US" sz="2400" b="1" dirty="0" err="1">
                <a:latin typeface="SutonnyMJ" pitchFamily="2" charset="0"/>
              </a:rPr>
              <a:t>wPý</a:t>
            </a:r>
            <a:r>
              <a:rPr lang="en-US" sz="2400" b="1" dirty="0">
                <a:latin typeface="SutonnyMJ" pitchFamily="2" charset="0"/>
              </a:rPr>
              <a:t>¯^</a:t>
            </a:r>
            <a:r>
              <a:rPr lang="en-US" sz="2400" b="1" dirty="0" err="1">
                <a:latin typeface="SutonnyMJ" pitchFamily="2" charset="0"/>
              </a:rPr>
              <a:t>iƒc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eY</a:t>
            </a:r>
            <a:r>
              <a:rPr lang="en-US" sz="2400" b="1" dirty="0">
                <a:latin typeface="SutonnyMJ" pitchFamily="2" charset="0"/>
              </a:rPr>
              <a:t>© †</a:t>
            </a:r>
            <a:r>
              <a:rPr lang="en-US" sz="2400" b="1" dirty="0" err="1">
                <a:latin typeface="SutonnyMJ" pitchFamily="2" charset="0"/>
              </a:rPr>
              <a:t>bB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4761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C037E-E4ED-4BD8-A6B0-B1278159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A18AD-7A7A-49F5-A4E4-90A52C90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22BCA-067D-4DD5-8E2D-D2EC618F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7B33C-B1ED-48FC-9BBF-26A2AC9FDCE6}"/>
              </a:ext>
            </a:extLst>
          </p:cNvPr>
          <p:cNvSpPr txBox="1"/>
          <p:nvPr/>
        </p:nvSpPr>
        <p:spPr>
          <a:xfrm>
            <a:off x="2875552" y="710020"/>
            <a:ext cx="61601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</a:rPr>
              <a:t>e¨ÄbaŸwbi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wefvM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D”PviYMZ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bvg</a:t>
            </a:r>
            <a:r>
              <a:rPr lang="en-US" sz="2800" b="1" dirty="0">
                <a:latin typeface="SutonnyMJ" pitchFamily="2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70943-8223-4061-BE70-035A14EDC3D5}"/>
              </a:ext>
            </a:extLst>
          </p:cNvPr>
          <p:cNvSpPr txBox="1"/>
          <p:nvPr/>
        </p:nvSpPr>
        <p:spPr>
          <a:xfrm>
            <a:off x="694442" y="1503935"/>
            <a:ext cx="111085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  K †_‡K g </a:t>
            </a:r>
            <a:r>
              <a:rPr lang="en-US" sz="2400" b="1" dirty="0" err="1">
                <a:latin typeface="SutonnyMJ" pitchFamily="2" charset="0"/>
              </a:rPr>
              <a:t>ch©šÍ</a:t>
            </a:r>
            <a:r>
              <a:rPr lang="en-US" sz="2400" b="1" dirty="0">
                <a:latin typeface="SutonnyMJ" pitchFamily="2" charset="0"/>
              </a:rPr>
              <a:t> G </a:t>
            </a:r>
            <a:r>
              <a:rPr lang="en-US" sz="2400" b="1" dirty="0" err="1">
                <a:latin typeface="SutonnyMJ" pitchFamily="2" charset="0"/>
              </a:rPr>
              <a:t>cuwPkwU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eM©xh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e¨Äb†K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¯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úk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e¨Äb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¯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ú„ó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e¨ÄbaŸwb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ˆ</a:t>
            </a:r>
            <a:r>
              <a:rPr lang="en-US" sz="2400" b="1" dirty="0" err="1">
                <a:latin typeface="SutonnyMJ" pitchFamily="2" charset="0"/>
              </a:rPr>
              <a:t>ewkó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Abyhvqx</a:t>
            </a:r>
            <a:r>
              <a:rPr lang="en-US" sz="2400" b="1" dirty="0">
                <a:latin typeface="SutonnyMJ" pitchFamily="2" charset="0"/>
              </a:rPr>
              <a:t> ¯</a:t>
            </a:r>
            <a:r>
              <a:rPr lang="en-US" sz="2400" b="1" dirty="0" err="1">
                <a:latin typeface="SutonnyMJ" pitchFamily="2" charset="0"/>
              </a:rPr>
              <a:t>úk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¸‡</a:t>
            </a:r>
            <a:r>
              <a:rPr lang="en-US" sz="2400" b="1" dirty="0" err="1">
                <a:latin typeface="SutonnyMJ" pitchFamily="2" charset="0"/>
              </a:rPr>
              <a:t>jv‡K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cÖ_gZ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yBfv‡M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nq: 1.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 2. †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G‡`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cÖ‡Z¨K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Avevi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fv‡M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hvq</a:t>
            </a:r>
            <a:r>
              <a:rPr lang="en-US" sz="2400" b="1" dirty="0">
                <a:latin typeface="SutonnyMJ" pitchFamily="2" charset="0"/>
              </a:rPr>
              <a:t>: K.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L. </a:t>
            </a:r>
            <a:r>
              <a:rPr lang="en-US" sz="2400" b="1" dirty="0" err="1">
                <a:latin typeface="SutonnyMJ" pitchFamily="2" charset="0"/>
              </a:rPr>
              <a:t>gnvcªvY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wPÎ</a:t>
            </a:r>
            <a:r>
              <a:rPr lang="en-US" sz="2400" b="1" dirty="0">
                <a:latin typeface="SutonnyMJ" pitchFamily="2" charset="0"/>
              </a:rPr>
              <a:t>: </a:t>
            </a:r>
            <a:r>
              <a:rPr lang="en-US" sz="2400" b="1" dirty="0" err="1">
                <a:latin typeface="SutonnyMJ" pitchFamily="2" charset="0"/>
              </a:rPr>
              <a:t>wb¤œiƒc</a:t>
            </a:r>
            <a:endParaRPr lang="en-US" sz="2400" b="1" dirty="0">
              <a:latin typeface="SutonnyMJ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80A14D-E821-4B3B-937B-8F7C3EB86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98553"/>
              </p:ext>
            </p:extLst>
          </p:nvPr>
        </p:nvGraphicFramePr>
        <p:xfrm>
          <a:off x="2606847" y="2980670"/>
          <a:ext cx="6918157" cy="1821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399">
                  <a:extLst>
                    <a:ext uri="{9D8B030D-6E8A-4147-A177-3AD203B41FA5}">
                      <a16:colId xmlns:a16="http://schemas.microsoft.com/office/drawing/2014/main" val="3461416935"/>
                    </a:ext>
                  </a:extLst>
                </a:gridCol>
                <a:gridCol w="1780194">
                  <a:extLst>
                    <a:ext uri="{9D8B030D-6E8A-4147-A177-3AD203B41FA5}">
                      <a16:colId xmlns:a16="http://schemas.microsoft.com/office/drawing/2014/main" val="3248896325"/>
                    </a:ext>
                  </a:extLst>
                </a:gridCol>
                <a:gridCol w="1789212">
                  <a:extLst>
                    <a:ext uri="{9D8B030D-6E8A-4147-A177-3AD203B41FA5}">
                      <a16:colId xmlns:a16="http://schemas.microsoft.com/office/drawing/2014/main" val="4141429904"/>
                    </a:ext>
                  </a:extLst>
                </a:gridCol>
                <a:gridCol w="1659352">
                  <a:extLst>
                    <a:ext uri="{9D8B030D-6E8A-4147-A177-3AD203B41FA5}">
                      <a16:colId xmlns:a16="http://schemas.microsoft.com/office/drawing/2014/main" val="334383351"/>
                    </a:ext>
                  </a:extLst>
                </a:gridCol>
              </a:tblGrid>
              <a:tr h="3422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utonnyMJ" pitchFamily="2" charset="0"/>
                        </a:rPr>
                        <a:t>1.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A‡Nvl</a:t>
                      </a:r>
                      <a:r>
                        <a:rPr lang="en-US" sz="28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aŸwb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utonnyMJ" pitchFamily="2" charset="0"/>
                        </a:rPr>
                        <a:t>2. ‡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Nvl</a:t>
                      </a:r>
                      <a:r>
                        <a:rPr lang="en-US" sz="28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aŸwb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60377"/>
                  </a:ext>
                </a:extLst>
              </a:tr>
              <a:tr h="3422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K.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L.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gnvcªvY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K.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L.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gnvcªvY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7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15047"/>
                  </a:ext>
                </a:extLst>
              </a:tr>
              <a:tr h="8456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SutonnyMJ" pitchFamily="2" charset="0"/>
                        </a:rPr>
                        <a:t>D`vniY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K P U Z c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D`vniY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L Q V _ d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D`vniY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M R W ` e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D`vniY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N S X a f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6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19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2EEDB-F0D7-48F0-AEA4-2E77183F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DA59-9EAB-4E27-8148-144CB5B99636}" type="datetime3">
              <a:rPr lang="en-US" smtClean="0"/>
              <a:t>3 July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55F6-2513-460E-AC88-4F7802CD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6BAFF-9EB5-4F3D-AFE7-09C0B7DF4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77" y="402068"/>
            <a:ext cx="2165213" cy="2523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9DFAD-2282-4681-B9D9-539092A67C15}"/>
              </a:ext>
            </a:extLst>
          </p:cNvPr>
          <p:cNvSpPr txBox="1"/>
          <p:nvPr/>
        </p:nvSpPr>
        <p:spPr>
          <a:xfrm>
            <a:off x="6785808" y="3719537"/>
            <a:ext cx="5122997" cy="2339102"/>
          </a:xfrm>
          <a:prstGeom prst="rect">
            <a:avLst/>
          </a:prstGeom>
          <a:solidFill>
            <a:srgbClr val="590F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</a:rPr>
              <a:t>evsjv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fvlvi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e¨vKiY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‡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kÖwY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- 9g/10g</a:t>
            </a:r>
          </a:p>
          <a:p>
            <a:pPr algn="ctr"/>
            <a:endParaRPr lang="en-US" sz="2400" dirty="0">
              <a:latin typeface="Wide Latin" panose="020A0A07050505020404" pitchFamily="18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Wide Latin" panose="020A0A07050505020404" pitchFamily="18" charset="0"/>
              </a:rPr>
              <a:t>T B by N C T 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07C736-56AF-484E-A2F3-7A841DCB3113}"/>
              </a:ext>
            </a:extLst>
          </p:cNvPr>
          <p:cNvSpPr/>
          <p:nvPr/>
        </p:nvSpPr>
        <p:spPr>
          <a:xfrm>
            <a:off x="4373745" y="418598"/>
            <a:ext cx="4902606" cy="95019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/>
                <a:solidFill>
                  <a:srgbClr val="FFFF00"/>
                </a:solidFill>
                <a:latin typeface="RuposhreeEMJ" pitchFamily="2" charset="0"/>
              </a:rPr>
              <a:t>cwiwPwZ</a:t>
            </a:r>
            <a:endParaRPr lang="en-US" sz="5400" dirty="0">
              <a:ln/>
              <a:solidFill>
                <a:srgbClr val="FFFF00"/>
              </a:solidFill>
              <a:latin typeface="RuposhreeEMJ" pitchFamily="2" charset="0"/>
            </a:endParaRPr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6924503B-C11D-4217-BF61-D5B9B8ACFC9C}"/>
              </a:ext>
            </a:extLst>
          </p:cNvPr>
          <p:cNvSpPr/>
          <p:nvPr/>
        </p:nvSpPr>
        <p:spPr>
          <a:xfrm>
            <a:off x="7431532" y="2532184"/>
            <a:ext cx="3733788" cy="950191"/>
          </a:xfrm>
          <a:prstGeom prst="ribbon2">
            <a:avLst>
              <a:gd name="adj1" fmla="val 11850"/>
              <a:gd name="adj2" fmla="val 63827"/>
            </a:avLst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r>
              <a:rPr lang="en-US" sz="4800" dirty="0" err="1">
                <a:ln>
                  <a:solidFill>
                    <a:srgbClr val="FFFF00"/>
                  </a:solidFill>
                </a:ln>
                <a:latin typeface="SutonnyMJ" pitchFamily="2" charset="0"/>
              </a:rPr>
              <a:t>welq</a:t>
            </a:r>
            <a:endParaRPr lang="en-US" sz="48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6D2E0-687A-4715-8279-8C11BC97F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127">
            <a:off x="5733335" y="1719838"/>
            <a:ext cx="1217081" cy="1881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F4A39-ADA1-4E69-A59E-768C01BE6467}"/>
              </a:ext>
            </a:extLst>
          </p:cNvPr>
          <p:cNvSpPr txBox="1"/>
          <p:nvPr/>
        </p:nvSpPr>
        <p:spPr>
          <a:xfrm>
            <a:off x="553991" y="3672341"/>
            <a:ext cx="5122997" cy="2523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DËg</a:t>
            </a:r>
            <a:r>
              <a:rPr lang="en-US" sz="2800" b="1" dirty="0">
                <a:solidFill>
                  <a:srgbClr val="800000"/>
                </a:solidFill>
                <a:latin typeface="ChandrabatiP" pitchFamily="2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AwaKvix</a:t>
            </a:r>
            <a:endParaRPr lang="en-US" sz="2800" b="1" dirty="0">
              <a:solidFill>
                <a:srgbClr val="800000"/>
              </a:solidFill>
              <a:latin typeface="ChandrabatiP" pitchFamily="2" charset="0"/>
            </a:endParaRPr>
          </a:p>
          <a:p>
            <a:pPr algn="ctr"/>
            <a:r>
              <a:rPr lang="en-US" sz="1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(</a:t>
            </a:r>
            <a:r>
              <a:rPr lang="en-US" sz="1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¯</a:t>
            </a:r>
            <a:r>
              <a:rPr lang="en-US" sz="16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œvZK</a:t>
            </a:r>
            <a:r>
              <a:rPr lang="en-US" sz="1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 m¤§</a:t>
            </a:r>
            <a:r>
              <a:rPr lang="en-US" sz="16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vb</a:t>
            </a:r>
            <a:r>
              <a:rPr lang="en-US" sz="1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, Gg G, we GW, Gg GW)</a:t>
            </a:r>
          </a:p>
          <a:p>
            <a:pPr algn="ctr"/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mnKvix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cÖavbwkÿK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,</a:t>
            </a:r>
          </a:p>
          <a:p>
            <a:pPr algn="ctr"/>
            <a:r>
              <a:rPr lang="en-US" sz="28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gvwnjvov</a:t>
            </a:r>
            <a:r>
              <a:rPr lang="en-US" sz="2800" b="1" spc="50" dirty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G Gb </a:t>
            </a:r>
            <a:r>
              <a:rPr lang="en-US" sz="28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gva¨wgK</a:t>
            </a:r>
            <a:r>
              <a:rPr lang="en-US" sz="2800" b="1" spc="50" dirty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we`¨</a:t>
            </a:r>
            <a:r>
              <a:rPr lang="en-US" sz="28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vjq</a:t>
            </a:r>
            <a:endParaRPr lang="en-US" sz="2400" b="1" spc="50" dirty="0">
              <a:ln w="0"/>
              <a:solidFill>
                <a:srgbClr val="0000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</a:endParaRP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MŠib`x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ewikvj</a:t>
            </a:r>
            <a:endParaRPr lang="en-US" sz="2400" b="1" dirty="0">
              <a:solidFill>
                <a:srgbClr val="80000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</a:rPr>
              <a:t>E-mail cum Cellphone:</a:t>
            </a:r>
            <a:r>
              <a:rPr lang="en-US" dirty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en-US" sz="2000" b="1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uttam01712310595@gmail.com</a:t>
            </a:r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  <a:hlinkClick r:id="rId5"/>
              </a:rPr>
              <a:t>               </a:t>
            </a:r>
            <a:endParaRPr lang="en-US" spc="-150" dirty="0">
              <a:solidFill>
                <a:srgbClr val="8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5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E4B56-539A-44B5-889F-F608CE5D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3FFF0-394C-4B64-8523-B43571C8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189C8-39FD-4671-96A7-61AAC660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9393F-BB32-4345-9F45-458393AB4A7A}"/>
              </a:ext>
            </a:extLst>
          </p:cNvPr>
          <p:cNvSpPr txBox="1"/>
          <p:nvPr/>
        </p:nvSpPr>
        <p:spPr>
          <a:xfrm>
            <a:off x="2189739" y="132488"/>
            <a:ext cx="750770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</a:rPr>
              <a:t>D‡jøwLZ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</a:t>
            </a:r>
            <a:r>
              <a:rPr lang="en-US" sz="2800" b="1" dirty="0">
                <a:latin typeface="SutonnyMJ" pitchFamily="2" charset="0"/>
              </a:rPr>
              <a:t>¸‡</a:t>
            </a:r>
            <a:r>
              <a:rPr lang="en-US" sz="2800" b="1" dirty="0" err="1">
                <a:latin typeface="SutonnyMJ" pitchFamily="2" charset="0"/>
              </a:rPr>
              <a:t>jvi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msÁv</a:t>
            </a:r>
            <a:r>
              <a:rPr lang="en-US" sz="2800" b="1" dirty="0">
                <a:latin typeface="SutonnyMJ" pitchFamily="2" charset="0"/>
              </a:rPr>
              <a:t> I  ‡</a:t>
            </a:r>
            <a:r>
              <a:rPr lang="en-US" sz="2800" b="1" dirty="0" err="1">
                <a:latin typeface="SutonnyMJ" pitchFamily="2" charset="0"/>
              </a:rPr>
              <a:t>kªwYwfwËK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D`vniY</a:t>
            </a:r>
            <a:r>
              <a:rPr lang="en-US" sz="2800" b="1" dirty="0">
                <a:latin typeface="SutonnyMJ" pitchFamily="2" charset="0"/>
              </a:rPr>
              <a:t> QK: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37600-858A-4832-8AE3-DF8427794754}"/>
              </a:ext>
            </a:extLst>
          </p:cNvPr>
          <p:cNvSpPr txBox="1"/>
          <p:nvPr/>
        </p:nvSpPr>
        <p:spPr>
          <a:xfrm>
            <a:off x="397043" y="894441"/>
            <a:ext cx="91134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1.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A‡Nvl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†h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iZš¿x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AbyiwYZ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nqbv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ED034-6B44-4752-A103-33804E5D1C2F}"/>
              </a:ext>
            </a:extLst>
          </p:cNvPr>
          <p:cNvSpPr txBox="1"/>
          <p:nvPr/>
        </p:nvSpPr>
        <p:spPr>
          <a:xfrm>
            <a:off x="441155" y="1587579"/>
            <a:ext cx="91134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2. ‡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Nvl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†h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iZš¿x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AbyiwYZ</a:t>
            </a:r>
            <a:r>
              <a:rPr lang="en-US" sz="2400" b="1" dirty="0">
                <a:latin typeface="SutonnyMJ" pitchFamily="2" charset="0"/>
              </a:rPr>
              <a:t> nq,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‡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342C8-485A-4F8B-9BBA-954AF43B3FC2}"/>
              </a:ext>
            </a:extLst>
          </p:cNvPr>
          <p:cNvSpPr txBox="1"/>
          <p:nvPr/>
        </p:nvSpPr>
        <p:spPr>
          <a:xfrm>
            <a:off x="441155" y="2237986"/>
            <a:ext cx="93405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K.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AícÖvY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†h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evZv‡mi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Pv‡ci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íZv</a:t>
            </a:r>
            <a:r>
              <a:rPr lang="en-US" sz="2400" b="1" dirty="0">
                <a:latin typeface="SutonnyMJ" pitchFamily="2" charset="0"/>
              </a:rPr>
              <a:t> _</a:t>
            </a:r>
            <a:r>
              <a:rPr lang="en-US" sz="2400" b="1" dirty="0" err="1">
                <a:latin typeface="SutonnyMJ" pitchFamily="2" charset="0"/>
              </a:rPr>
              <a:t>v‡K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3482C9-6387-458A-BB88-79DD51003387}"/>
              </a:ext>
            </a:extLst>
          </p:cNvPr>
          <p:cNvSpPr txBox="1"/>
          <p:nvPr/>
        </p:nvSpPr>
        <p:spPr>
          <a:xfrm>
            <a:off x="437141" y="2847598"/>
            <a:ext cx="93405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L.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gnvcªvY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†h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evZv‡mi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Pv‡ci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AwaK</a:t>
            </a:r>
            <a:r>
              <a:rPr lang="en-US" sz="2400" b="1" dirty="0">
                <a:latin typeface="SutonnyMJ" pitchFamily="2" charset="0"/>
              </a:rPr>
              <a:t>¨ _</a:t>
            </a:r>
            <a:r>
              <a:rPr lang="en-US" sz="2400" b="1" dirty="0" err="1">
                <a:latin typeface="SutonnyMJ" pitchFamily="2" charset="0"/>
              </a:rPr>
              <a:t>v‡K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gnvcªvY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15CEC0-C522-40B3-9350-39ABEF35F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90" y="628542"/>
            <a:ext cx="1855137" cy="13178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37CAD-348D-42BE-B0A7-F8121AD6B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90" y="2041221"/>
            <a:ext cx="1898360" cy="14123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EE78E307-1270-4629-AA8C-98DB822BE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82992"/>
              </p:ext>
            </p:extLst>
          </p:nvPr>
        </p:nvGraphicFramePr>
        <p:xfrm>
          <a:off x="563878" y="3543075"/>
          <a:ext cx="11465073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501">
                  <a:extLst>
                    <a:ext uri="{9D8B030D-6E8A-4147-A177-3AD203B41FA5}">
                      <a16:colId xmlns:a16="http://schemas.microsoft.com/office/drawing/2014/main" val="2854904191"/>
                    </a:ext>
                  </a:extLst>
                </a:gridCol>
                <a:gridCol w="1840832">
                  <a:extLst>
                    <a:ext uri="{9D8B030D-6E8A-4147-A177-3AD203B41FA5}">
                      <a16:colId xmlns:a16="http://schemas.microsoft.com/office/drawing/2014/main" val="3454209548"/>
                    </a:ext>
                  </a:extLst>
                </a:gridCol>
                <a:gridCol w="1792705">
                  <a:extLst>
                    <a:ext uri="{9D8B030D-6E8A-4147-A177-3AD203B41FA5}">
                      <a16:colId xmlns:a16="http://schemas.microsoft.com/office/drawing/2014/main" val="687939449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637021278"/>
                    </a:ext>
                  </a:extLst>
                </a:gridCol>
                <a:gridCol w="1852863">
                  <a:extLst>
                    <a:ext uri="{9D8B030D-6E8A-4147-A177-3AD203B41FA5}">
                      <a16:colId xmlns:a16="http://schemas.microsoft.com/office/drawing/2014/main" val="3500579540"/>
                    </a:ext>
                  </a:extLst>
                </a:gridCol>
                <a:gridCol w="3546688">
                  <a:extLst>
                    <a:ext uri="{9D8B030D-6E8A-4147-A177-3AD203B41FA5}">
                      <a16:colId xmlns:a16="http://schemas.microsoft.com/office/drawing/2014/main" val="332556212"/>
                    </a:ext>
                  </a:extLst>
                </a:gridCol>
              </a:tblGrid>
              <a:tr h="45721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utonnyMJ" pitchFamily="2" charset="0"/>
                        </a:rPr>
                        <a:t>1.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A‡Nvl</a:t>
                      </a:r>
                      <a:r>
                        <a:rPr lang="en-US" sz="28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aŸwb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utonnyMJ" pitchFamily="2" charset="0"/>
                        </a:rPr>
                        <a:t>2. ‡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Nvl</a:t>
                      </a:r>
                      <a:r>
                        <a:rPr lang="en-US" sz="28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aŸwb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SutonnyMJ" pitchFamily="2" charset="0"/>
                        </a:rPr>
                        <a:t>gbÍe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¨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85208"/>
                  </a:ext>
                </a:extLst>
              </a:tr>
              <a:tr h="403426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K.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L.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gnvcªvY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K.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L.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gnvcªvY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55305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ÔKÕ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SutonnyMJ" pitchFamily="2" charset="0"/>
                        </a:rPr>
                        <a:t>jÿYxq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†h,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cÖwZwU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e‡M©i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cÖ_g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2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A‡Nvl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Ges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3q I 4_©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†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Nvl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|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A†Nvl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I ‡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Nvl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Df‡qi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1g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Ges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2q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gnvcÖvY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| A_©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vr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cÖwZwU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e‡M©i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1g I 3q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Ges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2q I 4_©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gnvcÖvY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| 5g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bvwmK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, Gi ch©vqf‚³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bq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|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93637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ÔPÕ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Q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43197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ÔUÕ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W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1643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ÔZÕ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Z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_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`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23678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ÔcÕ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1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45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1" animBg="1"/>
      <p:bldP spid="10" grpId="1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4A0EB-BFCA-4006-86A5-1F88EFC5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A13E7-39A9-49E5-8C15-D41C175E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E6A19-30A1-45A6-83EF-86FFF03A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79A3B-8484-4647-8AC1-65409A0348BD}"/>
              </a:ext>
            </a:extLst>
          </p:cNvPr>
          <p:cNvSpPr txBox="1"/>
          <p:nvPr/>
        </p:nvSpPr>
        <p:spPr>
          <a:xfrm>
            <a:off x="3723912" y="794238"/>
            <a:ext cx="450568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</a:rPr>
              <a:t>D®§</a:t>
            </a:r>
            <a:r>
              <a:rPr lang="en-US" sz="2800" b="1" dirty="0" err="1">
                <a:latin typeface="SutonnyMJ" pitchFamily="2" charset="0"/>
              </a:rPr>
              <a:t>aŸwb</a:t>
            </a:r>
            <a:r>
              <a:rPr lang="en-US" sz="2800" b="1" dirty="0">
                <a:latin typeface="SutonnyMJ" pitchFamily="2" charset="0"/>
              </a:rPr>
              <a:t> I ¯</a:t>
            </a:r>
            <a:r>
              <a:rPr lang="en-US" sz="2800" b="1" dirty="0" err="1">
                <a:latin typeface="SutonnyMJ" pitchFamily="2" charset="0"/>
              </a:rPr>
              <a:t>úk©aŸwb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8A7A4-60B7-4F3C-8C9E-D89ECCAAFB7F}"/>
              </a:ext>
            </a:extLst>
          </p:cNvPr>
          <p:cNvSpPr txBox="1"/>
          <p:nvPr/>
        </p:nvSpPr>
        <p:spPr>
          <a:xfrm>
            <a:off x="682410" y="1756593"/>
            <a:ext cx="1122885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D®§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  k, l, m, n  G </a:t>
            </a:r>
            <a:r>
              <a:rPr lang="en-US" sz="2400" b="1" dirty="0" err="1">
                <a:latin typeface="SutonnyMJ" pitchFamily="2" charset="0"/>
              </a:rPr>
              <a:t>PviwU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e‡Y</a:t>
            </a:r>
            <a:r>
              <a:rPr lang="en-US" sz="2400" b="1" dirty="0">
                <a:latin typeface="SutonnyMJ" pitchFamily="2" charset="0"/>
              </a:rPr>
              <a:t>© †`¨</a:t>
            </a:r>
            <a:r>
              <a:rPr lang="en-US" sz="2400" b="1" dirty="0" err="1">
                <a:latin typeface="SutonnyMJ" pitchFamily="2" charset="0"/>
              </a:rPr>
              <a:t>vwZZ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k^vm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hZÿY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Lywk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ivL‡Z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cvwi</a:t>
            </a:r>
            <a:r>
              <a:rPr lang="en-US" sz="2400" b="1" dirty="0">
                <a:latin typeface="SutonnyMJ" pitchFamily="2" charset="0"/>
              </a:rPr>
              <a:t>| G¸‡</a:t>
            </a:r>
            <a:r>
              <a:rPr lang="en-US" sz="2400" b="1" dirty="0" err="1">
                <a:latin typeface="SutonnyMJ" pitchFamily="2" charset="0"/>
              </a:rPr>
              <a:t>jv‡K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eiv</a:t>
            </a:r>
            <a:r>
              <a:rPr lang="en-US" sz="2400" b="1" dirty="0">
                <a:latin typeface="SutonnyMJ" pitchFamily="2" charset="0"/>
              </a:rPr>
              <a:t> nq D®§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wkkaŸwb</a:t>
            </a:r>
            <a:r>
              <a:rPr lang="en-US" sz="2400" b="1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k l m - G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wZbwU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e‡Y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© †`¨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vwZZ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aŸwb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A‡Nvl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AícÖvY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Avi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ÔnÕ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gnvcÖvY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A27B6"/>
                </a:solidFill>
                <a:latin typeface="SutonnyMJ" pitchFamily="2" charset="0"/>
              </a:rPr>
              <a:t>aŸwb</a:t>
            </a:r>
            <a:r>
              <a:rPr lang="en-US" sz="2400" b="1" dirty="0">
                <a:solidFill>
                  <a:srgbClr val="0A27B6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7FEE2-58F1-42CE-BD99-BA42982FDBFE}"/>
              </a:ext>
            </a:extLst>
          </p:cNvPr>
          <p:cNvSpPr txBox="1"/>
          <p:nvPr/>
        </p:nvSpPr>
        <p:spPr>
          <a:xfrm>
            <a:off x="654330" y="3617477"/>
            <a:ext cx="1125693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AšÍt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¯’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  h&amp;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e&amp;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r>
              <a:rPr lang="en-US" sz="2400" b="1" dirty="0">
                <a:latin typeface="SutonnyMJ" pitchFamily="2" charset="0"/>
              </a:rPr>
              <a:t> G `</a:t>
            </a:r>
            <a:r>
              <a:rPr lang="en-US" sz="2400" b="1" dirty="0" err="1">
                <a:latin typeface="SutonnyMJ" pitchFamily="2" charset="0"/>
              </a:rPr>
              <a:t>y‡Uv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e‡Y</a:t>
            </a:r>
            <a:r>
              <a:rPr lang="en-US" sz="2400" b="1" dirty="0">
                <a:latin typeface="SutonnyMJ" pitchFamily="2" charset="0"/>
              </a:rPr>
              <a:t>© †`¨</a:t>
            </a:r>
            <a:r>
              <a:rPr lang="en-US" sz="2400" b="1" dirty="0" err="1">
                <a:latin typeface="SutonnyMJ" pitchFamily="2" charset="0"/>
              </a:rPr>
              <a:t>vwZZ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D”PviY</a:t>
            </a:r>
            <a:r>
              <a:rPr lang="en-US" sz="2400" b="1" dirty="0">
                <a:latin typeface="SutonnyMJ" pitchFamily="2" charset="0"/>
              </a:rPr>
              <a:t> ¯’</a:t>
            </a:r>
            <a:r>
              <a:rPr lang="en-US" sz="2400" b="1" dirty="0" err="1">
                <a:latin typeface="SutonnyMJ" pitchFamily="2" charset="0"/>
              </a:rPr>
              <a:t>vb</a:t>
            </a:r>
            <a:r>
              <a:rPr lang="en-US" sz="2400" b="1" dirty="0">
                <a:latin typeface="SutonnyMJ" pitchFamily="2" charset="0"/>
              </a:rPr>
              <a:t> ¯</a:t>
            </a:r>
            <a:r>
              <a:rPr lang="en-US" sz="2400" b="1" dirty="0" err="1">
                <a:latin typeface="SutonnyMJ" pitchFamily="2" charset="0"/>
              </a:rPr>
              <a:t>úk</a:t>
            </a:r>
            <a:r>
              <a:rPr lang="en-US" sz="2400" b="1" dirty="0">
                <a:latin typeface="SutonnyMJ" pitchFamily="2" charset="0"/>
              </a:rPr>
              <a:t>© I D®§</a:t>
            </a:r>
            <a:r>
              <a:rPr lang="en-US" sz="2400" b="1" dirty="0" err="1">
                <a:latin typeface="SutonnyMJ" pitchFamily="2" charset="0"/>
              </a:rPr>
              <a:t>aŸwbi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gvSvgvwS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GRb</a:t>
            </a:r>
            <a:r>
              <a:rPr lang="en-US" sz="2400" b="1" dirty="0">
                <a:latin typeface="SutonnyMJ" pitchFamily="2" charset="0"/>
              </a:rPr>
              <a:t>¨ G‡`</a:t>
            </a:r>
            <a:r>
              <a:rPr lang="en-US" sz="2400" b="1" dirty="0" err="1">
                <a:latin typeface="SutonnyMJ" pitchFamily="2" charset="0"/>
              </a:rPr>
              <a:t>i‡K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ejv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latin typeface="SutonnyMJ" pitchFamily="2" charset="0"/>
              </a:rPr>
              <a:t>AšÍt</a:t>
            </a:r>
            <a:r>
              <a:rPr lang="en-US" sz="2400" b="1" dirty="0">
                <a:latin typeface="SutonnyMJ" pitchFamily="2" charset="0"/>
              </a:rPr>
              <a:t>¯’ </a:t>
            </a:r>
            <a:r>
              <a:rPr lang="en-US" sz="2400" b="1" dirty="0" err="1">
                <a:latin typeface="SutonnyMJ" pitchFamily="2" charset="0"/>
              </a:rPr>
              <a:t>eY</a:t>
            </a:r>
            <a:r>
              <a:rPr lang="en-US" sz="2400" b="1" dirty="0">
                <a:latin typeface="SutonnyMJ" pitchFamily="2" charset="0"/>
              </a:rPr>
              <a:t>©|</a:t>
            </a:r>
            <a:endParaRPr lang="en-US" sz="2400" b="1" dirty="0">
              <a:solidFill>
                <a:srgbClr val="0A27B6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6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4CF1E-70EB-4EEE-B298-9DEC915E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AC98-4BC8-4493-83D2-72BE0A66559A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79025-5CE6-497B-B67B-0FF89EF1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10462-75DE-41CE-922E-FAACD8E2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33DFC-28C4-4FF4-983C-E1FE524B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519"/>
            <a:ext cx="12192000" cy="5202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FC01C-60A1-4DD5-BC01-15B9E09658ED}"/>
              </a:ext>
            </a:extLst>
          </p:cNvPr>
          <p:cNvSpPr txBox="1"/>
          <p:nvPr/>
        </p:nvSpPr>
        <p:spPr>
          <a:xfrm>
            <a:off x="3629221" y="1016069"/>
            <a:ext cx="5370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cÖ‡kœvËi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ce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872CE-BF95-40C3-9FAB-3195710BA85F}"/>
              </a:ext>
            </a:extLst>
          </p:cNvPr>
          <p:cNvSpPr txBox="1"/>
          <p:nvPr/>
        </p:nvSpPr>
        <p:spPr>
          <a:xfrm>
            <a:off x="1322362" y="3460651"/>
            <a:ext cx="9956572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GB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cvV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m¤ú‡K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©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AviI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wKQz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Rvbvi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_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vK‡j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cªkœ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Ki‡Z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cv‡iv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2066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0 L 3.125E-6 -0.07222 " pathEditMode="relative" rAng="0" ptsTypes="AA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96386-6918-4829-B0FA-9B4A39CA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D511-FB8B-4652-972B-ECF7830543F6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E8585-15D9-40CF-A9DA-71363579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B60E-7C22-420E-AB27-A7FF9656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23</a:t>
            </a:fld>
            <a:endParaRPr lang="en-US"/>
          </a:p>
        </p:txBody>
      </p:sp>
      <p:sp>
        <p:nvSpPr>
          <p:cNvPr id="5" name="Down Arrow Callout 1">
            <a:extLst>
              <a:ext uri="{FF2B5EF4-FFF2-40B4-BE49-F238E27FC236}">
                <a16:creationId xmlns:a16="http://schemas.microsoft.com/office/drawing/2014/main" id="{6ADCE2E4-1B63-427F-A4A2-5AA2FC7D13B2}"/>
              </a:ext>
            </a:extLst>
          </p:cNvPr>
          <p:cNvSpPr/>
          <p:nvPr/>
        </p:nvSpPr>
        <p:spPr>
          <a:xfrm>
            <a:off x="1620905" y="706570"/>
            <a:ext cx="8846569" cy="5569527"/>
          </a:xfrm>
          <a:prstGeom prst="downArrowCallout">
            <a:avLst>
              <a:gd name="adj1" fmla="val 77532"/>
              <a:gd name="adj2" fmla="val 66456"/>
              <a:gd name="adj3" fmla="val 25000"/>
              <a:gd name="adj4" fmla="val 64977"/>
            </a:avLst>
          </a:prstGeom>
          <a:solidFill>
            <a:srgbClr val="23120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G‡mv</a:t>
            </a:r>
            <a:r>
              <a:rPr lang="en-US" sz="8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wb‡Pi</a:t>
            </a:r>
            <a:r>
              <a:rPr lang="en-US" sz="8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cÖkœ</a:t>
            </a:r>
            <a:r>
              <a:rPr lang="en-US" sz="8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¸‡</a:t>
            </a:r>
            <a:r>
              <a:rPr lang="en-US" sz="8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jv</a:t>
            </a:r>
            <a:r>
              <a:rPr lang="en-US" sz="8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mgvavb</a:t>
            </a:r>
            <a:r>
              <a:rPr lang="en-US" sz="8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Kwi</a:t>
            </a:r>
            <a:r>
              <a:rPr lang="en-US" sz="8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doni MT Condensed" panose="02070606080606020203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293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AEE83-447B-4830-90C1-C74EE5BE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18AA-3A93-41B0-AABD-E80B48153224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E4D04-BC45-4EA1-B2C7-62D2B90C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59C37-B80B-416A-A87D-9D5E8205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7CDF3-198D-42AD-AE92-28F6BD046429}"/>
              </a:ext>
            </a:extLst>
          </p:cNvPr>
          <p:cNvSpPr/>
          <p:nvPr/>
        </p:nvSpPr>
        <p:spPr>
          <a:xfrm>
            <a:off x="1148388" y="812249"/>
            <a:ext cx="3371137" cy="479017"/>
          </a:xfrm>
          <a:prstGeom prst="ellipse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`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jxq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KvR</a:t>
            </a:r>
            <a:endParaRPr lang="en-US" sz="32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8D27E-7B4D-4074-95F5-03C242F3E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70" y="463166"/>
            <a:ext cx="1478106" cy="1349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6CA69B-F102-4F10-B275-6FEC49B4B80D}"/>
              </a:ext>
            </a:extLst>
          </p:cNvPr>
          <p:cNvSpPr txBox="1"/>
          <p:nvPr/>
        </p:nvSpPr>
        <p:spPr>
          <a:xfrm>
            <a:off x="637674" y="2553764"/>
            <a:ext cx="96132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1. </a:t>
            </a:r>
            <a:r>
              <a:rPr lang="en-US" sz="2400" b="1" dirty="0" err="1">
                <a:latin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a¦wbi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D”PviY</a:t>
            </a:r>
            <a:r>
              <a:rPr lang="en-US" sz="2400" b="1" dirty="0">
                <a:latin typeface="SutonnyMJ" pitchFamily="2" charset="0"/>
              </a:rPr>
              <a:t> &amp;¯’</a:t>
            </a:r>
            <a:r>
              <a:rPr lang="en-US" sz="2400" b="1" dirty="0" err="1">
                <a:latin typeface="SutonnyMJ" pitchFamily="2" charset="0"/>
              </a:rPr>
              <a:t>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Abyhvqx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ZvwjKvi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GKwU</a:t>
            </a:r>
            <a:r>
              <a:rPr lang="en-US" sz="2400" b="1" dirty="0">
                <a:latin typeface="SutonnyMJ" pitchFamily="2" charset="0"/>
              </a:rPr>
              <a:t> QK ˆ</a:t>
            </a:r>
            <a:r>
              <a:rPr lang="en-US" sz="2400" b="1" dirty="0" err="1">
                <a:latin typeface="SutonnyMJ" pitchFamily="2" charset="0"/>
              </a:rPr>
              <a:t>Zwi</a:t>
            </a:r>
            <a:r>
              <a:rPr lang="en-US" sz="2400" b="1" dirty="0">
                <a:latin typeface="SutonnyMJ" pitchFamily="2" charset="0"/>
              </a:rPr>
              <a:t> Ki|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2EE0A-DF4E-4BD4-B014-007A5E5EEA4A}"/>
              </a:ext>
            </a:extLst>
          </p:cNvPr>
          <p:cNvSpPr txBox="1"/>
          <p:nvPr/>
        </p:nvSpPr>
        <p:spPr>
          <a:xfrm>
            <a:off x="621626" y="3211498"/>
            <a:ext cx="96132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2. ¯</a:t>
            </a:r>
            <a:r>
              <a:rPr lang="en-US" sz="2400" b="1" dirty="0" err="1">
                <a:latin typeface="SutonnyMJ" pitchFamily="2" charset="0"/>
              </a:rPr>
              <a:t>úk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 G‡`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kÖwYwfwËK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ZvwjKv</a:t>
            </a:r>
            <a:r>
              <a:rPr lang="en-US" sz="2400" b="1" dirty="0">
                <a:latin typeface="SutonnyMJ" pitchFamily="2" charset="0"/>
              </a:rPr>
              <a:t> ˆ</a:t>
            </a:r>
            <a:r>
              <a:rPr lang="en-US" sz="2400" b="1" dirty="0" err="1">
                <a:latin typeface="SutonnyMJ" pitchFamily="2" charset="0"/>
              </a:rPr>
              <a:t>Zwi</a:t>
            </a:r>
            <a:r>
              <a:rPr lang="en-US" sz="2400" b="1" dirty="0">
                <a:latin typeface="SutonnyMJ" pitchFamily="2" charset="0"/>
              </a:rPr>
              <a:t> Ki|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5E77A-D981-44AB-8672-E32CB8BCA035}"/>
              </a:ext>
            </a:extLst>
          </p:cNvPr>
          <p:cNvSpPr txBox="1"/>
          <p:nvPr/>
        </p:nvSpPr>
        <p:spPr>
          <a:xfrm>
            <a:off x="653706" y="3809077"/>
            <a:ext cx="96132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3. </a:t>
            </a:r>
            <a:r>
              <a:rPr lang="en-US" sz="2400" b="1" dirty="0" err="1">
                <a:latin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fvlvq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hŠwMK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KqwU</a:t>
            </a:r>
            <a:r>
              <a:rPr lang="en-US" sz="2400" b="1" dirty="0">
                <a:latin typeface="SutonnyMJ" pitchFamily="2" charset="0"/>
              </a:rPr>
              <a:t> I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 G‡`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ZvwjKv</a:t>
            </a:r>
            <a:r>
              <a:rPr lang="en-US" sz="2400" b="1" dirty="0">
                <a:latin typeface="SutonnyMJ" pitchFamily="2" charset="0"/>
              </a:rPr>
              <a:t> ˆ</a:t>
            </a:r>
            <a:r>
              <a:rPr lang="en-US" sz="2400" b="1" dirty="0" err="1">
                <a:latin typeface="SutonnyMJ" pitchFamily="2" charset="0"/>
              </a:rPr>
              <a:t>Zwi</a:t>
            </a:r>
            <a:r>
              <a:rPr lang="en-US" sz="2400" b="1" dirty="0">
                <a:latin typeface="SutonnyMJ" pitchFamily="2" charset="0"/>
              </a:rPr>
              <a:t> Ki|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0DC32-BC79-40BC-BBDB-F201222E4278}"/>
              </a:ext>
            </a:extLst>
          </p:cNvPr>
          <p:cNvSpPr txBox="1"/>
          <p:nvPr/>
        </p:nvSpPr>
        <p:spPr>
          <a:xfrm>
            <a:off x="649690" y="4454782"/>
            <a:ext cx="96132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4.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, †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I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GKwU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ZvwjKv</a:t>
            </a:r>
            <a:r>
              <a:rPr lang="en-US" sz="2400" b="1" dirty="0">
                <a:latin typeface="SutonnyMJ" pitchFamily="2" charset="0"/>
              </a:rPr>
              <a:t> ‰</a:t>
            </a:r>
            <a:r>
              <a:rPr lang="en-US" sz="2400" b="1" dirty="0" err="1">
                <a:latin typeface="SutonnyMJ" pitchFamily="2" charset="0"/>
              </a:rPr>
              <a:t>Zwi</a:t>
            </a:r>
            <a:r>
              <a:rPr lang="en-US" sz="2400" b="1" dirty="0">
                <a:latin typeface="SutonnyMJ" pitchFamily="2" charset="0"/>
              </a:rPr>
              <a:t> Ki|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C1E5E0EF-4FFF-4967-9395-E342C9133C30}"/>
              </a:ext>
            </a:extLst>
          </p:cNvPr>
          <p:cNvSpPr/>
          <p:nvPr/>
        </p:nvSpPr>
        <p:spPr>
          <a:xfrm>
            <a:off x="9150375" y="1744590"/>
            <a:ext cx="1356924" cy="458234"/>
          </a:xfrm>
          <a:prstGeom prst="flowChartTerminator">
            <a:avLst/>
          </a:prstGeom>
          <a:solidFill>
            <a:srgbClr val="663300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wgwbU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80941-19C5-4D7B-88E2-4C67B30D861A}"/>
              </a:ext>
            </a:extLst>
          </p:cNvPr>
          <p:cNvSpPr txBox="1"/>
          <p:nvPr/>
        </p:nvSpPr>
        <p:spPr>
          <a:xfrm>
            <a:off x="1148388" y="1780651"/>
            <a:ext cx="72857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wb‡Pi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cÖkœ</a:t>
            </a:r>
            <a:r>
              <a:rPr lang="en-US" sz="2400" b="1" dirty="0">
                <a:latin typeface="SutonnyMJ" pitchFamily="2" charset="0"/>
              </a:rPr>
              <a:t>¸‡</a:t>
            </a:r>
            <a:r>
              <a:rPr lang="en-US" sz="2400" b="1" dirty="0" err="1">
                <a:latin typeface="SutonnyMJ" pitchFamily="2" charset="0"/>
              </a:rPr>
              <a:t>jvi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mgvavb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vI</a:t>
            </a:r>
            <a:r>
              <a:rPr lang="en-US" sz="2400" b="1" dirty="0">
                <a:latin typeface="SutonnyMJ" pitchFamily="2" charset="0"/>
              </a:rPr>
              <a:t>| (</a:t>
            </a:r>
            <a:r>
              <a:rPr lang="en-US" sz="2400" b="1" dirty="0" err="1">
                <a:latin typeface="SutonnyMJ" pitchFamily="2" charset="0"/>
              </a:rPr>
              <a:t>cÖ‡Z¨KwU</a:t>
            </a:r>
            <a:r>
              <a:rPr lang="en-US" sz="2400" b="1" dirty="0">
                <a:latin typeface="SutonnyMJ" pitchFamily="2" charset="0"/>
              </a:rPr>
              <a:t> `‡ji </a:t>
            </a:r>
            <a:r>
              <a:rPr lang="en-US" sz="2400" b="1" dirty="0" err="1">
                <a:latin typeface="SutonnyMJ" pitchFamily="2" charset="0"/>
              </a:rPr>
              <a:t>Rb</a:t>
            </a:r>
            <a:r>
              <a:rPr lang="en-US" sz="2400" b="1" dirty="0">
                <a:latin typeface="SutonnyMJ" pitchFamily="2" charset="0"/>
              </a:rPr>
              <a:t>¨ 1wU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cÖkœ</a:t>
            </a:r>
            <a:r>
              <a:rPr lang="en-US" sz="2400" b="1" dirty="0">
                <a:latin typeface="SutonnyMJ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018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1B0BA-A3D5-4034-9F23-63E0D66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2B8A-19A4-4CF2-BA15-34A6EB370DA9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C978E-BED5-40F6-BA3F-31380149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90275-EAE3-4D88-9641-38E07EF0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25</a:t>
            </a:fld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653E176-A28F-42D9-B9A5-35A50C634E88}"/>
              </a:ext>
            </a:extLst>
          </p:cNvPr>
          <p:cNvSpPr/>
          <p:nvPr/>
        </p:nvSpPr>
        <p:spPr>
          <a:xfrm>
            <a:off x="2715063" y="613611"/>
            <a:ext cx="4895559" cy="517358"/>
          </a:xfrm>
          <a:prstGeom prst="wedgeEllipseCallout">
            <a:avLst>
              <a:gd name="adj1" fmla="val 46410"/>
              <a:gd name="adj2" fmla="val 63052"/>
            </a:avLst>
          </a:prstGeom>
          <a:solidFill>
            <a:srgbClr val="663300"/>
          </a:solidFill>
          <a:ln w="38100"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SutonnyMJ" pitchFamily="2" charset="0"/>
              </a:rPr>
              <a:t>m¤¢</a:t>
            </a:r>
            <a:r>
              <a:rPr lang="en-US" sz="4000" b="1" dirty="0" err="1">
                <a:latin typeface="SutonnyMJ" pitchFamily="2" charset="0"/>
              </a:rPr>
              <a:t>ve</a:t>
            </a:r>
            <a:r>
              <a:rPr lang="en-US" sz="4000" b="1" dirty="0">
                <a:latin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</a:rPr>
              <a:t>DËi</a:t>
            </a:r>
            <a:r>
              <a:rPr lang="en-US" sz="4000" b="1" dirty="0">
                <a:latin typeface="SutonnyMJ" pitchFamily="2" charset="0"/>
              </a:rPr>
              <a:t>: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A068F1AB-FC7C-491D-A09A-0C2F44120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75233"/>
              </p:ext>
            </p:extLst>
          </p:nvPr>
        </p:nvGraphicFramePr>
        <p:xfrm>
          <a:off x="1608217" y="2665887"/>
          <a:ext cx="826972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311">
                  <a:extLst>
                    <a:ext uri="{9D8B030D-6E8A-4147-A177-3AD203B41FA5}">
                      <a16:colId xmlns:a16="http://schemas.microsoft.com/office/drawing/2014/main" val="3764795524"/>
                    </a:ext>
                  </a:extLst>
                </a:gridCol>
                <a:gridCol w="2593839">
                  <a:extLst>
                    <a:ext uri="{9D8B030D-6E8A-4147-A177-3AD203B41FA5}">
                      <a16:colId xmlns:a16="http://schemas.microsoft.com/office/drawing/2014/main" val="392034144"/>
                    </a:ext>
                  </a:extLst>
                </a:gridCol>
                <a:gridCol w="3236573">
                  <a:extLst>
                    <a:ext uri="{9D8B030D-6E8A-4147-A177-3AD203B41FA5}">
                      <a16:colId xmlns:a16="http://schemas.microsoft.com/office/drawing/2014/main" val="1557193591"/>
                    </a:ext>
                  </a:extLst>
                </a:gridCol>
              </a:tblGrid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D”PviY</a:t>
                      </a:r>
                      <a:r>
                        <a:rPr lang="en-US" sz="2800" dirty="0">
                          <a:latin typeface="SutonnyMJ" pitchFamily="2" charset="0"/>
                        </a:rPr>
                        <a:t> ¯’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vb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e¨Äb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aŸwbi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eY©mg~n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SutonnyMJ" pitchFamily="2" charset="0"/>
                        </a:rPr>
                        <a:t>D”PviY</a:t>
                      </a:r>
                      <a:r>
                        <a:rPr lang="en-US" sz="2800" dirty="0">
                          <a:latin typeface="SutonnyMJ" pitchFamily="2" charset="0"/>
                        </a:rPr>
                        <a:t> ¯’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vb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Abyhvqx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bvg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32122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wRnevg~j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 L M N O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wRnevg~jxq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6660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AMÖZvjy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P Q R S T k h q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Zvje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83509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cðvr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`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šÍg~j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U V W X Y l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o p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g~a©b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¨ /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cðvr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`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šÍg~jxq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41361"/>
                  </a:ext>
                </a:extLst>
              </a:tr>
              <a:tr h="397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AMÖ `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šÍg~j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Z _ ` a b j m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`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šÍ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09762"/>
                  </a:ext>
                </a:extLst>
              </a:tr>
              <a:tr h="20896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Iô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 d e f g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Iô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eY</a:t>
                      </a:r>
                      <a:r>
                        <a:rPr lang="en-US" sz="2400" b="1" i="0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146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B550F4-CA05-4FDB-8EE0-C788D5ED32D1}"/>
              </a:ext>
            </a:extLst>
          </p:cNvPr>
          <p:cNvSpPr txBox="1"/>
          <p:nvPr/>
        </p:nvSpPr>
        <p:spPr>
          <a:xfrm>
            <a:off x="1925058" y="1579201"/>
            <a:ext cx="76159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</a:rPr>
              <a:t>1.  </a:t>
            </a:r>
            <a:r>
              <a:rPr lang="en-US" sz="2800" b="1" dirty="0" err="1">
                <a:latin typeface="SutonnyMJ" pitchFamily="2" charset="0"/>
              </a:rPr>
              <a:t>D”PviY</a:t>
            </a:r>
            <a:r>
              <a:rPr lang="en-US" sz="2800" b="1" dirty="0">
                <a:latin typeface="SutonnyMJ" pitchFamily="2" charset="0"/>
              </a:rPr>
              <a:t> &amp;¯’</a:t>
            </a:r>
            <a:r>
              <a:rPr lang="en-US" sz="2800" b="1" dirty="0" err="1">
                <a:latin typeface="SutonnyMJ" pitchFamily="2" charset="0"/>
              </a:rPr>
              <a:t>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Abyhvqx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evsjv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e¨Äb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a¦wbi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ZvwjKvi</a:t>
            </a:r>
            <a:r>
              <a:rPr lang="en-US" sz="2800" b="1" dirty="0">
                <a:latin typeface="SutonnyMJ" pitchFamily="2" charset="0"/>
              </a:rPr>
              <a:t> QK  </a:t>
            </a:r>
          </a:p>
        </p:txBody>
      </p:sp>
    </p:spTree>
    <p:extLst>
      <p:ext uri="{BB962C8B-B14F-4D97-AF65-F5344CB8AC3E}">
        <p14:creationId xmlns:p14="http://schemas.microsoft.com/office/powerpoint/2010/main" val="408184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E82F3-EAA9-4A1D-AEA2-3C9A60D7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D47-C3C9-4221-8679-37582A279D51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9E005-F706-4122-B4AF-C4FE64A6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3DBB8-B9B1-4034-9C62-735A80F1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170E1-C6AB-4C2B-BB8A-571595249712}"/>
              </a:ext>
            </a:extLst>
          </p:cNvPr>
          <p:cNvSpPr txBox="1"/>
          <p:nvPr/>
        </p:nvSpPr>
        <p:spPr>
          <a:xfrm>
            <a:off x="1006636" y="913463"/>
            <a:ext cx="961323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SutonnyMJ" pitchFamily="2" charset="0"/>
              </a:rPr>
              <a:t>2. K †_‡K g </a:t>
            </a:r>
            <a:r>
              <a:rPr lang="en-US" sz="2800" b="1" dirty="0" err="1">
                <a:latin typeface="SutonnyMJ" pitchFamily="2" charset="0"/>
              </a:rPr>
              <a:t>ch©šÍ</a:t>
            </a:r>
            <a:r>
              <a:rPr lang="en-US" sz="2800" b="1" dirty="0">
                <a:latin typeface="SutonnyMJ" pitchFamily="2" charset="0"/>
              </a:rPr>
              <a:t> 25 </a:t>
            </a:r>
            <a:r>
              <a:rPr lang="en-US" sz="2800" b="1" dirty="0" err="1">
                <a:latin typeface="SutonnyMJ" pitchFamily="2" charset="0"/>
              </a:rPr>
              <a:t>wU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eY</a:t>
            </a:r>
            <a:r>
              <a:rPr lang="en-US" sz="2800" b="1" dirty="0">
                <a:latin typeface="SutonnyMJ" pitchFamily="2" charset="0"/>
              </a:rPr>
              <a:t>©‡K ¯</a:t>
            </a:r>
            <a:r>
              <a:rPr lang="en-US" sz="2800" b="1" dirty="0" err="1">
                <a:latin typeface="SutonnyMJ" pitchFamily="2" charset="0"/>
              </a:rPr>
              <a:t>úk</a:t>
            </a:r>
            <a:r>
              <a:rPr lang="en-US" sz="2800" b="1" dirty="0">
                <a:latin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</a:rPr>
              <a:t>e¨Äb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</a:rPr>
              <a:t> ¯</a:t>
            </a:r>
            <a:r>
              <a:rPr lang="en-US" sz="2800" b="1" dirty="0" err="1">
                <a:latin typeface="SutonnyMJ" pitchFamily="2" charset="0"/>
              </a:rPr>
              <a:t>ú„ó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e¨Äb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eM©xq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e‡j</a:t>
            </a:r>
            <a:r>
              <a:rPr lang="en-US" sz="2800" b="1" dirty="0">
                <a:latin typeface="SutonnyMJ" pitchFamily="2" charset="0"/>
              </a:rPr>
              <a:t>|</a:t>
            </a:r>
          </a:p>
          <a:p>
            <a:pPr algn="ctr"/>
            <a:r>
              <a:rPr lang="en-US" sz="2800" b="1" dirty="0" err="1">
                <a:latin typeface="SutonnyMJ" pitchFamily="2" charset="0"/>
              </a:rPr>
              <a:t>ZvwjKvwU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wb¤œiƒc</a:t>
            </a:r>
            <a:r>
              <a:rPr lang="en-US" sz="2800" b="1" dirty="0">
                <a:latin typeface="SutonnyMJ" pitchFamily="2" charset="0"/>
              </a:rPr>
              <a:t>: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49EF220-5E59-449B-8EC1-FC8BEA29C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65153"/>
              </p:ext>
            </p:extLst>
          </p:nvPr>
        </p:nvGraphicFramePr>
        <p:xfrm>
          <a:off x="1203158" y="2572530"/>
          <a:ext cx="9416709" cy="2438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95273">
                  <a:extLst>
                    <a:ext uri="{9D8B030D-6E8A-4147-A177-3AD203B41FA5}">
                      <a16:colId xmlns:a16="http://schemas.microsoft.com/office/drawing/2014/main" val="453412036"/>
                    </a:ext>
                  </a:extLst>
                </a:gridCol>
                <a:gridCol w="798425">
                  <a:extLst>
                    <a:ext uri="{9D8B030D-6E8A-4147-A177-3AD203B41FA5}">
                      <a16:colId xmlns:a16="http://schemas.microsoft.com/office/drawing/2014/main" val="740798760"/>
                    </a:ext>
                  </a:extLst>
                </a:gridCol>
                <a:gridCol w="6223011">
                  <a:extLst>
                    <a:ext uri="{9D8B030D-6E8A-4147-A177-3AD203B41FA5}">
                      <a16:colId xmlns:a16="http://schemas.microsoft.com/office/drawing/2014/main" val="1079762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400" dirty="0">
                          <a:latin typeface="SutonnyMJ" pitchFamily="2" charset="0"/>
                        </a:rPr>
                        <a:t>©/ce©fy³ </a:t>
                      </a:r>
                      <a:r>
                        <a:rPr lang="en-US" sz="2400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400" dirty="0">
                          <a:latin typeface="SutonnyMJ" pitchFamily="2" charset="0"/>
                        </a:rPr>
                        <a:t>©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msL¨v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gšÍe</a:t>
                      </a:r>
                      <a:r>
                        <a:rPr lang="en-US" sz="2400" dirty="0">
                          <a:latin typeface="SutonnyMJ" pitchFamily="2" charset="0"/>
                        </a:rPr>
                        <a:t>¨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9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K L M N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ÔKÕ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©, (KÚ/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wRn&amp;evg~jxq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4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P Q R S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ÔPÕ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Zvje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8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U V W X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ÔUÕ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g~a©b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5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Z _ ` a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ÔZÕ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(`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šÍ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2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utonnyMJ" pitchFamily="2" charset="0"/>
                        </a:rPr>
                        <a:t>c d e f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utonnyMJ" pitchFamily="2" charset="0"/>
                        </a:rPr>
                        <a:t>5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wU</a:t>
                      </a:r>
                      <a:endParaRPr lang="en-US" sz="20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SutonnyMJ" pitchFamily="2" charset="0"/>
                        </a:rPr>
                        <a:t>ÔcÕ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© (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Iô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¨ </a:t>
                      </a:r>
                      <a:r>
                        <a:rPr lang="en-US" sz="2000" b="1" dirty="0" err="1">
                          <a:latin typeface="SutonnyMJ" pitchFamily="2" charset="0"/>
                        </a:rPr>
                        <a:t>aŸwb</a:t>
                      </a:r>
                      <a:r>
                        <a:rPr lang="en-US" sz="20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48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AD9CD-1063-473C-AE9E-B7E0D1F3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071BC-D9EB-4EB1-B51A-541C16B1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8009D-456F-4DF5-A85D-CFB5A781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DAAB8-ED69-4CD3-BF85-3D73D11DC16E}"/>
              </a:ext>
            </a:extLst>
          </p:cNvPr>
          <p:cNvSpPr txBox="1"/>
          <p:nvPr/>
        </p:nvSpPr>
        <p:spPr>
          <a:xfrm>
            <a:off x="1147002" y="1162126"/>
            <a:ext cx="96132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</a:rPr>
              <a:t>3.      </a:t>
            </a:r>
            <a:r>
              <a:rPr lang="en-US" sz="2800" b="1" dirty="0" err="1">
                <a:latin typeface="SutonnyMJ" pitchFamily="2" charset="0"/>
              </a:rPr>
              <a:t>evsjv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fvlvq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hŠwMK</a:t>
            </a:r>
            <a:r>
              <a:rPr lang="en-US" sz="2800" b="1" dirty="0">
                <a:latin typeface="SutonnyMJ" pitchFamily="2" charset="0"/>
              </a:rPr>
              <a:t> ¯^</a:t>
            </a:r>
            <a:r>
              <a:rPr lang="en-US" sz="2800" b="1" dirty="0" err="1">
                <a:latin typeface="SutonnyMJ" pitchFamily="2" charset="0"/>
              </a:rPr>
              <a:t>iaŸwb</a:t>
            </a:r>
            <a:r>
              <a:rPr lang="en-US" sz="2800" b="1" dirty="0">
                <a:latin typeface="SutonnyMJ" pitchFamily="2" charset="0"/>
              </a:rPr>
              <a:t> 25wU, G‡`</a:t>
            </a:r>
            <a:r>
              <a:rPr lang="en-US" sz="2800" b="1" dirty="0" err="1">
                <a:latin typeface="SutonnyMJ" pitchFamily="2" charset="0"/>
              </a:rPr>
              <a:t>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ZvwjKv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wb¤œiƒc</a:t>
            </a:r>
            <a:r>
              <a:rPr lang="en-US" sz="2800" b="1" dirty="0">
                <a:latin typeface="SutonnyMJ" pitchFamily="2" charset="0"/>
              </a:rPr>
              <a:t>: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8BFF7B0-C422-4D52-8305-1A7D15388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63005"/>
              </p:ext>
            </p:extLst>
          </p:nvPr>
        </p:nvGraphicFramePr>
        <p:xfrm>
          <a:off x="72189" y="2716908"/>
          <a:ext cx="12011524" cy="2877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296">
                  <a:extLst>
                    <a:ext uri="{9D8B030D-6E8A-4147-A177-3AD203B41FA5}">
                      <a16:colId xmlns:a16="http://schemas.microsoft.com/office/drawing/2014/main" val="3370906217"/>
                    </a:ext>
                  </a:extLst>
                </a:gridCol>
                <a:gridCol w="2505228">
                  <a:extLst>
                    <a:ext uri="{9D8B030D-6E8A-4147-A177-3AD203B41FA5}">
                      <a16:colId xmlns:a16="http://schemas.microsoft.com/office/drawing/2014/main" val="707222702"/>
                    </a:ext>
                  </a:extLst>
                </a:gridCol>
                <a:gridCol w="2359550">
                  <a:extLst>
                    <a:ext uri="{9D8B030D-6E8A-4147-A177-3AD203B41FA5}">
                      <a16:colId xmlns:a16="http://schemas.microsoft.com/office/drawing/2014/main" val="183548212"/>
                    </a:ext>
                  </a:extLst>
                </a:gridCol>
                <a:gridCol w="2334126">
                  <a:extLst>
                    <a:ext uri="{9D8B030D-6E8A-4147-A177-3AD203B41FA5}">
                      <a16:colId xmlns:a16="http://schemas.microsoft.com/office/drawing/2014/main" val="2082177202"/>
                    </a:ext>
                  </a:extLst>
                </a:gridCol>
                <a:gridCol w="2410324">
                  <a:extLst>
                    <a:ext uri="{9D8B030D-6E8A-4147-A177-3AD203B41FA5}">
                      <a16:colId xmlns:a16="http://schemas.microsoft.com/office/drawing/2014/main" val="1954227039"/>
                    </a:ext>
                  </a:extLst>
                </a:gridCol>
              </a:tblGrid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B = AB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Av + B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hvB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B + B = BB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w`B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D + B = DB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ïB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G + Av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GAv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Kqv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82933"/>
                  </a:ext>
                </a:extLst>
              </a:tr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D = AD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eD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Av + D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AvD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jvD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B + D = BD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wkDwj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D + Av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DAv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Kzqv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G + B = GB (‡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mB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56386"/>
                  </a:ext>
                </a:extLst>
              </a:tr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G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gqbv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Av + G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B + G = BG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we‡q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G + I = GI (‡LI)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07380"/>
                  </a:ext>
                </a:extLst>
              </a:tr>
              <a:tr h="57555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A + I = AI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nI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Av + I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hvI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B + I = BI (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w`I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I + I = II (‡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80390"/>
                  </a:ext>
                </a:extLst>
              </a:tr>
              <a:tr h="57555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hŠwMK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¯^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iÁvcK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ywU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 - &gt;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H = A + B (‰K)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utonnyMJ" pitchFamily="2" charset="0"/>
                        </a:rPr>
                        <a:t>J = A + D (†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eŠ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70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70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AF6D7-322C-49FA-B48B-10593ABB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EACEA-5865-4C4D-8A3B-A005CDB4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3FFA-B9D2-4503-A9B1-9268BD8E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B330F-6B53-4D60-9E75-BFCA79FB921E}"/>
              </a:ext>
            </a:extLst>
          </p:cNvPr>
          <p:cNvSpPr txBox="1"/>
          <p:nvPr/>
        </p:nvSpPr>
        <p:spPr>
          <a:xfrm>
            <a:off x="842198" y="917495"/>
            <a:ext cx="96132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SutonnyMJ" pitchFamily="2" charset="0"/>
              </a:rPr>
              <a:t>4.   </a:t>
            </a:r>
            <a:r>
              <a:rPr lang="en-US" sz="2800" b="1" dirty="0" err="1">
                <a:latin typeface="SutonnyMJ" pitchFamily="2" charset="0"/>
              </a:rPr>
              <a:t>A‡Nvl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</a:t>
            </a:r>
            <a:r>
              <a:rPr lang="en-US" sz="2800" b="1" dirty="0">
                <a:latin typeface="SutonnyMJ" pitchFamily="2" charset="0"/>
              </a:rPr>
              <a:t>, †</a:t>
            </a:r>
            <a:r>
              <a:rPr lang="en-US" sz="2800" b="1" dirty="0" err="1">
                <a:latin typeface="SutonnyMJ" pitchFamily="2" charset="0"/>
              </a:rPr>
              <a:t>Nvl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AícÖvY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gnvcÖvY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GKwU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ZvwjKv</a:t>
            </a:r>
            <a:r>
              <a:rPr lang="en-US" sz="2800" b="1" dirty="0">
                <a:latin typeface="SutonnyMJ" pitchFamily="2" charset="0"/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D617D6-0BF0-45B1-89F9-1477A92A3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36088"/>
              </p:ext>
            </p:extLst>
          </p:nvPr>
        </p:nvGraphicFramePr>
        <p:xfrm>
          <a:off x="1718913" y="2015064"/>
          <a:ext cx="7918385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501">
                  <a:extLst>
                    <a:ext uri="{9D8B030D-6E8A-4147-A177-3AD203B41FA5}">
                      <a16:colId xmlns:a16="http://schemas.microsoft.com/office/drawing/2014/main" val="2854904191"/>
                    </a:ext>
                  </a:extLst>
                </a:gridCol>
                <a:gridCol w="1840832">
                  <a:extLst>
                    <a:ext uri="{9D8B030D-6E8A-4147-A177-3AD203B41FA5}">
                      <a16:colId xmlns:a16="http://schemas.microsoft.com/office/drawing/2014/main" val="3454209548"/>
                    </a:ext>
                  </a:extLst>
                </a:gridCol>
                <a:gridCol w="1792705">
                  <a:extLst>
                    <a:ext uri="{9D8B030D-6E8A-4147-A177-3AD203B41FA5}">
                      <a16:colId xmlns:a16="http://schemas.microsoft.com/office/drawing/2014/main" val="687939449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637021278"/>
                    </a:ext>
                  </a:extLst>
                </a:gridCol>
                <a:gridCol w="1852863">
                  <a:extLst>
                    <a:ext uri="{9D8B030D-6E8A-4147-A177-3AD203B41FA5}">
                      <a16:colId xmlns:a16="http://schemas.microsoft.com/office/drawing/2014/main" val="3500579540"/>
                    </a:ext>
                  </a:extLst>
                </a:gridCol>
              </a:tblGrid>
              <a:tr h="45721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SutonnyMJ" pitchFamily="2" charset="0"/>
                        </a:rPr>
                        <a:t>eM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©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utonnyMJ" pitchFamily="2" charset="0"/>
                        </a:rPr>
                        <a:t>1.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A‡Nvl</a:t>
                      </a:r>
                      <a:r>
                        <a:rPr lang="en-US" sz="28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aŸwb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utonnyMJ" pitchFamily="2" charset="0"/>
                        </a:rPr>
                        <a:t>2. ‡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Nvl</a:t>
                      </a:r>
                      <a:r>
                        <a:rPr lang="en-US" sz="28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SutonnyMJ" pitchFamily="2" charset="0"/>
                        </a:rPr>
                        <a:t>aŸwb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85208"/>
                  </a:ext>
                </a:extLst>
              </a:tr>
              <a:tr h="403426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K.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L.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gnvcªvY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K.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AícÖvY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L.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gnvcªvY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aŸwb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67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55305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ÔKÕ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93637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ÔPÕ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Q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43197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ÔUÕ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W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1643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ÔZÕ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Z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_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`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23678"/>
                  </a:ext>
                </a:extLst>
              </a:tr>
              <a:tr h="40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SutonnyMJ" pitchFamily="2" charset="0"/>
                        </a:rPr>
                        <a:t>ÔcÕ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utonnyMJ" pitchFamily="2" charset="0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1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0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26323-CD33-4510-A03A-0DE268F7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5321-1803-4FD2-AEB7-1C72C418F21D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04245-101F-42E5-88DF-823666D6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1DBC-3CD8-43BA-9E73-CD4A82FD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29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BD2ADD-3C15-46A4-8ABF-AB05586FD312}"/>
              </a:ext>
            </a:extLst>
          </p:cNvPr>
          <p:cNvSpPr/>
          <p:nvPr/>
        </p:nvSpPr>
        <p:spPr>
          <a:xfrm>
            <a:off x="3119326" y="473863"/>
            <a:ext cx="5519348" cy="6893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PadmaEMJ" pitchFamily="2" charset="0"/>
              </a:rPr>
              <a:t>g~j¨vqb</a:t>
            </a:r>
            <a:r>
              <a:rPr lang="en-US" sz="3600" b="1" dirty="0">
                <a:latin typeface="PadmaEMJ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PadmaEMJ" pitchFamily="2" charset="0"/>
              </a:rPr>
              <a:t>(‡</a:t>
            </a:r>
            <a:r>
              <a:rPr lang="en-US" sz="2400" b="1" dirty="0" err="1">
                <a:solidFill>
                  <a:srgbClr val="FFFF00"/>
                </a:solidFill>
                <a:latin typeface="PadmaEMJ" pitchFamily="2" charset="0"/>
              </a:rPr>
              <a:t>gŠwLK</a:t>
            </a:r>
            <a:r>
              <a:rPr lang="en-US" sz="2400" b="1" dirty="0">
                <a:solidFill>
                  <a:srgbClr val="FFFF00"/>
                </a:solidFill>
                <a:latin typeface="PadmaEMJ" pitchFamily="2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PadmaE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F765D-97D3-49C6-9587-A7922792B903}"/>
              </a:ext>
            </a:extLst>
          </p:cNvPr>
          <p:cNvSpPr txBox="1"/>
          <p:nvPr/>
        </p:nvSpPr>
        <p:spPr>
          <a:xfrm>
            <a:off x="822127" y="2470478"/>
            <a:ext cx="3725819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2. </a:t>
            </a:r>
            <a:r>
              <a:rPr lang="en-US" sz="2400" b="1" dirty="0" err="1">
                <a:latin typeface="SutonnyMJ" pitchFamily="2" charset="0"/>
              </a:rPr>
              <a:t>ÔKviÕ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B2BF7-1242-41B0-9251-AFFBF7107BB1}"/>
              </a:ext>
            </a:extLst>
          </p:cNvPr>
          <p:cNvSpPr txBox="1"/>
          <p:nvPr/>
        </p:nvSpPr>
        <p:spPr>
          <a:xfrm>
            <a:off x="818115" y="2995862"/>
            <a:ext cx="4315585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3.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I ‡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3340C-B1FC-46A0-935F-C44BA0E91D88}"/>
              </a:ext>
            </a:extLst>
          </p:cNvPr>
          <p:cNvSpPr txBox="1"/>
          <p:nvPr/>
        </p:nvSpPr>
        <p:spPr>
          <a:xfrm>
            <a:off x="814105" y="3509210"/>
            <a:ext cx="3729832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4. D®§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 </a:t>
            </a:r>
            <a:r>
              <a:rPr lang="en-US" sz="2400" b="1" dirty="0" err="1">
                <a:latin typeface="SutonnyMJ" pitchFamily="2" charset="0"/>
              </a:rPr>
              <a:t>eywS‡q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vI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1A291-C611-4C4A-86E6-2CCC4F7711E0}"/>
              </a:ext>
            </a:extLst>
          </p:cNvPr>
          <p:cNvSpPr txBox="1"/>
          <p:nvPr/>
        </p:nvSpPr>
        <p:spPr>
          <a:xfrm>
            <a:off x="822120" y="4034588"/>
            <a:ext cx="3729832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5. </a:t>
            </a:r>
            <a:r>
              <a:rPr lang="en-US" sz="2400" b="1" dirty="0" err="1">
                <a:latin typeface="SutonnyMJ" pitchFamily="2" charset="0"/>
              </a:rPr>
              <a:t>AšÍt</a:t>
            </a:r>
            <a:r>
              <a:rPr lang="en-US" sz="2400" b="1" dirty="0">
                <a:latin typeface="SutonnyMJ" pitchFamily="2" charset="0"/>
              </a:rPr>
              <a:t>¯’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F947D-E8BA-459A-8FFE-EC76100B0709}"/>
              </a:ext>
            </a:extLst>
          </p:cNvPr>
          <p:cNvSpPr txBox="1"/>
          <p:nvPr/>
        </p:nvSpPr>
        <p:spPr>
          <a:xfrm>
            <a:off x="818106" y="4559970"/>
            <a:ext cx="3745877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6. </a:t>
            </a:r>
            <a:r>
              <a:rPr lang="en-US" sz="2400" b="1" dirty="0" err="1">
                <a:latin typeface="SutonnyMJ" pitchFamily="2" charset="0"/>
              </a:rPr>
              <a:t>eY©gvjv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4640A2-84FB-42DD-81AF-A74E86929E72}"/>
              </a:ext>
            </a:extLst>
          </p:cNvPr>
          <p:cNvSpPr txBox="1"/>
          <p:nvPr/>
        </p:nvSpPr>
        <p:spPr>
          <a:xfrm>
            <a:off x="7189911" y="1904385"/>
            <a:ext cx="487776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1.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</a:t>
            </a:r>
            <a:r>
              <a:rPr lang="en-US" sz="2000" b="1" dirty="0" err="1">
                <a:latin typeface="SutonnyMJ" pitchFamily="2" charset="0"/>
              </a:rPr>
              <a:t>dzmdzm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ZvwoZ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evZvm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Mjbvjx</a:t>
            </a:r>
            <a:r>
              <a:rPr lang="en-US" sz="2000" b="1" dirty="0">
                <a:latin typeface="SutonnyMJ" pitchFamily="2" charset="0"/>
              </a:rPr>
              <a:t> I </a:t>
            </a:r>
            <a:r>
              <a:rPr lang="en-US" sz="2000" b="1" dirty="0" err="1">
                <a:latin typeface="SutonnyMJ" pitchFamily="2" charset="0"/>
              </a:rPr>
              <a:t>gyLweei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bvbv</a:t>
            </a:r>
            <a:r>
              <a:rPr lang="en-US" sz="2000" b="1" dirty="0">
                <a:latin typeface="SutonnyMJ" pitchFamily="2" charset="0"/>
              </a:rPr>
              <a:t> ¯’</a:t>
            </a:r>
            <a:r>
              <a:rPr lang="en-US" sz="2000" b="1" dirty="0" err="1">
                <a:latin typeface="SutonnyMJ" pitchFamily="2" charset="0"/>
              </a:rPr>
              <a:t>vb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cwi‡q</a:t>
            </a:r>
            <a:r>
              <a:rPr lang="en-US" sz="2000" b="1" dirty="0">
                <a:latin typeface="SutonnyMJ" pitchFamily="2" charset="0"/>
              </a:rPr>
              <a:t> †h me A_©‡</a:t>
            </a:r>
            <a:r>
              <a:rPr lang="en-US" sz="2000" b="1" dirty="0" err="1">
                <a:latin typeface="SutonnyMJ" pitchFamily="2" charset="0"/>
              </a:rPr>
              <a:t>evaK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kã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m„wó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K‡i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Zv‡KB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aŸwb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EE101-155A-4AA5-9B92-62A1060FB8DC}"/>
              </a:ext>
            </a:extLst>
          </p:cNvPr>
          <p:cNvSpPr txBox="1"/>
          <p:nvPr/>
        </p:nvSpPr>
        <p:spPr>
          <a:xfrm>
            <a:off x="7189909" y="2249933"/>
            <a:ext cx="4882405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SutonnyMJ" pitchFamily="2" charset="0"/>
              </a:rPr>
              <a:t>2.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¯^</a:t>
            </a:r>
            <a:r>
              <a:rPr lang="en-US" sz="2000" b="1" dirty="0" err="1">
                <a:latin typeface="SutonnyMJ" pitchFamily="2" charset="0"/>
              </a:rPr>
              <a:t>iaŸwb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hLb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e¨ÄbaŸwbi</a:t>
            </a:r>
            <a:r>
              <a:rPr lang="en-US" sz="2000" b="1" dirty="0">
                <a:latin typeface="SutonnyMJ" pitchFamily="2" charset="0"/>
              </a:rPr>
              <a:t> mv‡_ hy³ </a:t>
            </a:r>
            <a:r>
              <a:rPr lang="en-US" sz="2000" b="1" dirty="0" err="1">
                <a:latin typeface="SutonnyMJ" pitchFamily="2" charset="0"/>
              </a:rPr>
              <a:t>n‡q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D”PvwiZ</a:t>
            </a:r>
            <a:r>
              <a:rPr lang="en-US" sz="2000" b="1" dirty="0">
                <a:latin typeface="SutonnyMJ" pitchFamily="2" charset="0"/>
              </a:rPr>
              <a:t> nq, </a:t>
            </a:r>
            <a:r>
              <a:rPr lang="en-US" sz="2000" b="1" dirty="0" err="1">
                <a:latin typeface="SutonnyMJ" pitchFamily="2" charset="0"/>
              </a:rPr>
              <a:t>ZLb</a:t>
            </a:r>
            <a:r>
              <a:rPr lang="en-US" sz="2000" b="1" dirty="0">
                <a:latin typeface="SutonnyMJ" pitchFamily="2" charset="0"/>
              </a:rPr>
              <a:t> †m </a:t>
            </a:r>
            <a:r>
              <a:rPr lang="en-US" sz="2000" b="1" dirty="0" err="1">
                <a:latin typeface="SutonnyMJ" pitchFamily="2" charset="0"/>
              </a:rPr>
              <a:t>mswÿß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AvKv‡i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e¨Äb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e‡Y©i</a:t>
            </a:r>
            <a:r>
              <a:rPr lang="en-US" sz="2000" b="1" dirty="0">
                <a:latin typeface="SutonnyMJ" pitchFamily="2" charset="0"/>
              </a:rPr>
              <a:t> mv‡_ hy³ </a:t>
            </a:r>
            <a:r>
              <a:rPr lang="en-US" sz="2000" b="1" dirty="0" err="1">
                <a:latin typeface="SutonnyMJ" pitchFamily="2" charset="0"/>
              </a:rPr>
              <a:t>n‡q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e¨eüZ</a:t>
            </a:r>
            <a:r>
              <a:rPr lang="en-US" sz="2000" b="1" dirty="0">
                <a:latin typeface="SutonnyMJ" pitchFamily="2" charset="0"/>
              </a:rPr>
              <a:t> nq| ¯^</a:t>
            </a:r>
            <a:r>
              <a:rPr lang="en-US" sz="2000" b="1" dirty="0" err="1">
                <a:latin typeface="SutonnyMJ" pitchFamily="2" charset="0"/>
              </a:rPr>
              <a:t>ie‡Y©i</a:t>
            </a:r>
            <a:r>
              <a:rPr lang="en-US" sz="2000" b="1" dirty="0">
                <a:latin typeface="SutonnyMJ" pitchFamily="2" charset="0"/>
              </a:rPr>
              <a:t> G </a:t>
            </a:r>
            <a:r>
              <a:rPr lang="en-US" sz="2000" b="1" dirty="0" err="1">
                <a:latin typeface="SutonnyMJ" pitchFamily="2" charset="0"/>
              </a:rPr>
              <a:t>mswÿß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iƒc‡K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ejv</a:t>
            </a:r>
            <a:r>
              <a:rPr lang="en-US" sz="2000" b="1" dirty="0">
                <a:latin typeface="SutonnyMJ" pitchFamily="2" charset="0"/>
              </a:rPr>
              <a:t> nq 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mswÿß</a:t>
            </a:r>
            <a:r>
              <a:rPr lang="en-US" sz="2000" b="1" dirty="0">
                <a:highlight>
                  <a:srgbClr val="00FFFF"/>
                </a:highlight>
                <a:latin typeface="SutonnyMJ" pitchFamily="2" charset="0"/>
              </a:rPr>
              <a:t> ¯^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Kvi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A807F-EB0F-43E8-B954-389B541F46EE}"/>
              </a:ext>
            </a:extLst>
          </p:cNvPr>
          <p:cNvSpPr txBox="1"/>
          <p:nvPr/>
        </p:nvSpPr>
        <p:spPr>
          <a:xfrm>
            <a:off x="7189910" y="2615477"/>
            <a:ext cx="488882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3.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A‡Nvl</a:t>
            </a:r>
            <a:r>
              <a:rPr lang="en-US" sz="20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0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000" b="1" dirty="0">
                <a:latin typeface="SutonnyMJ" pitchFamily="2" charset="0"/>
              </a:rPr>
              <a:t>†h </a:t>
            </a:r>
            <a:r>
              <a:rPr lang="en-US" sz="2000" b="1" dirty="0" err="1">
                <a:latin typeface="SutonnyMJ" pitchFamily="2" charset="0"/>
              </a:rPr>
              <a:t>aŸwb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D”Pvi‡Yi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mgq</a:t>
            </a:r>
            <a:r>
              <a:rPr lang="en-US" sz="2000" b="1" dirty="0">
                <a:latin typeface="SutonnyMJ" pitchFamily="2" charset="0"/>
              </a:rPr>
              <a:t> ¯^</a:t>
            </a:r>
            <a:r>
              <a:rPr lang="en-US" sz="2000" b="1" dirty="0" err="1">
                <a:latin typeface="SutonnyMJ" pitchFamily="2" charset="0"/>
              </a:rPr>
              <a:t>iZš¿x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AbyiwYZ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nqbv</a:t>
            </a:r>
            <a:r>
              <a:rPr lang="en-US" sz="2000" b="1" dirty="0">
                <a:latin typeface="SutonnyMJ" pitchFamily="2" charset="0"/>
              </a:rPr>
              <a:t>, </a:t>
            </a:r>
            <a:r>
              <a:rPr lang="en-US" sz="2000" b="1" dirty="0" err="1">
                <a:latin typeface="SutonnyMJ" pitchFamily="2" charset="0"/>
              </a:rPr>
              <a:t>Zv‡K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A‡Nvl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aŸwb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e‡j</a:t>
            </a:r>
            <a:r>
              <a:rPr lang="en-US" sz="2000" b="1" dirty="0">
                <a:latin typeface="SutonnyMJ" pitchFamily="2" charset="0"/>
              </a:rPr>
              <a:t>| </a:t>
            </a:r>
            <a:r>
              <a:rPr lang="en-US" sz="2000" b="1" dirty="0">
                <a:highlight>
                  <a:srgbClr val="00FFFF"/>
                </a:highlight>
                <a:latin typeface="SutonnyMJ" pitchFamily="2" charset="0"/>
              </a:rPr>
              <a:t>‡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Nvl</a:t>
            </a:r>
            <a:r>
              <a:rPr lang="en-US" sz="20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0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000" b="1" dirty="0">
                <a:latin typeface="SutonnyMJ" pitchFamily="2" charset="0"/>
              </a:rPr>
              <a:t>†h </a:t>
            </a:r>
            <a:r>
              <a:rPr lang="en-US" sz="2000" b="1" dirty="0" err="1">
                <a:latin typeface="SutonnyMJ" pitchFamily="2" charset="0"/>
              </a:rPr>
              <a:t>aŸwb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D”Pvi‡Yi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mgq</a:t>
            </a:r>
            <a:r>
              <a:rPr lang="en-US" sz="2000" b="1" dirty="0">
                <a:latin typeface="SutonnyMJ" pitchFamily="2" charset="0"/>
              </a:rPr>
              <a:t> ¯^</a:t>
            </a:r>
            <a:r>
              <a:rPr lang="en-US" sz="2000" b="1" dirty="0" err="1">
                <a:latin typeface="SutonnyMJ" pitchFamily="2" charset="0"/>
              </a:rPr>
              <a:t>iZš¿x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AbyiwYZ</a:t>
            </a:r>
            <a:r>
              <a:rPr lang="en-US" sz="2000" b="1" dirty="0">
                <a:latin typeface="SutonnyMJ" pitchFamily="2" charset="0"/>
              </a:rPr>
              <a:t> nq, </a:t>
            </a:r>
            <a:r>
              <a:rPr lang="en-US" sz="2000" b="1" dirty="0" err="1">
                <a:latin typeface="SutonnyMJ" pitchFamily="2" charset="0"/>
              </a:rPr>
              <a:t>Zv‡K</a:t>
            </a:r>
            <a:r>
              <a:rPr lang="en-US" sz="2000" b="1" dirty="0">
                <a:latin typeface="SutonnyMJ" pitchFamily="2" charset="0"/>
              </a:rPr>
              <a:t> ‡</a:t>
            </a:r>
            <a:r>
              <a:rPr lang="en-US" sz="2000" b="1" dirty="0" err="1">
                <a:latin typeface="SutonnyMJ" pitchFamily="2" charset="0"/>
              </a:rPr>
              <a:t>Nvl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aŸwb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e‡j</a:t>
            </a:r>
            <a:r>
              <a:rPr lang="en-US" sz="2000" b="1" dirty="0">
                <a:latin typeface="SutonnyMJ" pitchFamily="2" charset="0"/>
              </a:rPr>
              <a:t>|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75C9A6-4CF9-42EC-A7BC-6C3CFC8F6F1C}"/>
              </a:ext>
            </a:extLst>
          </p:cNvPr>
          <p:cNvSpPr txBox="1"/>
          <p:nvPr/>
        </p:nvSpPr>
        <p:spPr>
          <a:xfrm>
            <a:off x="7193917" y="2973448"/>
            <a:ext cx="487439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SutonnyMJ" pitchFamily="2" charset="0"/>
              </a:rPr>
              <a:t>4. </a:t>
            </a:r>
            <a:r>
              <a:rPr lang="en-US" b="1" dirty="0" err="1">
                <a:latin typeface="SutonnyMJ" pitchFamily="2" charset="0"/>
              </a:rPr>
              <a:t>DËi</a:t>
            </a:r>
            <a:r>
              <a:rPr lang="en-US" b="1" dirty="0">
                <a:latin typeface="SutonnyMJ" pitchFamily="2" charset="0"/>
              </a:rPr>
              <a:t>: </a:t>
            </a:r>
            <a:r>
              <a:rPr lang="en-US" b="1" dirty="0">
                <a:highlight>
                  <a:srgbClr val="00FFFF"/>
                </a:highlight>
                <a:latin typeface="SutonnyMJ" pitchFamily="2" charset="0"/>
              </a:rPr>
              <a:t>D®§ </a:t>
            </a:r>
            <a:r>
              <a:rPr lang="en-US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b="1" dirty="0">
                <a:latin typeface="SutonnyMJ" pitchFamily="2" charset="0"/>
              </a:rPr>
              <a:t>  k, l, m, n  G </a:t>
            </a:r>
            <a:r>
              <a:rPr lang="en-US" b="1" dirty="0" err="1">
                <a:latin typeface="SutonnyMJ" pitchFamily="2" charset="0"/>
              </a:rPr>
              <a:t>PviwU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e‡Y</a:t>
            </a:r>
            <a:r>
              <a:rPr lang="en-US" b="1" dirty="0">
                <a:latin typeface="SutonnyMJ" pitchFamily="2" charset="0"/>
              </a:rPr>
              <a:t>© †`¨</a:t>
            </a:r>
            <a:r>
              <a:rPr lang="en-US" b="1" dirty="0" err="1">
                <a:latin typeface="SutonnyMJ" pitchFamily="2" charset="0"/>
              </a:rPr>
              <a:t>vwZZ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aŸwbi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D”Pvi‡Yi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mgq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k^vm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hZÿY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Lywk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ivL‡Z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cvwi</a:t>
            </a:r>
            <a:r>
              <a:rPr lang="en-US" b="1" dirty="0">
                <a:latin typeface="SutonnyMJ" pitchFamily="2" charset="0"/>
              </a:rPr>
              <a:t>| G¸‡</a:t>
            </a:r>
            <a:r>
              <a:rPr lang="en-US" b="1" dirty="0" err="1">
                <a:latin typeface="SutonnyMJ" pitchFamily="2" charset="0"/>
              </a:rPr>
              <a:t>jv‡K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eiv</a:t>
            </a:r>
            <a:r>
              <a:rPr lang="en-US" b="1" dirty="0">
                <a:latin typeface="SutonnyMJ" pitchFamily="2" charset="0"/>
              </a:rPr>
              <a:t> nq D®§</a:t>
            </a:r>
            <a:r>
              <a:rPr lang="en-US" b="1" dirty="0" err="1">
                <a:latin typeface="SutonnyMJ" pitchFamily="2" charset="0"/>
              </a:rPr>
              <a:t>aŸwb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wkkaŸwb</a:t>
            </a:r>
            <a:r>
              <a:rPr lang="en-US" b="1" dirty="0">
                <a:latin typeface="SutonnyMJ" pitchFamily="2" charset="0"/>
              </a:rPr>
              <a:t>|</a:t>
            </a:r>
          </a:p>
          <a:p>
            <a:pPr algn="just"/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k l m - G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wZbwU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e‡Y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© †`¨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vwZZ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aŸwb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A‡Nvl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AícÖvY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,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Avi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ÔnÕ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gnvcÖvY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A27B6"/>
                </a:solidFill>
                <a:latin typeface="SutonnyMJ" pitchFamily="2" charset="0"/>
              </a:rPr>
              <a:t>aŸwb</a:t>
            </a:r>
            <a:r>
              <a:rPr lang="en-US" b="1" dirty="0">
                <a:solidFill>
                  <a:srgbClr val="0A27B6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9E94D-D870-4BE8-98EB-F352C3FBFC66}"/>
              </a:ext>
            </a:extLst>
          </p:cNvPr>
          <p:cNvSpPr txBox="1"/>
          <p:nvPr/>
        </p:nvSpPr>
        <p:spPr>
          <a:xfrm>
            <a:off x="7201932" y="3304975"/>
            <a:ext cx="484632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5.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h&amp;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Ges</a:t>
            </a:r>
            <a:r>
              <a:rPr lang="en-US" sz="2000" b="1" dirty="0">
                <a:latin typeface="SutonnyMJ" pitchFamily="2" charset="0"/>
              </a:rPr>
              <a:t> e&amp;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r>
              <a:rPr lang="en-US" sz="2000" b="1" dirty="0">
                <a:latin typeface="SutonnyMJ" pitchFamily="2" charset="0"/>
              </a:rPr>
              <a:t> G `</a:t>
            </a:r>
            <a:r>
              <a:rPr lang="en-US" sz="2000" b="1" dirty="0" err="1">
                <a:latin typeface="SutonnyMJ" pitchFamily="2" charset="0"/>
              </a:rPr>
              <a:t>y‡Uv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e‡Y</a:t>
            </a:r>
            <a:r>
              <a:rPr lang="en-US" sz="2000" b="1" dirty="0">
                <a:latin typeface="SutonnyMJ" pitchFamily="2" charset="0"/>
              </a:rPr>
              <a:t>© †`¨</a:t>
            </a:r>
            <a:r>
              <a:rPr lang="en-US" sz="2000" b="1" dirty="0" err="1">
                <a:latin typeface="SutonnyMJ" pitchFamily="2" charset="0"/>
              </a:rPr>
              <a:t>vwZZ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aŸwbi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D”PviY</a:t>
            </a:r>
            <a:r>
              <a:rPr lang="en-US" sz="2000" b="1" dirty="0">
                <a:latin typeface="SutonnyMJ" pitchFamily="2" charset="0"/>
              </a:rPr>
              <a:t> ¯’</a:t>
            </a:r>
            <a:r>
              <a:rPr lang="en-US" sz="2000" b="1" dirty="0" err="1">
                <a:latin typeface="SutonnyMJ" pitchFamily="2" charset="0"/>
              </a:rPr>
              <a:t>vb</a:t>
            </a:r>
            <a:r>
              <a:rPr lang="en-US" sz="2000" b="1" dirty="0">
                <a:latin typeface="SutonnyMJ" pitchFamily="2" charset="0"/>
              </a:rPr>
              <a:t> ¯</a:t>
            </a:r>
            <a:r>
              <a:rPr lang="en-US" sz="2000" b="1" dirty="0" err="1">
                <a:latin typeface="SutonnyMJ" pitchFamily="2" charset="0"/>
              </a:rPr>
              <a:t>úk</a:t>
            </a:r>
            <a:r>
              <a:rPr lang="en-US" sz="2000" b="1" dirty="0">
                <a:latin typeface="SutonnyMJ" pitchFamily="2" charset="0"/>
              </a:rPr>
              <a:t>© I D®§</a:t>
            </a:r>
            <a:r>
              <a:rPr lang="en-US" sz="2000" b="1" dirty="0" err="1">
                <a:latin typeface="SutonnyMJ" pitchFamily="2" charset="0"/>
              </a:rPr>
              <a:t>aŸwbi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gvSvgvwS</a:t>
            </a:r>
            <a:r>
              <a:rPr lang="en-US" sz="2000" b="1" dirty="0">
                <a:latin typeface="SutonnyMJ" pitchFamily="2" charset="0"/>
              </a:rPr>
              <a:t>| </a:t>
            </a:r>
            <a:r>
              <a:rPr lang="en-US" sz="2000" b="1" dirty="0" err="1">
                <a:latin typeface="SutonnyMJ" pitchFamily="2" charset="0"/>
              </a:rPr>
              <a:t>GRb</a:t>
            </a:r>
            <a:r>
              <a:rPr lang="en-US" sz="2000" b="1" dirty="0">
                <a:latin typeface="SutonnyMJ" pitchFamily="2" charset="0"/>
              </a:rPr>
              <a:t>¨ G‡`</a:t>
            </a:r>
            <a:r>
              <a:rPr lang="en-US" sz="2000" b="1" dirty="0" err="1">
                <a:latin typeface="SutonnyMJ" pitchFamily="2" charset="0"/>
              </a:rPr>
              <a:t>i‡K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ejv</a:t>
            </a:r>
            <a:r>
              <a:rPr lang="en-US" sz="2000" b="1" dirty="0">
                <a:latin typeface="SutonnyMJ" pitchFamily="2" charset="0"/>
              </a:rPr>
              <a:t> nq </a:t>
            </a:r>
            <a:r>
              <a:rPr lang="en-US" sz="2000" b="1" dirty="0" err="1">
                <a:latin typeface="SutonnyMJ" pitchFamily="2" charset="0"/>
              </a:rPr>
              <a:t>AšÍt</a:t>
            </a:r>
            <a:r>
              <a:rPr lang="en-US" sz="2000" b="1" dirty="0">
                <a:latin typeface="SutonnyMJ" pitchFamily="2" charset="0"/>
              </a:rPr>
              <a:t>¯’ </a:t>
            </a:r>
            <a:r>
              <a:rPr lang="en-US" sz="2000" b="1" dirty="0" err="1">
                <a:latin typeface="SutonnyMJ" pitchFamily="2" charset="0"/>
              </a:rPr>
              <a:t>eY</a:t>
            </a:r>
            <a:r>
              <a:rPr lang="en-US" sz="2000" b="1" dirty="0">
                <a:latin typeface="SutonnyMJ" pitchFamily="2" charset="0"/>
              </a:rPr>
              <a:t>©|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D0BF44-A296-4EDE-BB5F-CE635208898E}"/>
              </a:ext>
            </a:extLst>
          </p:cNvPr>
          <p:cNvSpPr txBox="1"/>
          <p:nvPr/>
        </p:nvSpPr>
        <p:spPr>
          <a:xfrm>
            <a:off x="7213963" y="3722518"/>
            <a:ext cx="483429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6. </a:t>
            </a:r>
            <a:r>
              <a:rPr lang="en-US" sz="2000" b="1" dirty="0" err="1">
                <a:highlight>
                  <a:srgbClr val="00FFFF"/>
                </a:highlight>
                <a:latin typeface="SutonnyMJ" pitchFamily="2" charset="0"/>
              </a:rPr>
              <a:t>eY©gvjv</a:t>
            </a:r>
            <a:r>
              <a:rPr lang="en-US" sz="2000" b="1" dirty="0">
                <a:highlight>
                  <a:srgbClr val="00FFFF"/>
                </a:highlight>
                <a:latin typeface="SutonnyMJ" pitchFamily="2" charset="0"/>
              </a:rPr>
              <a:t>:</a:t>
            </a:r>
            <a:r>
              <a:rPr lang="en-US" sz="2000" b="1" dirty="0">
                <a:latin typeface="SutonnyMJ" pitchFamily="2" charset="0"/>
              </a:rPr>
              <a:t> ‡h †</a:t>
            </a:r>
            <a:r>
              <a:rPr lang="en-US" sz="2000" b="1" dirty="0" err="1">
                <a:latin typeface="SutonnyMJ" pitchFamily="2" charset="0"/>
              </a:rPr>
              <a:t>Kvb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fvlvq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e¨eüZ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myk</a:t>
            </a:r>
            <a:r>
              <a:rPr lang="en-US" sz="2000" b="1" dirty="0">
                <a:latin typeface="SutonnyMJ" pitchFamily="2" charset="0"/>
              </a:rPr>
              <a:t>„•</a:t>
            </a:r>
            <a:r>
              <a:rPr lang="en-US" sz="2000" b="1" dirty="0" err="1">
                <a:latin typeface="SutonnyMJ" pitchFamily="2" charset="0"/>
              </a:rPr>
              <a:t>Lj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fv‡e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wjwLZ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eY©mgwó‡KB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mB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fvlvi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eY©gvjv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8C109-C008-4999-995F-9981C3960D5C}"/>
              </a:ext>
            </a:extLst>
          </p:cNvPr>
          <p:cNvSpPr txBox="1"/>
          <p:nvPr/>
        </p:nvSpPr>
        <p:spPr>
          <a:xfrm>
            <a:off x="814105" y="5073318"/>
            <a:ext cx="6550522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7.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¯’</a:t>
            </a:r>
            <a:r>
              <a:rPr lang="en-US" sz="2400" b="1" dirty="0" err="1">
                <a:latin typeface="SutonnyMJ" pitchFamily="2" charset="0"/>
              </a:rPr>
              <a:t>v‡bi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bvg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Abyhvqx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e¨ÄbaŸwb</a:t>
            </a:r>
            <a:r>
              <a:rPr lang="en-US" sz="2400" b="1" dirty="0">
                <a:latin typeface="SutonnyMJ" pitchFamily="2" charset="0"/>
              </a:rPr>
              <a:t> ¸‡</a:t>
            </a:r>
            <a:r>
              <a:rPr lang="en-US" sz="2400" b="1" dirty="0" err="1">
                <a:latin typeface="SutonnyMJ" pitchFamily="2" charset="0"/>
              </a:rPr>
              <a:t>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KqwU</a:t>
            </a:r>
            <a:r>
              <a:rPr lang="en-US" sz="2400" b="1" dirty="0">
                <a:latin typeface="SutonnyMJ" pitchFamily="2" charset="0"/>
              </a:rPr>
              <a:t> I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?|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987AF-D7F0-4B05-84A6-AE3A28DE1FCD}"/>
              </a:ext>
            </a:extLst>
          </p:cNvPr>
          <p:cNvSpPr txBox="1"/>
          <p:nvPr/>
        </p:nvSpPr>
        <p:spPr>
          <a:xfrm>
            <a:off x="7189910" y="4125759"/>
            <a:ext cx="487839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SutonnyMJ" pitchFamily="2" charset="0"/>
              </a:rPr>
              <a:t>7.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</a:t>
            </a:r>
            <a:r>
              <a:rPr lang="en-US" sz="2000" b="1" dirty="0" err="1">
                <a:latin typeface="SutonnyMJ" pitchFamily="2" charset="0"/>
              </a:rPr>
              <a:t>D”Pvi‡Yi</a:t>
            </a:r>
            <a:r>
              <a:rPr lang="en-US" sz="2000" b="1" dirty="0">
                <a:latin typeface="SutonnyMJ" pitchFamily="2" charset="0"/>
              </a:rPr>
              <a:t> ¯’</a:t>
            </a:r>
            <a:r>
              <a:rPr lang="en-US" sz="2000" b="1" dirty="0" err="1">
                <a:latin typeface="SutonnyMJ" pitchFamily="2" charset="0"/>
              </a:rPr>
              <a:t>v‡bi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bvg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Abyhvqx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e¨ÄbaŸwb</a:t>
            </a:r>
            <a:r>
              <a:rPr lang="en-US" sz="2000" b="1" dirty="0">
                <a:latin typeface="SutonnyMJ" pitchFamily="2" charset="0"/>
              </a:rPr>
              <a:t> ¸‡</a:t>
            </a:r>
            <a:r>
              <a:rPr lang="en-US" sz="2000" b="1" dirty="0" err="1">
                <a:latin typeface="SutonnyMJ" pitchFamily="2" charset="0"/>
              </a:rPr>
              <a:t>jv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cvuP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fv‡M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fvM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Kiv</a:t>
            </a:r>
            <a:r>
              <a:rPr lang="en-US" sz="2000" b="1" dirty="0">
                <a:latin typeface="SutonnyMJ" pitchFamily="2" charset="0"/>
              </a:rPr>
              <a:t> nq|</a:t>
            </a:r>
          </a:p>
          <a:p>
            <a:pPr algn="just"/>
            <a:r>
              <a:rPr lang="en-US" sz="2000" b="1" dirty="0" err="1">
                <a:latin typeface="SutonnyMJ" pitchFamily="2" charset="0"/>
              </a:rPr>
              <a:t>h_v</a:t>
            </a:r>
            <a:r>
              <a:rPr lang="en-US" sz="2000" b="1" dirty="0">
                <a:latin typeface="SutonnyMJ" pitchFamily="2" charset="0"/>
              </a:rPr>
              <a:t>: 1. KÚ </a:t>
            </a:r>
            <a:r>
              <a:rPr lang="en-US" sz="2000" b="1" dirty="0" err="1">
                <a:latin typeface="SutonnyMJ" pitchFamily="2" charset="0"/>
              </a:rPr>
              <a:t>ev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wRnev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g~jxq</a:t>
            </a:r>
            <a:r>
              <a:rPr lang="en-US" sz="2000" b="1" dirty="0">
                <a:latin typeface="SutonnyMJ" pitchFamily="2" charset="0"/>
              </a:rPr>
              <a:t>, 2. </a:t>
            </a:r>
            <a:r>
              <a:rPr lang="en-US" sz="2000" b="1" dirty="0" err="1">
                <a:latin typeface="SutonnyMJ" pitchFamily="2" charset="0"/>
              </a:rPr>
              <a:t>Zvje</a:t>
            </a:r>
            <a:r>
              <a:rPr lang="en-US" sz="2000" b="1" dirty="0">
                <a:latin typeface="SutonnyMJ" pitchFamily="2" charset="0"/>
              </a:rPr>
              <a:t>¨ </a:t>
            </a:r>
            <a:r>
              <a:rPr lang="en-US" sz="2000" b="1" dirty="0" err="1">
                <a:latin typeface="SutonnyMJ" pitchFamily="2" charset="0"/>
              </a:rPr>
              <a:t>ev</a:t>
            </a:r>
            <a:r>
              <a:rPr lang="en-US" sz="2000" b="1" dirty="0">
                <a:latin typeface="SutonnyMJ" pitchFamily="2" charset="0"/>
              </a:rPr>
              <a:t> AMÖ </a:t>
            </a:r>
            <a:r>
              <a:rPr lang="en-US" sz="2000" b="1" dirty="0" err="1">
                <a:latin typeface="SutonnyMJ" pitchFamily="2" charset="0"/>
              </a:rPr>
              <a:t>ZvjyRvZ</a:t>
            </a:r>
            <a:r>
              <a:rPr lang="en-US" sz="2000" b="1" dirty="0">
                <a:latin typeface="SutonnyMJ" pitchFamily="2" charset="0"/>
              </a:rPr>
              <a:t> 3. </a:t>
            </a:r>
            <a:r>
              <a:rPr lang="en-US" sz="2000" b="1" dirty="0" err="1">
                <a:latin typeface="SutonnyMJ" pitchFamily="2" charset="0"/>
              </a:rPr>
              <a:t>g~a©b</a:t>
            </a:r>
            <a:r>
              <a:rPr lang="en-US" sz="2000" b="1" dirty="0">
                <a:latin typeface="SutonnyMJ" pitchFamily="2" charset="0"/>
              </a:rPr>
              <a:t>¨ </a:t>
            </a:r>
            <a:r>
              <a:rPr lang="en-US" sz="2000" b="1" dirty="0" err="1">
                <a:latin typeface="SutonnyMJ" pitchFamily="2" charset="0"/>
              </a:rPr>
              <a:t>ev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cðvr</a:t>
            </a:r>
            <a:r>
              <a:rPr lang="en-US" sz="2000" b="1" dirty="0">
                <a:latin typeface="SutonnyMJ" pitchFamily="2" charset="0"/>
              </a:rPr>
              <a:t> `</a:t>
            </a:r>
            <a:r>
              <a:rPr lang="en-US" sz="2000" b="1" dirty="0" err="1">
                <a:latin typeface="SutonnyMJ" pitchFamily="2" charset="0"/>
              </a:rPr>
              <a:t>šÍg~jxq</a:t>
            </a:r>
            <a:r>
              <a:rPr lang="en-US" sz="2000" b="1" dirty="0">
                <a:latin typeface="SutonnyMJ" pitchFamily="2" charset="0"/>
              </a:rPr>
              <a:t>, 4. `</a:t>
            </a:r>
            <a:r>
              <a:rPr lang="en-US" sz="2000" b="1" dirty="0" err="1">
                <a:latin typeface="SutonnyMJ" pitchFamily="2" charset="0"/>
              </a:rPr>
              <a:t>šÍ</a:t>
            </a:r>
            <a:r>
              <a:rPr lang="en-US" sz="2000" b="1" dirty="0">
                <a:latin typeface="SutonnyMJ" pitchFamily="2" charset="0"/>
              </a:rPr>
              <a:t>¨ </a:t>
            </a:r>
            <a:r>
              <a:rPr lang="en-US" sz="2000" b="1" dirty="0" err="1">
                <a:latin typeface="SutonnyMJ" pitchFamily="2" charset="0"/>
              </a:rPr>
              <a:t>ev</a:t>
            </a:r>
            <a:r>
              <a:rPr lang="en-US" sz="2000" b="1" dirty="0">
                <a:latin typeface="SutonnyMJ" pitchFamily="2" charset="0"/>
              </a:rPr>
              <a:t> AMÖ `</a:t>
            </a:r>
            <a:r>
              <a:rPr lang="en-US" sz="2000" b="1" dirty="0" err="1">
                <a:latin typeface="SutonnyMJ" pitchFamily="2" charset="0"/>
              </a:rPr>
              <a:t>šÍg~jxq</a:t>
            </a:r>
            <a:r>
              <a:rPr lang="en-US" sz="2000" b="1" dirty="0">
                <a:latin typeface="SutonnyMJ" pitchFamily="2" charset="0"/>
              </a:rPr>
              <a:t>, 5. </a:t>
            </a:r>
            <a:r>
              <a:rPr lang="en-US" sz="2000" b="1" dirty="0" err="1">
                <a:latin typeface="SutonnyMJ" pitchFamily="2" charset="0"/>
              </a:rPr>
              <a:t>Iô</a:t>
            </a:r>
            <a:r>
              <a:rPr lang="en-US" sz="2000" b="1" dirty="0">
                <a:latin typeface="SutonnyMJ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F39C7C-9A7D-4BC3-9E1E-807944B76CAA}"/>
              </a:ext>
            </a:extLst>
          </p:cNvPr>
          <p:cNvSpPr txBox="1"/>
          <p:nvPr/>
        </p:nvSpPr>
        <p:spPr>
          <a:xfrm>
            <a:off x="2931482" y="1215183"/>
            <a:ext cx="5040162" cy="523220"/>
          </a:xfrm>
          <a:prstGeom prst="rect">
            <a:avLst/>
          </a:prstGeom>
          <a:solidFill>
            <a:srgbClr val="23120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latin typeface="SutonnyP" pitchFamily="2" charset="0"/>
              </a:rPr>
              <a:t>wb‡Pi</a:t>
            </a:r>
            <a:r>
              <a:rPr lang="en-US" sz="2800" b="1" dirty="0">
                <a:latin typeface="SutonnyP" pitchFamily="2" charset="0"/>
              </a:rPr>
              <a:t> </a:t>
            </a:r>
            <a:r>
              <a:rPr lang="en-US" sz="2800" b="1" dirty="0" err="1">
                <a:latin typeface="SutonnyP" pitchFamily="2" charset="0"/>
              </a:rPr>
              <a:t>cÖkœ</a:t>
            </a:r>
            <a:r>
              <a:rPr lang="en-US" sz="2800" b="1" dirty="0">
                <a:latin typeface="SutonnyP" pitchFamily="2" charset="0"/>
              </a:rPr>
              <a:t>¸‡</a:t>
            </a:r>
            <a:r>
              <a:rPr lang="en-US" sz="2800" b="1" dirty="0" err="1">
                <a:latin typeface="SutonnyP" pitchFamily="2" charset="0"/>
              </a:rPr>
              <a:t>jvi</a:t>
            </a:r>
            <a:r>
              <a:rPr lang="en-US" sz="2800" b="1" dirty="0">
                <a:latin typeface="SutonnyP" pitchFamily="2" charset="0"/>
              </a:rPr>
              <a:t> </a:t>
            </a:r>
            <a:r>
              <a:rPr lang="en-US" sz="2800" b="1" dirty="0" err="1">
                <a:latin typeface="SutonnyP" pitchFamily="2" charset="0"/>
              </a:rPr>
              <a:t>DËi</a:t>
            </a:r>
            <a:r>
              <a:rPr lang="en-US" sz="2800" b="1" dirty="0">
                <a:latin typeface="SutonnyP" pitchFamily="2" charset="0"/>
              </a:rPr>
              <a:t> `</a:t>
            </a:r>
            <a:r>
              <a:rPr lang="en-US" sz="2800" b="1" dirty="0" err="1">
                <a:latin typeface="SutonnyP" pitchFamily="2" charset="0"/>
              </a:rPr>
              <a:t>vI</a:t>
            </a:r>
            <a:r>
              <a:rPr lang="en-US" sz="2800" b="1" dirty="0">
                <a:latin typeface="SutonnyP" pitchFamily="2" charset="0"/>
              </a:rPr>
              <a:t> (</a:t>
            </a:r>
            <a:r>
              <a:rPr lang="en-US" sz="2800" b="1" dirty="0" err="1">
                <a:latin typeface="SutonnyP" pitchFamily="2" charset="0"/>
              </a:rPr>
              <a:t>GKRb</a:t>
            </a:r>
            <a:r>
              <a:rPr lang="en-US" sz="2800" b="1" dirty="0">
                <a:latin typeface="SutonnyP" pitchFamily="2" charset="0"/>
              </a:rPr>
              <a:t> </a:t>
            </a:r>
            <a:r>
              <a:rPr lang="en-US" sz="2800" b="1" dirty="0" err="1">
                <a:latin typeface="SutonnyP" pitchFamily="2" charset="0"/>
              </a:rPr>
              <a:t>K‡i</a:t>
            </a:r>
            <a:r>
              <a:rPr lang="en-US" sz="2800" b="1" dirty="0">
                <a:latin typeface="SutonnyP" pitchFamily="2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BA7992-965B-4699-9789-298652A27A1B}"/>
              </a:ext>
            </a:extLst>
          </p:cNvPr>
          <p:cNvSpPr txBox="1"/>
          <p:nvPr/>
        </p:nvSpPr>
        <p:spPr>
          <a:xfrm>
            <a:off x="826148" y="1945100"/>
            <a:ext cx="3721798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1.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64BFB8-F596-404E-A691-162B6F0D7C43}"/>
              </a:ext>
            </a:extLst>
          </p:cNvPr>
          <p:cNvSpPr txBox="1"/>
          <p:nvPr/>
        </p:nvSpPr>
        <p:spPr>
          <a:xfrm>
            <a:off x="818108" y="5598704"/>
            <a:ext cx="3741864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8. ¯^</a:t>
            </a:r>
            <a:r>
              <a:rPr lang="en-US" sz="2400" b="1" dirty="0" err="1">
                <a:latin typeface="SutonnyMJ" pitchFamily="2" charset="0"/>
              </a:rPr>
              <a:t>ie‡Y</a:t>
            </a:r>
            <a:r>
              <a:rPr lang="en-US" sz="2400" b="1" dirty="0">
                <a:latin typeface="SutonnyMJ" pitchFamily="2" charset="0"/>
              </a:rPr>
              <a:t>© n&amp;ª¯^¯^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I `</a:t>
            </a:r>
            <a:r>
              <a:rPr lang="en-US" sz="2400" b="1" dirty="0" err="1">
                <a:latin typeface="SutonnyMJ" pitchFamily="2" charset="0"/>
              </a:rPr>
              <a:t>xN</a:t>
            </a:r>
            <a:r>
              <a:rPr lang="en-US" sz="2400" b="1" dirty="0">
                <a:latin typeface="SutonnyMJ" pitchFamily="2" charset="0"/>
              </a:rPr>
              <a:t>©¯^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D864BD-AD56-4F19-90D2-8B63B42CA24A}"/>
              </a:ext>
            </a:extLst>
          </p:cNvPr>
          <p:cNvSpPr txBox="1"/>
          <p:nvPr/>
        </p:nvSpPr>
        <p:spPr>
          <a:xfrm>
            <a:off x="7189908" y="4603026"/>
            <a:ext cx="48783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8.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¯^</a:t>
            </a:r>
            <a:r>
              <a:rPr lang="en-US" sz="2000" b="1" dirty="0" err="1">
                <a:latin typeface="SutonnyMJ" pitchFamily="2" charset="0"/>
              </a:rPr>
              <a:t>iaŸwb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D”PviY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Kv‡j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mg‡qi</a:t>
            </a:r>
            <a:r>
              <a:rPr lang="en-US" sz="2000" b="1" dirty="0">
                <a:latin typeface="SutonnyMJ" pitchFamily="2" charset="0"/>
              </a:rPr>
              <a:t> ¯^</a:t>
            </a:r>
            <a:r>
              <a:rPr lang="en-US" sz="2000" b="1" dirty="0" err="1">
                <a:latin typeface="SutonnyMJ" pitchFamily="2" charset="0"/>
              </a:rPr>
              <a:t>íZv</a:t>
            </a:r>
            <a:r>
              <a:rPr lang="en-US" sz="2000" b="1" dirty="0">
                <a:latin typeface="SutonnyMJ" pitchFamily="2" charset="0"/>
              </a:rPr>
              <a:t> I ˆ`N©¨ </a:t>
            </a:r>
            <a:r>
              <a:rPr lang="en-US" sz="2000" b="1" dirty="0" err="1">
                <a:latin typeface="SutonnyMJ" pitchFamily="2" charset="0"/>
              </a:rPr>
              <a:t>Abymv‡i</a:t>
            </a:r>
            <a:r>
              <a:rPr lang="en-US" sz="2000" b="1" dirty="0">
                <a:latin typeface="SutonnyMJ" pitchFamily="2" charset="0"/>
              </a:rPr>
              <a:t> n«¯^(‡</a:t>
            </a:r>
            <a:r>
              <a:rPr lang="en-US" sz="2000" b="1" dirty="0" err="1">
                <a:latin typeface="SutonnyMJ" pitchFamily="2" charset="0"/>
              </a:rPr>
              <a:t>QvU</a:t>
            </a:r>
            <a:r>
              <a:rPr lang="en-US" sz="2000" b="1" dirty="0">
                <a:latin typeface="SutonnyMJ" pitchFamily="2" charset="0"/>
              </a:rPr>
              <a:t>) </a:t>
            </a:r>
            <a:r>
              <a:rPr lang="en-US" sz="2000" b="1" dirty="0" err="1">
                <a:latin typeface="SutonnyMJ" pitchFamily="2" charset="0"/>
              </a:rPr>
              <a:t>ev</a:t>
            </a:r>
            <a:r>
              <a:rPr lang="en-US" sz="2000" b="1" dirty="0">
                <a:latin typeface="SutonnyMJ" pitchFamily="2" charset="0"/>
              </a:rPr>
              <a:t> `</a:t>
            </a:r>
            <a:r>
              <a:rPr lang="en-US" sz="2000" b="1" dirty="0" err="1">
                <a:latin typeface="SutonnyMJ" pitchFamily="2" charset="0"/>
              </a:rPr>
              <a:t>xN</a:t>
            </a:r>
            <a:r>
              <a:rPr lang="en-US" sz="2000" b="1" dirty="0">
                <a:latin typeface="SutonnyMJ" pitchFamily="2" charset="0"/>
              </a:rPr>
              <a:t>© nq| †</a:t>
            </a:r>
            <a:r>
              <a:rPr lang="en-US" sz="2000" b="1" dirty="0" err="1">
                <a:latin typeface="SutonnyMJ" pitchFamily="2" charset="0"/>
              </a:rPr>
              <a:t>hgb</a:t>
            </a:r>
            <a:r>
              <a:rPr lang="en-US" sz="2000" b="1" dirty="0">
                <a:latin typeface="SutonnyMJ" pitchFamily="2" charset="0"/>
              </a:rPr>
              <a:t>: B-C, D-E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E90644A0-E740-4D1B-B62F-4199ED81CF08}"/>
              </a:ext>
            </a:extLst>
          </p:cNvPr>
          <p:cNvSpPr/>
          <p:nvPr/>
        </p:nvSpPr>
        <p:spPr>
          <a:xfrm>
            <a:off x="9479930" y="6003762"/>
            <a:ext cx="1022685" cy="709863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255479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A4ACB-DB7D-47A0-B7A8-F8370769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804A-FBE3-435D-9D18-403F798A4B6B}" type="datetime3">
              <a:rPr lang="en-US" smtClean="0"/>
              <a:t>3 July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C1748-9FC6-478C-8FDD-EFFC7003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77952A-B9F1-4B53-9CAB-3118A00E83CB}"/>
              </a:ext>
            </a:extLst>
          </p:cNvPr>
          <p:cNvSpPr/>
          <p:nvPr/>
        </p:nvSpPr>
        <p:spPr>
          <a:xfrm>
            <a:off x="1648325" y="1419737"/>
            <a:ext cx="1419726" cy="72189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F7A86F-4807-46D7-9768-997F29BCA275}"/>
              </a:ext>
            </a:extLst>
          </p:cNvPr>
          <p:cNvSpPr/>
          <p:nvPr/>
        </p:nvSpPr>
        <p:spPr>
          <a:xfrm>
            <a:off x="1475873" y="2402305"/>
            <a:ext cx="1419726" cy="721895"/>
          </a:xfrm>
          <a:prstGeom prst="ellipse">
            <a:avLst/>
          </a:prstGeom>
          <a:solidFill>
            <a:srgbClr val="99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9B14B0-D7CE-4227-B947-5CFA7E649711}"/>
              </a:ext>
            </a:extLst>
          </p:cNvPr>
          <p:cNvSpPr/>
          <p:nvPr/>
        </p:nvSpPr>
        <p:spPr>
          <a:xfrm>
            <a:off x="4034598" y="1351553"/>
            <a:ext cx="1419726" cy="72189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Av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5B3E04-EBFD-4AC0-9FB5-0BFE0E40A0D7}"/>
              </a:ext>
            </a:extLst>
          </p:cNvPr>
          <p:cNvSpPr/>
          <p:nvPr/>
        </p:nvSpPr>
        <p:spPr>
          <a:xfrm>
            <a:off x="1491917" y="4668255"/>
            <a:ext cx="1419726" cy="72189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F44172-3AF5-4A95-842F-F82479945DBE}"/>
              </a:ext>
            </a:extLst>
          </p:cNvPr>
          <p:cNvSpPr/>
          <p:nvPr/>
        </p:nvSpPr>
        <p:spPr>
          <a:xfrm>
            <a:off x="3076074" y="2017303"/>
            <a:ext cx="1419726" cy="721895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553706-FF71-4F6D-9B5A-F3783A51C7D8}"/>
              </a:ext>
            </a:extLst>
          </p:cNvPr>
          <p:cNvSpPr/>
          <p:nvPr/>
        </p:nvSpPr>
        <p:spPr>
          <a:xfrm>
            <a:off x="6344657" y="2434391"/>
            <a:ext cx="1419726" cy="721895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B17D55-5AEC-4369-99D5-C8596B9D539B}"/>
              </a:ext>
            </a:extLst>
          </p:cNvPr>
          <p:cNvSpPr/>
          <p:nvPr/>
        </p:nvSpPr>
        <p:spPr>
          <a:xfrm>
            <a:off x="1383627" y="3308684"/>
            <a:ext cx="1419726" cy="721895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D88DED-3DCC-43E8-8C14-AF0D416AEA59}"/>
              </a:ext>
            </a:extLst>
          </p:cNvPr>
          <p:cNvSpPr/>
          <p:nvPr/>
        </p:nvSpPr>
        <p:spPr>
          <a:xfrm>
            <a:off x="4832686" y="5121442"/>
            <a:ext cx="1419726" cy="72189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DE29B7-FD47-413F-811A-78F966D7DC39}"/>
              </a:ext>
            </a:extLst>
          </p:cNvPr>
          <p:cNvSpPr/>
          <p:nvPr/>
        </p:nvSpPr>
        <p:spPr>
          <a:xfrm>
            <a:off x="2915653" y="2951749"/>
            <a:ext cx="1419726" cy="721895"/>
          </a:xfrm>
          <a:prstGeom prst="ellipse">
            <a:avLst/>
          </a:prstGeom>
          <a:solidFill>
            <a:srgbClr val="ED2F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j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32890F-F185-429C-A360-5A31F3623876}"/>
              </a:ext>
            </a:extLst>
          </p:cNvPr>
          <p:cNvSpPr/>
          <p:nvPr/>
        </p:nvSpPr>
        <p:spPr>
          <a:xfrm>
            <a:off x="4547948" y="3296653"/>
            <a:ext cx="1419726" cy="72189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E9DAF8-AF16-49B9-87E4-B70FEC24256B}"/>
              </a:ext>
            </a:extLst>
          </p:cNvPr>
          <p:cNvSpPr/>
          <p:nvPr/>
        </p:nvSpPr>
        <p:spPr>
          <a:xfrm>
            <a:off x="3220453" y="5061286"/>
            <a:ext cx="1419726" cy="721895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‰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304CBE-973B-42D4-872A-C1ED11DF2292}"/>
              </a:ext>
            </a:extLst>
          </p:cNvPr>
          <p:cNvSpPr/>
          <p:nvPr/>
        </p:nvSpPr>
        <p:spPr>
          <a:xfrm>
            <a:off x="9460838" y="1327484"/>
            <a:ext cx="1419726" cy="721895"/>
          </a:xfrm>
          <a:prstGeom prst="ellipse">
            <a:avLst/>
          </a:prstGeom>
          <a:solidFill>
            <a:srgbClr val="99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E26354-2CF6-43C5-8A9C-CD50C5BE1C15}"/>
              </a:ext>
            </a:extLst>
          </p:cNvPr>
          <p:cNvSpPr/>
          <p:nvPr/>
        </p:nvSpPr>
        <p:spPr>
          <a:xfrm>
            <a:off x="9516983" y="2310065"/>
            <a:ext cx="1419726" cy="72189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P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05B764-DC32-4927-AEAE-CEC723B653FC}"/>
              </a:ext>
            </a:extLst>
          </p:cNvPr>
          <p:cNvSpPr/>
          <p:nvPr/>
        </p:nvSpPr>
        <p:spPr>
          <a:xfrm>
            <a:off x="5386141" y="4375485"/>
            <a:ext cx="1419726" cy="721895"/>
          </a:xfrm>
          <a:prstGeom prst="ellipse">
            <a:avLst/>
          </a:prstGeom>
          <a:solidFill>
            <a:srgbClr val="99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1E96DC-2227-496D-AAAE-44144A124273}"/>
              </a:ext>
            </a:extLst>
          </p:cNvPr>
          <p:cNvSpPr/>
          <p:nvPr/>
        </p:nvSpPr>
        <p:spPr>
          <a:xfrm>
            <a:off x="3830053" y="4154905"/>
            <a:ext cx="1419726" cy="72189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P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31E124F-9429-4493-B0CB-BEAE5B8B0DC9}"/>
              </a:ext>
            </a:extLst>
          </p:cNvPr>
          <p:cNvSpPr/>
          <p:nvPr/>
        </p:nvSpPr>
        <p:spPr>
          <a:xfrm>
            <a:off x="9577141" y="3416967"/>
            <a:ext cx="1419726" cy="721895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6CD92E-88E9-4173-8A73-9362E4FCF272}"/>
              </a:ext>
            </a:extLst>
          </p:cNvPr>
          <p:cNvSpPr/>
          <p:nvPr/>
        </p:nvSpPr>
        <p:spPr>
          <a:xfrm>
            <a:off x="8442168" y="4050624"/>
            <a:ext cx="1419726" cy="72189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v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B7DDDF-1534-4D75-83B5-7705ADBE2470}"/>
              </a:ext>
            </a:extLst>
          </p:cNvPr>
          <p:cNvSpPr/>
          <p:nvPr/>
        </p:nvSpPr>
        <p:spPr>
          <a:xfrm>
            <a:off x="6597320" y="4961022"/>
            <a:ext cx="1419726" cy="721895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AF7435-2F59-4CFE-B654-990377B2F5FA}"/>
              </a:ext>
            </a:extLst>
          </p:cNvPr>
          <p:cNvSpPr/>
          <p:nvPr/>
        </p:nvSpPr>
        <p:spPr>
          <a:xfrm>
            <a:off x="6148141" y="3260552"/>
            <a:ext cx="1419726" cy="721895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9C5D04-620D-4A75-BB2C-E9CC3AE3842F}"/>
              </a:ext>
            </a:extLst>
          </p:cNvPr>
          <p:cNvSpPr/>
          <p:nvPr/>
        </p:nvSpPr>
        <p:spPr>
          <a:xfrm>
            <a:off x="7672140" y="1415715"/>
            <a:ext cx="1419726" cy="721895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9F250B-1526-4235-8FFC-01D653A554ED}"/>
              </a:ext>
            </a:extLst>
          </p:cNvPr>
          <p:cNvSpPr/>
          <p:nvPr/>
        </p:nvSpPr>
        <p:spPr>
          <a:xfrm>
            <a:off x="8017044" y="3096122"/>
            <a:ext cx="1419726" cy="72189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80DF21-7CAB-434D-A3C4-CB8F6938108C}"/>
              </a:ext>
            </a:extLst>
          </p:cNvPr>
          <p:cNvSpPr/>
          <p:nvPr/>
        </p:nvSpPr>
        <p:spPr>
          <a:xfrm>
            <a:off x="9709489" y="4584039"/>
            <a:ext cx="1419726" cy="72189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B202A4-6A3F-49EE-A2EA-EC7DBF8E4FB0}"/>
              </a:ext>
            </a:extLst>
          </p:cNvPr>
          <p:cNvSpPr/>
          <p:nvPr/>
        </p:nvSpPr>
        <p:spPr>
          <a:xfrm>
            <a:off x="6926180" y="3966409"/>
            <a:ext cx="1419726" cy="721895"/>
          </a:xfrm>
          <a:prstGeom prst="ellipse">
            <a:avLst/>
          </a:prstGeom>
          <a:solidFill>
            <a:srgbClr val="ED2F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`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D4A8A9-1001-46A9-9EE2-3834B194A645}"/>
              </a:ext>
            </a:extLst>
          </p:cNvPr>
          <p:cNvSpPr/>
          <p:nvPr/>
        </p:nvSpPr>
        <p:spPr>
          <a:xfrm>
            <a:off x="4768515" y="2362200"/>
            <a:ext cx="1419726" cy="72189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U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E2777C-190F-46AE-92A7-0F256EB6ACA6}"/>
              </a:ext>
            </a:extLst>
          </p:cNvPr>
          <p:cNvSpPr/>
          <p:nvPr/>
        </p:nvSpPr>
        <p:spPr>
          <a:xfrm>
            <a:off x="7952879" y="2286000"/>
            <a:ext cx="1419726" cy="721895"/>
          </a:xfrm>
          <a:prstGeom prst="ellipse">
            <a:avLst/>
          </a:prstGeom>
          <a:solidFill>
            <a:srgbClr val="99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17FC85-4B58-4472-B9A9-CB694ADCC05A}"/>
              </a:ext>
            </a:extLst>
          </p:cNvPr>
          <p:cNvSpPr/>
          <p:nvPr/>
        </p:nvSpPr>
        <p:spPr>
          <a:xfrm>
            <a:off x="6059907" y="1319460"/>
            <a:ext cx="1419726" cy="721895"/>
          </a:xfrm>
          <a:prstGeom prst="ellipse">
            <a:avLst/>
          </a:prstGeom>
          <a:solidFill>
            <a:srgbClr val="ED2F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E7E4355-56D0-4100-A680-F7C6307DD302}"/>
              </a:ext>
            </a:extLst>
          </p:cNvPr>
          <p:cNvSpPr/>
          <p:nvPr/>
        </p:nvSpPr>
        <p:spPr>
          <a:xfrm>
            <a:off x="8277731" y="4944981"/>
            <a:ext cx="1419726" cy="721895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G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78AB2A-71E0-4795-ADFC-ED6DC961D6D5}"/>
              </a:ext>
            </a:extLst>
          </p:cNvPr>
          <p:cNvSpPr/>
          <p:nvPr/>
        </p:nvSpPr>
        <p:spPr>
          <a:xfrm>
            <a:off x="2354184" y="3954382"/>
            <a:ext cx="1419726" cy="721895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utonnyMJ" pitchFamily="2" charset="0"/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305D2-34EA-4162-A264-0F65D2ED6411}"/>
              </a:ext>
            </a:extLst>
          </p:cNvPr>
          <p:cNvSpPr txBox="1"/>
          <p:nvPr/>
        </p:nvSpPr>
        <p:spPr>
          <a:xfrm>
            <a:off x="3878176" y="6103678"/>
            <a:ext cx="49776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srgbClr val="00B0F0"/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SutonnyMJ" pitchFamily="2" charset="0"/>
              </a:rPr>
              <a:t>G¸‡</a:t>
            </a:r>
            <a:r>
              <a:rPr lang="en-US" sz="2800" b="1" dirty="0" err="1">
                <a:latin typeface="SutonnyMJ" pitchFamily="2" charset="0"/>
              </a:rPr>
              <a:t>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wK‡mi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cÖZxK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</a:rPr>
              <a:t> G¸‡</a:t>
            </a:r>
            <a:r>
              <a:rPr lang="en-US" sz="2800" b="1" dirty="0" err="1">
                <a:latin typeface="SutonnyMJ" pitchFamily="2" charset="0"/>
              </a:rPr>
              <a:t>jv‡K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e‡j</a:t>
            </a:r>
            <a:r>
              <a:rPr lang="en-US" sz="2800" b="1" dirty="0">
                <a:latin typeface="SutonnyMJ" pitchFamily="2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052C0D-673C-41C3-A2CD-0C921028A1E4}"/>
              </a:ext>
            </a:extLst>
          </p:cNvPr>
          <p:cNvSpPr txBox="1"/>
          <p:nvPr/>
        </p:nvSpPr>
        <p:spPr>
          <a:xfrm>
            <a:off x="2791303" y="156051"/>
            <a:ext cx="676659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srgbClr val="ED2FB7"/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SutonnyMJ" pitchFamily="2" charset="0"/>
              </a:rPr>
              <a:t>G¸‡</a:t>
            </a:r>
            <a:r>
              <a:rPr lang="en-US" sz="2800" b="1" dirty="0" err="1">
                <a:latin typeface="SutonnyMJ" pitchFamily="2" charset="0"/>
              </a:rPr>
              <a:t>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n‡”Q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evsjv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aŸwbi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cÖZxK</a:t>
            </a:r>
            <a:r>
              <a:rPr lang="en-US" sz="2800" b="1" dirty="0">
                <a:latin typeface="SutonnyMJ" pitchFamily="2" charset="0"/>
              </a:rPr>
              <a:t>, G¸‡</a:t>
            </a:r>
            <a:r>
              <a:rPr lang="en-US" sz="2800" b="1" dirty="0" err="1">
                <a:latin typeface="SutonnyMJ" pitchFamily="2" charset="0"/>
              </a:rPr>
              <a:t>jv‡K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evsjv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eY</a:t>
            </a:r>
            <a:r>
              <a:rPr lang="en-US" sz="2800" b="1" dirty="0">
                <a:latin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</a:rPr>
              <a:t>e‡j</a:t>
            </a:r>
            <a:r>
              <a:rPr lang="en-US" sz="2800" b="1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2618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86C9C-CE72-4A7D-BFF7-149A4CD2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9DBD-49B8-4124-A225-AD5AB694535C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1936-A427-42B6-90E8-492F9899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A1D0-1253-4004-9F0F-DC57803A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30</a:t>
            </a:fld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58474E7-A9B2-46AB-ABB3-754242DD6AA8}"/>
              </a:ext>
            </a:extLst>
          </p:cNvPr>
          <p:cNvSpPr/>
          <p:nvPr/>
        </p:nvSpPr>
        <p:spPr>
          <a:xfrm rot="20148625">
            <a:off x="1006354" y="471598"/>
            <a:ext cx="2840640" cy="2131230"/>
          </a:xfrm>
          <a:prstGeom prst="hear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hooaiMatraMJ" panose="00000400000000000000" pitchFamily="2" charset="0"/>
                <a:cs typeface="KhooaiMatraMJ" panose="00000400000000000000" pitchFamily="2" charset="0"/>
              </a:rPr>
              <a:t>evwoi</a:t>
            </a:r>
            <a:r>
              <a:rPr lang="en-US" sz="3600" b="1" dirty="0"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3600" b="1" dirty="0" err="1">
                <a:latin typeface="KhooaiMatraMJ" panose="00000400000000000000" pitchFamily="2" charset="0"/>
                <a:cs typeface="KhooaiMatraMJ" panose="00000400000000000000" pitchFamily="2" charset="0"/>
              </a:rPr>
              <a:t>KvR</a:t>
            </a:r>
            <a:endParaRPr lang="en-US" sz="3600" b="1" dirty="0">
              <a:latin typeface="KhooaiMatraMJ" panose="00000400000000000000" pitchFamily="2" charset="0"/>
              <a:cs typeface="KhooaiMatraMJ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9812F-EC42-421F-90B1-0BB6BADCDC8F}"/>
              </a:ext>
            </a:extLst>
          </p:cNvPr>
          <p:cNvSpPr txBox="1"/>
          <p:nvPr/>
        </p:nvSpPr>
        <p:spPr>
          <a:xfrm>
            <a:off x="409074" y="2715121"/>
            <a:ext cx="11219048" cy="2229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Av‡jvwPZ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cvV</a:t>
            </a:r>
            <a:r>
              <a:rPr lang="en-US" sz="2400" b="1" dirty="0">
                <a:latin typeface="SutonnyMJ" pitchFamily="2" charset="0"/>
              </a:rPr>
              <a:t>¸‡</a:t>
            </a:r>
            <a:r>
              <a:rPr lang="en-US" sz="2400" b="1" dirty="0" err="1">
                <a:latin typeface="SutonnyMJ" pitchFamily="2" charset="0"/>
              </a:rPr>
              <a:t>jv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Zvgv</a:t>
            </a:r>
            <a:r>
              <a:rPr lang="en-US" sz="2400" b="1" dirty="0">
                <a:latin typeface="SutonnyMJ" pitchFamily="2" charset="0"/>
              </a:rPr>
              <a:t>‡`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cvV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eB‡qi</a:t>
            </a:r>
            <a:r>
              <a:rPr lang="en-US" sz="2400" b="1" dirty="0">
                <a:latin typeface="SutonnyMJ" pitchFamily="2" charset="0"/>
              </a:rPr>
              <a:t> mv‡_ </a:t>
            </a:r>
            <a:r>
              <a:rPr lang="en-US" sz="2400" b="1" dirty="0" err="1">
                <a:latin typeface="SutonnyMJ" pitchFamily="2" charset="0"/>
              </a:rPr>
              <a:t>KZUv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mvgvÄm¨c~Y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cy•Lvbycy•L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fv‡e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ch</a:t>
            </a:r>
            <a:r>
              <a:rPr lang="en-US" sz="2400" b="1" dirty="0">
                <a:latin typeface="SutonnyMJ" pitchFamily="2" charset="0"/>
              </a:rPr>
              <a:t>©‡</a:t>
            </a:r>
            <a:r>
              <a:rPr lang="en-US" sz="2400" b="1" dirty="0" err="1">
                <a:latin typeface="SutonnyMJ" pitchFamily="2" charset="0"/>
              </a:rPr>
              <a:t>eÿY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Ki‡e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2959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2AC80-9A6E-4D69-AC0D-8B03216F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145B-5F6D-4D1F-BE50-8B0527F49784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FDCDD-BC81-410B-B7E3-382C5B21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F9F8C-824A-48CD-9613-348A8B4A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 descr="it-4.jpg">
            <a:extLst>
              <a:ext uri="{FF2B5EF4-FFF2-40B4-BE49-F238E27FC236}">
                <a16:creationId xmlns:a16="http://schemas.microsoft.com/office/drawing/2014/main" id="{73FFF72E-D037-4C58-8BB7-508B3891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845" y="2507771"/>
            <a:ext cx="3200400" cy="243839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 Diagonal Corner Rectangle 3">
            <a:extLst>
              <a:ext uri="{FF2B5EF4-FFF2-40B4-BE49-F238E27FC236}">
                <a16:creationId xmlns:a16="http://schemas.microsoft.com/office/drawing/2014/main" id="{075A3BC9-BFB7-4887-AD61-B12452E7B409}"/>
              </a:ext>
            </a:extLst>
          </p:cNvPr>
          <p:cNvSpPr/>
          <p:nvPr/>
        </p:nvSpPr>
        <p:spPr>
          <a:xfrm>
            <a:off x="1319696" y="2664653"/>
            <a:ext cx="2081500" cy="2179931"/>
          </a:xfrm>
          <a:prstGeom prst="round2DiagRect">
            <a:avLst/>
          </a:prstGeom>
          <a:solidFill>
            <a:srgbClr val="4820F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80130-65E6-4B22-988A-B24938F356D6}"/>
              </a:ext>
            </a:extLst>
          </p:cNvPr>
          <p:cNvSpPr txBox="1"/>
          <p:nvPr/>
        </p:nvSpPr>
        <p:spPr>
          <a:xfrm>
            <a:off x="1139490" y="5663625"/>
            <a:ext cx="22617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CDB84-33D3-4A0B-8E66-51979E40A27D}"/>
              </a:ext>
            </a:extLst>
          </p:cNvPr>
          <p:cNvSpPr txBox="1"/>
          <p:nvPr/>
        </p:nvSpPr>
        <p:spPr>
          <a:xfrm>
            <a:off x="4415633" y="5403930"/>
            <a:ext cx="20747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Books,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 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2DAD4-06D1-4222-8E41-8CCCCBD5DB99}"/>
              </a:ext>
            </a:extLst>
          </p:cNvPr>
          <p:cNvSpPr txBox="1"/>
          <p:nvPr/>
        </p:nvSpPr>
        <p:spPr>
          <a:xfrm>
            <a:off x="8053511" y="5593285"/>
            <a:ext cx="274319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E6385-0E9F-40F8-BFF4-602E319AFF34}"/>
              </a:ext>
            </a:extLst>
          </p:cNvPr>
          <p:cNvSpPr txBox="1"/>
          <p:nvPr/>
        </p:nvSpPr>
        <p:spPr>
          <a:xfrm>
            <a:off x="901629" y="766879"/>
            <a:ext cx="4193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663300"/>
                </a:solidFill>
                <a:latin typeface="PandulipiEMJ" pitchFamily="2" charset="0"/>
              </a:rPr>
              <a:t>Z_¨ </a:t>
            </a:r>
            <a:r>
              <a:rPr lang="en-US" sz="4800" b="1" dirty="0" err="1">
                <a:solidFill>
                  <a:srgbClr val="663300"/>
                </a:solidFill>
                <a:latin typeface="PandulipiEMJ" pitchFamily="2" charset="0"/>
              </a:rPr>
              <a:t>m~Î</a:t>
            </a:r>
            <a:r>
              <a:rPr lang="en-US" sz="4800" b="1" dirty="0">
                <a:solidFill>
                  <a:srgbClr val="663300"/>
                </a:solidFill>
                <a:latin typeface="PandulipiEMJ" pitchFamily="2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9737E-67B8-42D0-A662-ACCCD4F36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80" y="2373931"/>
            <a:ext cx="1806871" cy="247065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16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9D84A-83E6-4584-88A6-7CAFBA2D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FD51-6AC2-4F67-A435-9754264AC681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48E3D-DFF3-414D-9615-C51992E2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3DA3D-167F-480A-A223-23266E5A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EFC3D-4894-4AD9-B185-46852EE0CC80}"/>
              </a:ext>
            </a:extLst>
          </p:cNvPr>
          <p:cNvSpPr txBox="1"/>
          <p:nvPr/>
        </p:nvSpPr>
        <p:spPr>
          <a:xfrm>
            <a:off x="2213811" y="886263"/>
            <a:ext cx="88433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PandulipiEMJ" pitchFamily="2" charset="0"/>
              </a:rPr>
              <a:t>ab¨ev</a:t>
            </a:r>
            <a:r>
              <a:rPr lang="en-US" sz="6000" b="1" dirty="0">
                <a:solidFill>
                  <a:srgbClr val="FF0000"/>
                </a:solidFill>
                <a:latin typeface="PandulipiEMJ" pitchFamily="2" charset="0"/>
              </a:rPr>
              <a:t>` </a:t>
            </a:r>
            <a:r>
              <a:rPr lang="en-US" sz="6000" b="1" dirty="0" err="1">
                <a:solidFill>
                  <a:srgbClr val="FF0000"/>
                </a:solidFill>
                <a:latin typeface="PandulipiEMJ" pitchFamily="2" charset="0"/>
              </a:rPr>
              <a:t>mKj‡K</a:t>
            </a:r>
            <a:endParaRPr lang="en-US" sz="6000" b="1" dirty="0">
              <a:solidFill>
                <a:srgbClr val="FF0000"/>
              </a:solidFill>
              <a:latin typeface="PandulipiEMJ" pitchFamily="2" charset="0"/>
            </a:endParaRPr>
          </a:p>
          <a:p>
            <a:pPr algn="ctr"/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ciewZ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©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K¬vm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Dc‡fvM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Kivi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Avgš¿Y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iBj</a:t>
            </a:r>
            <a:endParaRPr lang="en-US" sz="4800" b="1" dirty="0">
              <a:solidFill>
                <a:srgbClr val="7030A0"/>
              </a:solidFill>
              <a:latin typeface="PandulipiE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4DEA4-674C-4BA3-8623-9B9B7DE4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65377"/>
            <a:ext cx="3999570" cy="32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0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28839-CC23-42A7-A575-40B4E7E0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5B20-229C-4951-8409-8461B36771DD}" type="datetime3">
              <a:rPr lang="en-US" smtClean="0"/>
              <a:t>3 July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AAACA-0957-4D15-85A5-3E534230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DECBC-D874-428E-A8C3-7D415FEBED73}"/>
              </a:ext>
            </a:extLst>
          </p:cNvPr>
          <p:cNvSpPr txBox="1"/>
          <p:nvPr/>
        </p:nvSpPr>
        <p:spPr>
          <a:xfrm>
            <a:off x="2634385" y="575603"/>
            <a:ext cx="7207624" cy="132343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আজকের 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r>
              <a:rPr lang="bn-BD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3120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2E3A9-0F66-42C7-BADE-B1E4B43CE79A}"/>
              </a:ext>
            </a:extLst>
          </p:cNvPr>
          <p:cNvSpPr txBox="1"/>
          <p:nvPr/>
        </p:nvSpPr>
        <p:spPr>
          <a:xfrm>
            <a:off x="1949108" y="2562362"/>
            <a:ext cx="9023684" cy="2523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evsjv</a:t>
            </a:r>
            <a:r>
              <a:rPr lang="en-US" sz="6000" b="1" dirty="0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fvlvi</a:t>
            </a:r>
            <a:r>
              <a:rPr lang="en-US" sz="6000" b="1" dirty="0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aŸwb</a:t>
            </a:r>
            <a:r>
              <a:rPr lang="en-US" sz="6000" b="1" dirty="0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I </a:t>
            </a:r>
            <a:r>
              <a:rPr lang="en-US" sz="6000" b="1" dirty="0" err="1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eY</a:t>
            </a:r>
            <a:r>
              <a:rPr lang="en-US" sz="6000" b="1" dirty="0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© </a:t>
            </a:r>
            <a:r>
              <a:rPr lang="en-US" sz="6000" b="1" dirty="0" err="1">
                <a:solidFill>
                  <a:srgbClr val="3E1B59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cÖKiY</a:t>
            </a:r>
            <a:endParaRPr lang="en-US" sz="5400" b="1" dirty="0">
              <a:solidFill>
                <a:srgbClr val="3E1B59"/>
              </a:solidFill>
              <a:latin typeface="KhooaiMatraMJ" panose="00000400000000000000" pitchFamily="2" charset="0"/>
              <a:cs typeface="KhooaiMatraMJ" panose="000004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663300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Aa¨vq</a:t>
            </a:r>
            <a:r>
              <a:rPr lang="en-US" sz="5400" b="1" dirty="0">
                <a:solidFill>
                  <a:srgbClr val="663300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: </a:t>
            </a:r>
            <a:r>
              <a:rPr lang="en-US" sz="5400" b="1" dirty="0" err="1">
                <a:solidFill>
                  <a:srgbClr val="0000CC"/>
                </a:solidFill>
                <a:latin typeface="SutonnyMJ" pitchFamily="2" charset="0"/>
                <a:cs typeface="KhooaiMatraMJ" panose="00000400000000000000" pitchFamily="2" charset="0"/>
              </a:rPr>
              <a:t>wØZxq</a:t>
            </a:r>
            <a:endParaRPr lang="en-US" sz="5400" b="1" dirty="0">
              <a:solidFill>
                <a:srgbClr val="0000CC"/>
              </a:solidFill>
              <a:latin typeface="SutonnyMJ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hialkhanMJ" pitchFamily="2" charset="0"/>
              </a:rPr>
              <a:t>cwi</a:t>
            </a:r>
            <a:r>
              <a:rPr lang="en-US" sz="4400" b="1" dirty="0">
                <a:solidFill>
                  <a:srgbClr val="FF0000"/>
                </a:solidFill>
                <a:latin typeface="ArhialkhanMJ" pitchFamily="2" charset="0"/>
              </a:rPr>
              <a:t>‡”Q`: </a:t>
            </a:r>
            <a:r>
              <a:rPr lang="en-US" sz="4400" b="1" dirty="0" err="1">
                <a:solidFill>
                  <a:srgbClr val="663300"/>
                </a:solidFill>
                <a:latin typeface="GangaMJ " pitchFamily="2" charset="0"/>
              </a:rPr>
              <a:t>cª_g</a:t>
            </a:r>
            <a:endParaRPr lang="en-US" sz="4400" b="1" dirty="0">
              <a:solidFill>
                <a:srgbClr val="663300"/>
              </a:solidFill>
              <a:latin typeface="GangaMJ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2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EDE93-EA64-4D46-8FCD-02F448B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7D2-A6E9-423A-A28F-4F4BD4EBB68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B34C5-AFF7-4DF1-A7E6-09B3A368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7454B-0A71-4518-93FA-7B9A5A13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5</a:t>
            </a:fld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6F63258F-BD43-4B29-B5EF-9E80F70BE045}"/>
              </a:ext>
            </a:extLst>
          </p:cNvPr>
          <p:cNvSpPr/>
          <p:nvPr/>
        </p:nvSpPr>
        <p:spPr>
          <a:xfrm flipH="1">
            <a:off x="8326320" y="1618180"/>
            <a:ext cx="2406315" cy="1101581"/>
          </a:xfrm>
          <a:prstGeom prst="teardrop">
            <a:avLst>
              <a:gd name="adj" fmla="val 104143"/>
            </a:avLst>
          </a:prstGeom>
          <a:solidFill>
            <a:srgbClr val="3E001F"/>
          </a:solidFill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utonnyMJ" pitchFamily="2" charset="0"/>
              </a:rPr>
              <a:t>wkLb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dj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B051C114-C950-4F9B-BF7F-025653F51F72}"/>
              </a:ext>
            </a:extLst>
          </p:cNvPr>
          <p:cNvSpPr/>
          <p:nvPr/>
        </p:nvSpPr>
        <p:spPr>
          <a:xfrm>
            <a:off x="1581092" y="697769"/>
            <a:ext cx="7363325" cy="5354115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SutonnyMJ" pitchFamily="2" charset="0"/>
              </a:rPr>
              <a:t>GB </a:t>
            </a:r>
            <a:r>
              <a:rPr lang="en-US" sz="4400" b="1" dirty="0" err="1">
                <a:latin typeface="SutonnyMJ" pitchFamily="2" charset="0"/>
              </a:rPr>
              <a:t>cvV</a:t>
            </a:r>
            <a:r>
              <a:rPr lang="en-US" sz="4400" b="1" dirty="0">
                <a:latin typeface="SutonnyMJ" pitchFamily="2" charset="0"/>
              </a:rPr>
              <a:t> ‡</a:t>
            </a:r>
            <a:r>
              <a:rPr lang="en-US" sz="4400" b="1" dirty="0" err="1">
                <a:latin typeface="SutonnyMJ" pitchFamily="2" charset="0"/>
              </a:rPr>
              <a:t>k‡l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wkÿv</a:t>
            </a:r>
            <a:r>
              <a:rPr lang="en-US" sz="4400" b="1" dirty="0">
                <a:latin typeface="SutonnyMJ" pitchFamily="2" charset="0"/>
              </a:rPr>
              <a:t>_©xiv-</a:t>
            </a:r>
          </a:p>
          <a:p>
            <a:pPr algn="ctr"/>
            <a:r>
              <a:rPr lang="en-US" sz="3600" b="1" dirty="0" err="1">
                <a:latin typeface="SutonnyMJ" pitchFamily="2" charset="0"/>
              </a:rPr>
              <a:t>aŸwbi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msÁv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ej‡Z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</a:rPr>
              <a:t>,</a:t>
            </a:r>
          </a:p>
          <a:p>
            <a:pPr algn="ctr"/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aŸwbi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cÖKvi‡f</a:t>
            </a:r>
            <a:r>
              <a:rPr lang="en-US" sz="3600" b="1" dirty="0">
                <a:latin typeface="SutonnyMJ" pitchFamily="2" charset="0"/>
              </a:rPr>
              <a:t>` </a:t>
            </a:r>
            <a:r>
              <a:rPr lang="en-US" sz="3600" b="1" dirty="0" err="1">
                <a:latin typeface="SutonnyMJ" pitchFamily="2" charset="0"/>
              </a:rPr>
              <a:t>eY©bv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</a:rPr>
              <a:t>,</a:t>
            </a:r>
          </a:p>
          <a:p>
            <a:pPr algn="ctr"/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D”PviY</a:t>
            </a:r>
            <a:r>
              <a:rPr lang="en-US" sz="3600" b="1" dirty="0">
                <a:latin typeface="SutonnyMJ" pitchFamily="2" charset="0"/>
              </a:rPr>
              <a:t> ¯’</a:t>
            </a:r>
            <a:r>
              <a:rPr lang="en-US" sz="3600" b="1" dirty="0" err="1">
                <a:latin typeface="SutonnyMJ" pitchFamily="2" charset="0"/>
              </a:rPr>
              <a:t>vb</a:t>
            </a:r>
            <a:r>
              <a:rPr lang="en-US" sz="3600" b="1" dirty="0">
                <a:latin typeface="SutonnyMJ" pitchFamily="2" charset="0"/>
              </a:rPr>
              <a:t> †f‡` </a:t>
            </a:r>
            <a:r>
              <a:rPr lang="en-US" sz="3600" b="1" dirty="0" err="1">
                <a:latin typeface="SutonnyMJ" pitchFamily="2" charset="0"/>
              </a:rPr>
              <a:t>aŸwbi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cÖKvi‡f</a:t>
            </a:r>
            <a:r>
              <a:rPr lang="en-US" sz="3600" b="1" dirty="0">
                <a:latin typeface="SutonnyMJ" pitchFamily="2" charset="0"/>
              </a:rPr>
              <a:t>` </a:t>
            </a:r>
            <a:r>
              <a:rPr lang="en-US" sz="3600" b="1" dirty="0" err="1">
                <a:latin typeface="SutonnyMJ" pitchFamily="2" charset="0"/>
              </a:rPr>
              <a:t>we‡kølY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</a:rPr>
              <a:t>, 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38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F943D-21FC-475E-997A-FD0230EE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D9-1765-4360-B8C3-0249152FC44E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C906-2488-4452-AF9D-C24D7492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BEE37-F8A1-4D7E-B063-010B5F4B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6</a:t>
            </a:fld>
            <a:endParaRPr lang="en-US"/>
          </a:p>
        </p:txBody>
      </p:sp>
      <p:sp>
        <p:nvSpPr>
          <p:cNvPr id="5" name="Down Arrow Callout 1">
            <a:extLst>
              <a:ext uri="{FF2B5EF4-FFF2-40B4-BE49-F238E27FC236}">
                <a16:creationId xmlns:a16="http://schemas.microsoft.com/office/drawing/2014/main" id="{601AF80C-55CC-42C6-B21D-13858CC59D00}"/>
              </a:ext>
            </a:extLst>
          </p:cNvPr>
          <p:cNvSpPr/>
          <p:nvPr/>
        </p:nvSpPr>
        <p:spPr>
          <a:xfrm>
            <a:off x="1592093" y="764765"/>
            <a:ext cx="9031795" cy="5328470"/>
          </a:xfrm>
          <a:prstGeom prst="downArrowCallout">
            <a:avLst>
              <a:gd name="adj1" fmla="val 71196"/>
              <a:gd name="adj2" fmla="val 55104"/>
              <a:gd name="adj3" fmla="val 25000"/>
              <a:gd name="adj4" fmla="val 64977"/>
            </a:avLst>
          </a:prstGeom>
          <a:solidFill>
            <a:schemeClr val="accent2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g~j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cvV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Dc¯’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vcb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  <a:latin typeface="MeghnaMJ " panose="00000400000000000000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wb¤œi~c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doni MT Condensed" panose="020706060806060202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021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1FE3C-12C8-4D02-94D3-D190BAF7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FDE-5995-49CC-B43D-4A1708E26D9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C12AC-88F0-4243-953E-473A3EFC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1C553-1DA1-42A0-8287-DD7B2117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7</a:t>
            </a:fld>
            <a:endParaRPr lang="en-US"/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C63F5074-BB2F-467E-8FE8-163F1334B2DB}"/>
              </a:ext>
            </a:extLst>
          </p:cNvPr>
          <p:cNvSpPr/>
          <p:nvPr/>
        </p:nvSpPr>
        <p:spPr>
          <a:xfrm>
            <a:off x="3363923" y="587880"/>
            <a:ext cx="6066986" cy="844062"/>
          </a:xfrm>
          <a:prstGeom prst="star32">
            <a:avLst>
              <a:gd name="adj" fmla="val 34869"/>
            </a:avLst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Prodip_Chandra" pitchFamily="2" charset="0"/>
              </a:rPr>
              <a:t>cÖviw</a:t>
            </a:r>
            <a:r>
              <a:rPr lang="en-US" sz="2400" b="1" dirty="0">
                <a:latin typeface="Prodip_Chandra" pitchFamily="2" charset="0"/>
              </a:rPr>
              <a:t>¤¢</a:t>
            </a:r>
            <a:r>
              <a:rPr lang="en-US" sz="2400" b="1" dirty="0" err="1">
                <a:latin typeface="Prodip_Chandra" pitchFamily="2" charset="0"/>
              </a:rPr>
              <a:t>Kv</a:t>
            </a:r>
            <a:endParaRPr lang="en-US" sz="2400" b="1" dirty="0">
              <a:latin typeface="Prodip_Chandr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B1D2A-63EA-45D2-BF80-6D9EB82E7435}"/>
              </a:ext>
            </a:extLst>
          </p:cNvPr>
          <p:cNvSpPr txBox="1"/>
          <p:nvPr/>
        </p:nvSpPr>
        <p:spPr>
          <a:xfrm>
            <a:off x="637674" y="2216876"/>
            <a:ext cx="1138187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Gi </a:t>
            </a:r>
            <a:r>
              <a:rPr lang="en-US" sz="2400" b="1" dirty="0" err="1">
                <a:latin typeface="SutonnyMJ" pitchFamily="2" charset="0"/>
              </a:rPr>
              <a:t>Bs‡iwR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cÖwZkã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n‡”Q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Sound,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mvaviYZ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†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h‡Kvb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ai‡Yi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kã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)†K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aŸwb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hvq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| †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hgb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cvwLi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WvK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hš¿cvwZi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kã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b`xi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Kj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Kj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Zvb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BZ</a:t>
            </a:r>
            <a:r>
              <a:rPr lang="en-US" sz="2400" b="1" dirty="0" err="1">
                <a:latin typeface="SutonnyMJ" pitchFamily="2" charset="0"/>
              </a:rPr>
              <a:t>¨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vw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`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meB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wfbœ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wfbœfv‡e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aŸwb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|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wKš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‘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fvlvi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†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ÿ‡Î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aŸwbi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A_©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GKUz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wfbœ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|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536E7F-5165-408A-AD31-7B423A729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76" y="4236138"/>
            <a:ext cx="3095124" cy="2302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332D5C-2503-46AA-9CF4-FCE1B3E87A80}"/>
              </a:ext>
            </a:extLst>
          </p:cNvPr>
          <p:cNvSpPr txBox="1"/>
          <p:nvPr/>
        </p:nvSpPr>
        <p:spPr>
          <a:xfrm>
            <a:off x="637674" y="3248548"/>
            <a:ext cx="1138187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 err="1">
                <a:latin typeface="SutonnyMJ" pitchFamily="2" charset="0"/>
              </a:rPr>
              <a:t>dzmdzm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ZvwoZ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evZvm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Mjbvjx</a:t>
            </a:r>
            <a:r>
              <a:rPr lang="en-US" sz="2400" b="1" dirty="0">
                <a:latin typeface="SutonnyMJ" pitchFamily="2" charset="0"/>
              </a:rPr>
              <a:t> I </a:t>
            </a:r>
            <a:r>
              <a:rPr lang="en-US" sz="2400" b="1" dirty="0" err="1">
                <a:latin typeface="SutonnyMJ" pitchFamily="2" charset="0"/>
              </a:rPr>
              <a:t>gyLweei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bvbv</a:t>
            </a:r>
            <a:r>
              <a:rPr lang="en-US" sz="2400" b="1" dirty="0">
                <a:latin typeface="SutonnyMJ" pitchFamily="2" charset="0"/>
              </a:rPr>
              <a:t> ¯’</a:t>
            </a:r>
            <a:r>
              <a:rPr lang="en-US" sz="2400" b="1" dirty="0" err="1">
                <a:latin typeface="SutonnyMJ" pitchFamily="2" charset="0"/>
              </a:rPr>
              <a:t>vb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cwi‡q</a:t>
            </a:r>
            <a:r>
              <a:rPr lang="en-US" sz="2400" b="1" dirty="0">
                <a:latin typeface="SutonnyMJ" pitchFamily="2" charset="0"/>
              </a:rPr>
              <a:t> †h me A_©‡</a:t>
            </a:r>
            <a:r>
              <a:rPr lang="en-US" sz="2400" b="1" dirty="0" err="1">
                <a:latin typeface="SutonnyMJ" pitchFamily="2" charset="0"/>
              </a:rPr>
              <a:t>evaK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kã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m„wó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K‡i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Zv‡KB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aŸwb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8B4E91-2861-4F18-A502-C9A5FA4E0DDE}"/>
              </a:ext>
            </a:extLst>
          </p:cNvPr>
          <p:cNvSpPr/>
          <p:nvPr/>
        </p:nvSpPr>
        <p:spPr>
          <a:xfrm>
            <a:off x="5317959" y="1468038"/>
            <a:ext cx="1961145" cy="65277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</a:rPr>
              <a:t>aŸwb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68EAAE-5E91-4CF7-ABBA-414055B23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52" y="4236138"/>
            <a:ext cx="2302773" cy="23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5465B-FA15-4C5B-A1A7-D4A76B0E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E035F-F46D-4C6C-9FC5-9863E341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0E455-4EC8-4BC1-A1DA-64EC07B5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956BE-B3FD-4300-901F-4B9A70D12207}"/>
              </a:ext>
            </a:extLst>
          </p:cNvPr>
          <p:cNvSpPr txBox="1"/>
          <p:nvPr/>
        </p:nvSpPr>
        <p:spPr>
          <a:xfrm>
            <a:off x="4836693" y="481252"/>
            <a:ext cx="2153653" cy="541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ED2FB7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utonnyMJ" pitchFamily="2" charset="0"/>
              </a:rPr>
              <a:t>aŸwbi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cÖKvi‡f</a:t>
            </a:r>
            <a:r>
              <a:rPr lang="en-US" sz="2800" b="1" dirty="0">
                <a:latin typeface="SutonnyMJ" pitchFamily="2" charset="0"/>
              </a:rPr>
              <a:t>`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3C1E7-534B-43AE-999C-AB2C40558B80}"/>
              </a:ext>
            </a:extLst>
          </p:cNvPr>
          <p:cNvSpPr txBox="1"/>
          <p:nvPr/>
        </p:nvSpPr>
        <p:spPr>
          <a:xfrm>
            <a:off x="1311447" y="1187103"/>
            <a:ext cx="89154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fvlvi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¸‡</a:t>
            </a:r>
            <a:r>
              <a:rPr lang="en-US" sz="2400" b="1" dirty="0" err="1">
                <a:latin typeface="SutonnyMJ" pitchFamily="2" charset="0"/>
              </a:rPr>
              <a:t>jv‡K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fv‡M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nq:        1.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        2. </a:t>
            </a:r>
            <a:r>
              <a:rPr lang="en-US" sz="2400" b="1" dirty="0" err="1">
                <a:latin typeface="SutonnyMJ" pitchFamily="2" charset="0"/>
              </a:rPr>
              <a:t>e¨ÄbaŸwb</a:t>
            </a:r>
            <a:r>
              <a:rPr lang="en-US" sz="2400" b="1" dirty="0">
                <a:latin typeface="SutonnyMJ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B6B24-D5F2-413B-A7FE-9376028489FF}"/>
              </a:ext>
            </a:extLst>
          </p:cNvPr>
          <p:cNvSpPr txBox="1"/>
          <p:nvPr/>
        </p:nvSpPr>
        <p:spPr>
          <a:xfrm>
            <a:off x="589546" y="1901006"/>
            <a:ext cx="1138187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1. 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>
                <a:latin typeface="SutonnyMJ" pitchFamily="2" charset="0"/>
              </a:rPr>
              <a:t>  †h </a:t>
            </a:r>
            <a:r>
              <a:rPr lang="en-US" sz="2400" b="1" dirty="0" err="1">
                <a:latin typeface="SutonnyMJ" pitchFamily="2" charset="0"/>
              </a:rPr>
              <a:t>mKj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dzmdzm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ZvwoZ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evZvm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gyLwee‡ii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Kv_vI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evavcÖvß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nqbv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Zv‡KB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¯^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iaŸwb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Vowel Sound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590241-52F4-431B-8BA0-379D384A2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8" y="4714585"/>
            <a:ext cx="2981325" cy="2124075"/>
          </a:xfrm>
          <a:prstGeom prst="rect">
            <a:avLst/>
          </a:prstGeom>
          <a:ln w="38100" cap="sq">
            <a:solidFill>
              <a:srgbClr val="F67E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B6081F5-4537-4B4F-BC19-D7B4E914E416}"/>
              </a:ext>
            </a:extLst>
          </p:cNvPr>
          <p:cNvSpPr txBox="1"/>
          <p:nvPr/>
        </p:nvSpPr>
        <p:spPr>
          <a:xfrm>
            <a:off x="6990346" y="2935698"/>
            <a:ext cx="26589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A, G, D, I, Av 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ED2E74B-3572-49E7-85CB-0CD2133A85B7}"/>
              </a:ext>
            </a:extLst>
          </p:cNvPr>
          <p:cNvSpPr/>
          <p:nvPr/>
        </p:nvSpPr>
        <p:spPr>
          <a:xfrm>
            <a:off x="3982452" y="2935699"/>
            <a:ext cx="2478506" cy="425980"/>
          </a:xfrm>
          <a:prstGeom prst="wedgeEllipseCallout">
            <a:avLst>
              <a:gd name="adj1" fmla="val 65172"/>
              <a:gd name="adj2" fmla="val 49104"/>
            </a:avLst>
          </a:prstGeom>
          <a:solidFill>
            <a:srgbClr val="23120F"/>
          </a:solidFill>
          <a:ln w="28575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56DAF8-58C6-424F-B502-606F080BC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29" y="4858016"/>
            <a:ext cx="2658980" cy="1978282"/>
          </a:xfrm>
          <a:prstGeom prst="rect">
            <a:avLst/>
          </a:prstGeom>
          <a:ln w="38100" cap="sq">
            <a:solidFill>
              <a:srgbClr val="F67E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6ECBB1-5E63-41B7-B18F-08DC2E99DB5B}"/>
              </a:ext>
            </a:extLst>
          </p:cNvPr>
          <p:cNvSpPr txBox="1"/>
          <p:nvPr/>
        </p:nvSpPr>
        <p:spPr>
          <a:xfrm>
            <a:off x="561466" y="3497191"/>
            <a:ext cx="1138187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2.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e¨ÄbaŸwb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</a:rPr>
              <a:t>†h </a:t>
            </a:r>
            <a:r>
              <a:rPr lang="en-US" sz="2400" b="1" dirty="0" err="1">
                <a:latin typeface="SutonnyMJ" pitchFamily="2" charset="0"/>
              </a:rPr>
              <a:t>mKj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dzmdzm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ZvwoZ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evZvm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gyLwee‡ii</a:t>
            </a:r>
            <a:r>
              <a:rPr lang="en-US" sz="2400" b="1" dirty="0">
                <a:latin typeface="SutonnyMJ" pitchFamily="2" charset="0"/>
              </a:rPr>
              <a:t> ‡</a:t>
            </a:r>
            <a:r>
              <a:rPr lang="en-US" sz="2400" b="1" dirty="0" err="1">
                <a:latin typeface="SutonnyMJ" pitchFamily="2" charset="0"/>
              </a:rPr>
              <a:t>Kv_vI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bv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Kv_vI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evavcÖvß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latin typeface="SutonnyMJ" pitchFamily="2" charset="0"/>
              </a:rPr>
              <a:t>wKsev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Nl©Y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jv‡M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Zv‡KB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e¨ÄbaŸwb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Sound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A7501A-0E6A-4898-9276-C3A3CC656F92}"/>
              </a:ext>
            </a:extLst>
          </p:cNvPr>
          <p:cNvSpPr txBox="1"/>
          <p:nvPr/>
        </p:nvSpPr>
        <p:spPr>
          <a:xfrm>
            <a:off x="6553190" y="4555945"/>
            <a:ext cx="26589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K, P, U, Z, c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80F29340-C59F-4A37-83AE-7CB174E199BE}"/>
              </a:ext>
            </a:extLst>
          </p:cNvPr>
          <p:cNvSpPr/>
          <p:nvPr/>
        </p:nvSpPr>
        <p:spPr>
          <a:xfrm>
            <a:off x="3304663" y="4428017"/>
            <a:ext cx="2658980" cy="430000"/>
          </a:xfrm>
          <a:prstGeom prst="wedgeEllipseCallout">
            <a:avLst>
              <a:gd name="adj1" fmla="val 65172"/>
              <a:gd name="adj2" fmla="val 49104"/>
            </a:avLst>
          </a:prstGeom>
          <a:solidFill>
            <a:srgbClr val="23120F"/>
          </a:solidFill>
          <a:ln w="28575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882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22" grpId="0" animBg="1"/>
      <p:bldP spid="23" grpId="0" animBg="1"/>
      <p:bldP spid="16" grpId="1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F8BED-942F-42F6-A500-371A909A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09C-8C55-4ECE-9D63-AD5D53EAF3A8}" type="datetime3">
              <a:rPr lang="en-US" smtClean="0"/>
              <a:t>3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4B6CE-483A-4A60-AB3C-D7E97215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evsjv fvlvi aŸwb I eY© cÖKiY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6D65E-0129-4574-A404-3C5421A0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B54C4-A961-47C7-A355-CC1C7D034BDD}"/>
              </a:ext>
            </a:extLst>
          </p:cNvPr>
          <p:cNvSpPr txBox="1"/>
          <p:nvPr/>
        </p:nvSpPr>
        <p:spPr>
          <a:xfrm>
            <a:off x="3364828" y="669766"/>
            <a:ext cx="527384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©:</a:t>
            </a:r>
            <a:r>
              <a:rPr lang="en-US" sz="2400" b="1" dirty="0">
                <a:latin typeface="SutonnyMJ" pitchFamily="2" charset="0"/>
              </a:rPr>
              <a:t>  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</a:t>
            </a:r>
            <a:r>
              <a:rPr lang="en-US" sz="2400" b="1" dirty="0">
                <a:latin typeface="SutonnyMJ" pitchFamily="2" charset="0"/>
              </a:rPr>
              <a:t>‡`©</a:t>
            </a:r>
            <a:r>
              <a:rPr lang="en-US" sz="2400" b="1" dirty="0" err="1">
                <a:latin typeface="SutonnyMJ" pitchFamily="2" charset="0"/>
              </a:rPr>
              <a:t>kK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wPý‡K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eY</a:t>
            </a:r>
            <a:r>
              <a:rPr lang="en-US" sz="2400" b="1" dirty="0">
                <a:latin typeface="SutonnyMJ" pitchFamily="2" charset="0"/>
              </a:rPr>
              <a:t>©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FBE7B-CC67-437C-8191-54BAEA9CD9D4}"/>
              </a:ext>
            </a:extLst>
          </p:cNvPr>
          <p:cNvSpPr txBox="1"/>
          <p:nvPr/>
        </p:nvSpPr>
        <p:spPr>
          <a:xfrm>
            <a:off x="713867" y="1423758"/>
            <a:ext cx="103311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ieY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©:</a:t>
            </a:r>
            <a:r>
              <a:rPr lang="en-US" sz="2400" b="1" dirty="0">
                <a:latin typeface="SutonnyMJ" pitchFamily="2" charset="0"/>
              </a:rPr>
              <a:t>  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‡`¨</a:t>
            </a:r>
            <a:r>
              <a:rPr lang="en-US" sz="2400" b="1" dirty="0" err="1">
                <a:latin typeface="SutonnyMJ" pitchFamily="2" charset="0"/>
              </a:rPr>
              <a:t>vZK</a:t>
            </a:r>
            <a:r>
              <a:rPr lang="en-US" sz="2400" b="1" dirty="0">
                <a:latin typeface="SutonnyMJ" pitchFamily="2" charset="0"/>
              </a:rPr>
              <a:t>(</a:t>
            </a:r>
            <a:r>
              <a:rPr lang="en-US" sz="2400" b="1" dirty="0" err="1">
                <a:latin typeface="SutonnyMJ" pitchFamily="2" charset="0"/>
              </a:rPr>
              <a:t>cÖKvkK</a:t>
            </a:r>
            <a:r>
              <a:rPr lang="en-US" sz="2400" b="1" dirty="0">
                <a:latin typeface="SutonnyMJ" pitchFamily="2" charset="0"/>
              </a:rPr>
              <a:t>) </a:t>
            </a:r>
            <a:r>
              <a:rPr lang="en-US" sz="2400" b="1" dirty="0" err="1">
                <a:latin typeface="SutonnyMJ" pitchFamily="2" charset="0"/>
              </a:rPr>
              <a:t>wjwLZ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mvs‡KwZK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wPý‡K</a:t>
            </a:r>
            <a:r>
              <a:rPr lang="en-US" sz="2400" b="1" dirty="0">
                <a:latin typeface="SutonnyMJ" pitchFamily="2" charset="0"/>
              </a:rPr>
              <a:t> ¯^</a:t>
            </a:r>
            <a:r>
              <a:rPr lang="en-US" sz="2400" b="1" dirty="0" err="1">
                <a:latin typeface="SutonnyMJ" pitchFamily="2" charset="0"/>
              </a:rPr>
              <a:t>ieY</a:t>
            </a:r>
            <a:r>
              <a:rPr lang="en-US" sz="2400" b="1" dirty="0">
                <a:latin typeface="SutonnyMJ" pitchFamily="2" charset="0"/>
              </a:rPr>
              <a:t>©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Vowel Letter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EACF0-D42A-4436-8A0D-31F05B35B71D}"/>
              </a:ext>
            </a:extLst>
          </p:cNvPr>
          <p:cNvSpPr txBox="1"/>
          <p:nvPr/>
        </p:nvSpPr>
        <p:spPr>
          <a:xfrm>
            <a:off x="6990346" y="2141619"/>
            <a:ext cx="26589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A, G, D, I, Av 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9B0B566-F938-40BC-A106-4990A451EA14}"/>
              </a:ext>
            </a:extLst>
          </p:cNvPr>
          <p:cNvSpPr/>
          <p:nvPr/>
        </p:nvSpPr>
        <p:spPr>
          <a:xfrm>
            <a:off x="3982452" y="2141620"/>
            <a:ext cx="2478506" cy="461664"/>
          </a:xfrm>
          <a:prstGeom prst="wedgeEllipseCallout">
            <a:avLst>
              <a:gd name="adj1" fmla="val 65172"/>
              <a:gd name="adj2" fmla="val 49104"/>
            </a:avLst>
          </a:prstGeom>
          <a:solidFill>
            <a:srgbClr val="23120F"/>
          </a:solidFill>
          <a:ln w="28575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0ABD2-E2B4-4113-89DD-526CF7E08285}"/>
              </a:ext>
            </a:extLst>
          </p:cNvPr>
          <p:cNvSpPr txBox="1"/>
          <p:nvPr/>
        </p:nvSpPr>
        <p:spPr>
          <a:xfrm>
            <a:off x="6817892" y="3545288"/>
            <a:ext cx="26589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K, P, U, Z, c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4FEE9E9-34C9-41A2-AF4F-978B00384634}"/>
              </a:ext>
            </a:extLst>
          </p:cNvPr>
          <p:cNvSpPr/>
          <p:nvPr/>
        </p:nvSpPr>
        <p:spPr>
          <a:xfrm>
            <a:off x="3809998" y="3545288"/>
            <a:ext cx="2478506" cy="461665"/>
          </a:xfrm>
          <a:prstGeom prst="wedgeEllipseCallout">
            <a:avLst>
              <a:gd name="adj1" fmla="val 65172"/>
              <a:gd name="adj2" fmla="val 49104"/>
            </a:avLst>
          </a:prstGeom>
          <a:solidFill>
            <a:srgbClr val="23120F"/>
          </a:solidFill>
          <a:ln w="28575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E4FD5-E84E-442A-A259-7AAA94D8CB9D}"/>
              </a:ext>
            </a:extLst>
          </p:cNvPr>
          <p:cNvSpPr txBox="1"/>
          <p:nvPr/>
        </p:nvSpPr>
        <p:spPr>
          <a:xfrm>
            <a:off x="661727" y="2875566"/>
            <a:ext cx="103311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e¨ÄbeY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©:</a:t>
            </a:r>
            <a:r>
              <a:rPr lang="en-US" sz="2400" b="1" dirty="0">
                <a:latin typeface="SutonnyMJ" pitchFamily="2" charset="0"/>
              </a:rPr>
              <a:t>   </a:t>
            </a:r>
            <a:r>
              <a:rPr lang="en-US" sz="2400" b="1" dirty="0" err="1">
                <a:latin typeface="SutonnyMJ" pitchFamily="2" charset="0"/>
              </a:rPr>
              <a:t>e¨ÄbaŸwb</a:t>
            </a:r>
            <a:r>
              <a:rPr lang="en-US" sz="2400" b="1" dirty="0">
                <a:latin typeface="SutonnyMJ" pitchFamily="2" charset="0"/>
              </a:rPr>
              <a:t> ‡`¨</a:t>
            </a:r>
            <a:r>
              <a:rPr lang="en-US" sz="2400" b="1" dirty="0" err="1">
                <a:latin typeface="SutonnyMJ" pitchFamily="2" charset="0"/>
              </a:rPr>
              <a:t>vZK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wjwLZ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mvs‡KwZK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wPý‡K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e¨ÄbeY</a:t>
            </a:r>
            <a:r>
              <a:rPr lang="en-US" sz="2400" b="1" dirty="0">
                <a:latin typeface="SutonnyMJ" pitchFamily="2" charset="0"/>
              </a:rPr>
              <a:t>©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Letter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1F78F-86A5-43C0-BAB1-3754167FCCC4}"/>
              </a:ext>
            </a:extLst>
          </p:cNvPr>
          <p:cNvSpPr txBox="1"/>
          <p:nvPr/>
        </p:nvSpPr>
        <p:spPr>
          <a:xfrm>
            <a:off x="761986" y="4997117"/>
            <a:ext cx="1100088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we‡kl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ÁvZe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¨: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D”Pvi‡Yi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myweavi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Rb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e¨Äbe‡Y</a:t>
            </a:r>
            <a:r>
              <a:rPr lang="en-US" sz="2400" b="1" dirty="0">
                <a:latin typeface="SutonnyMJ" pitchFamily="2" charset="0"/>
              </a:rPr>
              <a:t>© †`¨</a:t>
            </a:r>
            <a:r>
              <a:rPr lang="en-US" sz="2400" b="1" dirty="0" err="1">
                <a:latin typeface="SutonnyMJ" pitchFamily="2" charset="0"/>
              </a:rPr>
              <a:t>vwZZ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a¦wb</a:t>
            </a:r>
            <a:r>
              <a:rPr lang="en-US" sz="2400" b="1" dirty="0">
                <a:latin typeface="SutonnyMJ" pitchFamily="2" charset="0"/>
              </a:rPr>
              <a:t> ÔAÕ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hy³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n†q</a:t>
            </a:r>
            <a:r>
              <a:rPr lang="en-US" sz="2400" b="1" dirty="0">
                <a:latin typeface="SutonnyMJ" pitchFamily="2" charset="0"/>
              </a:rPr>
              <a:t> _</a:t>
            </a:r>
            <a:r>
              <a:rPr lang="en-US" sz="2400" b="1" dirty="0" err="1">
                <a:latin typeface="SutonnyMJ" pitchFamily="2" charset="0"/>
              </a:rPr>
              <a:t>v‡K</a:t>
            </a:r>
            <a:r>
              <a:rPr lang="en-US" sz="2400" b="1" dirty="0">
                <a:latin typeface="SutonnyMJ" pitchFamily="2" charset="0"/>
              </a:rPr>
              <a:t>| †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- K&amp; + A = K,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`|</a:t>
            </a:r>
          </a:p>
          <a:p>
            <a:r>
              <a:rPr lang="en-US" sz="2400" b="1" dirty="0">
                <a:latin typeface="SutonnyMJ" pitchFamily="2" charset="0"/>
              </a:rPr>
              <a:t>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hy³ </a:t>
            </a:r>
            <a:r>
              <a:rPr lang="en-US" sz="2400" b="1" dirty="0" err="1">
                <a:latin typeface="SutonnyMJ" pitchFamily="2" charset="0"/>
              </a:rPr>
              <a:t>bv</a:t>
            </a:r>
            <a:r>
              <a:rPr lang="en-US" sz="2400" b="1" dirty="0">
                <a:latin typeface="SutonnyMJ" pitchFamily="2" charset="0"/>
              </a:rPr>
              <a:t> _</a:t>
            </a:r>
            <a:r>
              <a:rPr lang="en-US" sz="2400" b="1" dirty="0" err="1">
                <a:latin typeface="SutonnyMJ" pitchFamily="2" charset="0"/>
              </a:rPr>
              <a:t>vK‡j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D”PvwiZ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e¨Ä‡bi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wb‡P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Ônm&amp;Õ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ÔnjÕ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wPý</a:t>
            </a:r>
            <a:r>
              <a:rPr lang="en-US" sz="2400" b="1" dirty="0">
                <a:latin typeface="SutonnyMJ" pitchFamily="2" charset="0"/>
              </a:rPr>
              <a:t> ( &amp; ) </a:t>
            </a:r>
            <a:r>
              <a:rPr lang="en-US" sz="2400" b="1" dirty="0" err="1">
                <a:latin typeface="SutonnyMJ" pitchFamily="2" charset="0"/>
              </a:rPr>
              <a:t>w`‡q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wjL‡Z</a:t>
            </a:r>
            <a:r>
              <a:rPr lang="en-US" sz="2400" b="1" dirty="0">
                <a:latin typeface="SutonnyMJ" pitchFamily="2" charset="0"/>
              </a:rPr>
              <a:t> nq|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9197E-7B1F-4A57-B908-B037DE139DF7}"/>
              </a:ext>
            </a:extLst>
          </p:cNvPr>
          <p:cNvSpPr txBox="1"/>
          <p:nvPr/>
        </p:nvSpPr>
        <p:spPr>
          <a:xfrm>
            <a:off x="633647" y="4158929"/>
            <a:ext cx="110008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eY©gvjv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:</a:t>
            </a:r>
            <a:r>
              <a:rPr lang="en-US" sz="2400" b="1" dirty="0">
                <a:latin typeface="SutonnyMJ" pitchFamily="2" charset="0"/>
              </a:rPr>
              <a:t> ‡h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fvlvq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e¨eüZ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myk</a:t>
            </a:r>
            <a:r>
              <a:rPr lang="en-US" sz="2400" b="1" dirty="0">
                <a:latin typeface="SutonnyMJ" pitchFamily="2" charset="0"/>
              </a:rPr>
              <a:t>„•</a:t>
            </a:r>
            <a:r>
              <a:rPr lang="en-US" sz="2400" b="1" dirty="0" err="1">
                <a:latin typeface="SutonnyMJ" pitchFamily="2" charset="0"/>
              </a:rPr>
              <a:t>Lj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fv‡e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wjwLZ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eY©mgwó‡KB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mB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fvlvi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eY©gvjv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ejv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nq|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9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8" grpId="1" animBg="1"/>
      <p:bldP spid="9" grpId="1" animBg="1"/>
      <p:bldP spid="10" grpId="1" animBg="1"/>
      <p:bldP spid="11" grpId="1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5081</Words>
  <Application>Microsoft Office PowerPoint</Application>
  <PresentationFormat>Widescreen</PresentationFormat>
  <Paragraphs>580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6" baseType="lpstr">
      <vt:lpstr>ArhialkhanMJ</vt:lpstr>
      <vt:lpstr>Arial</vt:lpstr>
      <vt:lpstr>AtraiMJ </vt:lpstr>
      <vt:lpstr>Bernard MT Condensed</vt:lpstr>
      <vt:lpstr>Bodoni MT Condensed</vt:lpstr>
      <vt:lpstr>Calibri</vt:lpstr>
      <vt:lpstr>Calibri Light</vt:lpstr>
      <vt:lpstr>ChandrabatiP</vt:lpstr>
      <vt:lpstr>Elephant</vt:lpstr>
      <vt:lpstr>GangaMJ </vt:lpstr>
      <vt:lpstr>KhooaiMatraMJ</vt:lpstr>
      <vt:lpstr>MeghnaMJ </vt:lpstr>
      <vt:lpstr>PadmaEMJ</vt:lpstr>
      <vt:lpstr>PandulipiEMJ</vt:lpstr>
      <vt:lpstr>Prodip_Chandra</vt:lpstr>
      <vt:lpstr>Prodip_Subarna_Outline</vt:lpstr>
      <vt:lpstr>RinkiyEMJ</vt:lpstr>
      <vt:lpstr>RuposhreeEMJ</vt:lpstr>
      <vt:lpstr>SutonnyMJ</vt:lpstr>
      <vt:lpstr>SutonnyP</vt:lpstr>
      <vt:lpstr>SutonnySushreeOMJ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226</cp:revision>
  <dcterms:created xsi:type="dcterms:W3CDTF">2019-10-31T04:34:04Z</dcterms:created>
  <dcterms:modified xsi:type="dcterms:W3CDTF">2020-07-03T12:19:13Z</dcterms:modified>
</cp:coreProperties>
</file>