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sldIdLst>
    <p:sldId id="256" r:id="rId2"/>
    <p:sldId id="257" r:id="rId3"/>
    <p:sldId id="259" r:id="rId4"/>
    <p:sldId id="277" r:id="rId5"/>
    <p:sldId id="260" r:id="rId6"/>
    <p:sldId id="261" r:id="rId7"/>
    <p:sldId id="262" r:id="rId8"/>
    <p:sldId id="263" r:id="rId9"/>
    <p:sldId id="278" r:id="rId10"/>
    <p:sldId id="279" r:id="rId11"/>
    <p:sldId id="283" r:id="rId12"/>
    <p:sldId id="284" r:id="rId13"/>
    <p:sldId id="285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24-Jun-20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2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24-Jun-20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7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24-Jun-20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718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24-Jun-20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0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24-Jun-20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207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24-Jun-20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24-Jun-20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4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24-Jun-20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9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24-Jun-20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0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24-Jun-20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5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24-Jun-20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9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24-Jun-20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9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24-Jun-20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6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24-Jun-20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24-Jun-20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3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24-Jun-20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7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02C04-B499-49ED-8B08-B0B25FC849AF}" type="datetimeFigureOut">
              <a:rPr lang="en-US" smtClean="0"/>
              <a:t>24-Jun-20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9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1984" y="325924"/>
            <a:ext cx="9144000" cy="1273757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96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96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960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96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1722119"/>
            <a:ext cx="9144000" cy="6858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1851183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45848" y="1525552"/>
            <a:ext cx="103899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Zrmg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k‡ã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F,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l-GB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wZbwU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e‡Y©i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c‡i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F-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i-djv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id,ÿ-Gi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c‡i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g~a©b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¨-Y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-Z…Y,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PiY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wPÎY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,¯^Y©, 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cÖlY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wkÿY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`|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5438" y="782310"/>
            <a:ext cx="3373477" cy="58477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YZ¡-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weav‡bi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wbqgvewj</a:t>
            </a:r>
            <a:endParaRPr lang="en-US" sz="32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4340" y="2566153"/>
            <a:ext cx="1038991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2| GKB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F, F-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 „),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†di ( ©),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i-djv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  ª)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l-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h‡Kv‡bvwUi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ci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hw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 ¯^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ieY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©, K-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eM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(K, L, M, N, O), c-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eM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(c, d, e, f, g)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h, q, n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s-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Gme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e‡Y©i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GK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GKvwaK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eY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_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cieZx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`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šÍ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-b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g~a©b-Y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Ac©Y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nwiY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kÖeY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`|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4341" y="4591638"/>
            <a:ext cx="103899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3| hy³e¨Ä‡b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U-e‡M©i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eY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©¸‡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(U V W X)c~‡e© `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šÍ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¨-b-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cwie‡Z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g~a©b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¨-Y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KÈK,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NÈv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cwÐZ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`|</a:t>
            </a:r>
          </a:p>
        </p:txBody>
      </p:sp>
    </p:spTree>
    <p:extLst>
      <p:ext uri="{BB962C8B-B14F-4D97-AF65-F5344CB8AC3E}">
        <p14:creationId xmlns:p14="http://schemas.microsoft.com/office/powerpoint/2010/main" val="2848667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45848" y="1525552"/>
            <a:ext cx="103899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4|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civ,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Aci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-G¸‡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ci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ÔAýÕ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em‡j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ÔAýÕ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šÍ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¨-b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g~a©b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¨-Y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c~ev©nè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(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+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Aý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=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c~e©vnè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Acivnè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(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Aci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+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Aý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=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Acivnè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5438" y="782310"/>
            <a:ext cx="3373477" cy="58477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YZ¡-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weav‡bi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wbqgvewj</a:t>
            </a:r>
            <a:endParaRPr lang="en-US" sz="32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4340" y="2566153"/>
            <a:ext cx="103899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5| KZ¸‡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Zrmg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k‡ã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fveZvB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g~a©b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¨-Y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hgb:Z‚Y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MY, MYK,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wb°Y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`|</a:t>
            </a:r>
          </a:p>
        </p:txBody>
      </p:sp>
    </p:spTree>
    <p:extLst>
      <p:ext uri="{BB962C8B-B14F-4D97-AF65-F5344CB8AC3E}">
        <p14:creationId xmlns:p14="http://schemas.microsoft.com/office/powerpoint/2010/main" val="173531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45848" y="1525552"/>
            <a:ext cx="103899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1| hy³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e¨Ä‡b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Z-e‡M©i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 Z _ ` a b) c~‡e© `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šÍ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¨-b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`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yišÍ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AšÍ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e›`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`|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5438" y="782310"/>
            <a:ext cx="4776764" cy="58477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YZ¡-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wb‡la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evbv‡b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šÍ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¨-b)</a:t>
            </a:r>
            <a:endParaRPr lang="en-US" sz="32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4340" y="2566153"/>
            <a:ext cx="103899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2| F,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l-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ci ¯^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ieY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©, K-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eM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©, c-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eM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©, h, q, n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s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e¨ZxZ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eY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_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cieZx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`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šÍ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¨-b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g~a©b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¨-Y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wMwbœ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mvbv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AR©b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eR©b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`|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4339" y="3767772"/>
            <a:ext cx="103899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3| we‡`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evbv‡b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me©`v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šÍ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¨-b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wMÖb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B÷vb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©, 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Kivwb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‡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m‡KÛ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`|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2827" y="4644445"/>
            <a:ext cx="10389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4|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wµqvc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evbv‡b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šÍ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¨-b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cv‡ib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K‡ib,a‡ib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`|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9455" y="5124277"/>
            <a:ext cx="103899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5|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mgvme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×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c~e©c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‡` F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l _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vK‡jI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ci c‡`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šÍ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¨-b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g~a©b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¨-Y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AcwiewZ©Z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A_v©Z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šÍ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¨-b ‡_‡K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|‡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hgb:wÎbqb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`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ybv©g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AMÖbvqK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`|</a:t>
            </a:r>
          </a:p>
        </p:txBody>
      </p:sp>
    </p:spTree>
    <p:extLst>
      <p:ext uri="{BB962C8B-B14F-4D97-AF65-F5344CB8AC3E}">
        <p14:creationId xmlns:p14="http://schemas.microsoft.com/office/powerpoint/2010/main" val="136604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5" grpId="0"/>
      <p:bldP spid="7" grpId="0"/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3123630"/>
            <a:ext cx="100692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K¬vmwUi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Sitka Small" panose="02000505000000020004" pitchFamily="2" charset="0"/>
                <a:cs typeface="SutonnyMJ" pitchFamily="2" charset="0"/>
              </a:rPr>
              <a:t>Description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e‡·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cixÿvi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eûwbev©Pwb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cÖ‡kœi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wjsK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†`qv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h_vh_fv‡e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c~iY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Sitka Heading" panose="02000505000000020004" pitchFamily="2" charset="0"/>
                <a:cs typeface="SutonnyMJ" pitchFamily="2" charset="0"/>
              </a:rPr>
              <a:t>Submit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‡`©k †`qv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1200" dirty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**</a:t>
            </a:r>
            <a:r>
              <a:rPr lang="en-US" sz="2800" dirty="0">
                <a:solidFill>
                  <a:srgbClr val="FF0000"/>
                </a:solidFill>
                <a:latin typeface="Sitka Small" panose="02000505000000020004" pitchFamily="2" charset="0"/>
                <a:cs typeface="SutonnyMJ" pitchFamily="2" charset="0"/>
              </a:rPr>
              <a:t> Description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e·wU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wKfv‡e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?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Avgvi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bv‡g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wK¬K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Ki| 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hLv‡b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cvewjkW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ZvwiL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†`qv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wVK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wb‡P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bxj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is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GKUv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†`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L‡e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IUv‡Z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wK¬K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c&amp;ª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kœ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A‡cb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h_vh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_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fv‡e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c~iY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mwVK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DËiwU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vwM‡q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Sitka Heading" panose="02000505000000020004" pitchFamily="2" charset="0"/>
                <a:cs typeface="SutonnyMJ" pitchFamily="2" charset="0"/>
              </a:rPr>
              <a:t>Submit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w`‡j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5836" y="855600"/>
            <a:ext cx="2529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32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91566" y="1582553"/>
            <a:ext cx="2232660" cy="11818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3828636" y="470564"/>
            <a:ext cx="3444240" cy="1097280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7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827500" y="2398588"/>
            <a:ext cx="89116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Avjøvn</a:t>
            </a:r>
            <a:r>
              <a:rPr lang="en-US" sz="66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&amp; </a:t>
            </a:r>
            <a:r>
              <a:rPr lang="en-US" sz="66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nv‡dR</a:t>
            </a:r>
            <a:endParaRPr lang="en-US" sz="66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28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1037" y="497941"/>
            <a:ext cx="9144000" cy="775816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‡`k †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bŠevwnbx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PÆMÖvg</a:t>
            </a:r>
            <a:endParaRPr lang="en-US" sz="48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53940" y="1281377"/>
            <a:ext cx="2529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0775" y="5745926"/>
            <a:ext cx="3352800" cy="10772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gybQzi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Avjg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370" y="1790700"/>
            <a:ext cx="3187610" cy="3984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9183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96746" y="474412"/>
            <a:ext cx="2529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40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cvV</a:t>
            </a:r>
            <a:endParaRPr lang="en-US" sz="40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1760" y="1888465"/>
            <a:ext cx="7749766" cy="255454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7g †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kÖwY</a:t>
            </a:r>
            <a:endParaRPr lang="en-US" sz="3200" dirty="0" smtClean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2q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cÎ</a:t>
            </a:r>
            <a:endParaRPr lang="en-US" sz="3200" dirty="0" smtClean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wbwg©wZ</a:t>
            </a:r>
            <a:endParaRPr lang="en-US" sz="3200" dirty="0" smtClean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9-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evbvb</a:t>
            </a:r>
          </a:p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ce</a:t>
            </a:r>
            <a:r>
              <a:rPr lang="en-US" sz="3200" b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©-1</a:t>
            </a:r>
            <a:endParaRPr lang="en-US" sz="32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69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53739" y="1014894"/>
            <a:ext cx="60441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cv‡Vi</a:t>
            </a:r>
            <a:r>
              <a:rPr lang="en-US" sz="44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44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</a:t>
            </a:r>
            <a:endParaRPr lang="en-US" sz="44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3980" y="2641506"/>
            <a:ext cx="8191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evbvb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wkL‡Z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AutoNum type="arabicPeriod"/>
            </a:pP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evbv‡bi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¸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32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AutoNum type="arabicPeriod"/>
            </a:pP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evbv‡bi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wbqg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wkL‡Z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80711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48740" y="1536685"/>
            <a:ext cx="7046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evbvb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8740" y="2794876"/>
            <a:ext cx="82067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evM&amp;aŸwb‡K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eY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n‡i‡di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mvn‡h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wjwLZ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iƒc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Iqvi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cÖwµqvB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n‡”Q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evbvb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0084" y="4278505"/>
            <a:ext cx="8191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f</a:t>
            </a:r>
            <a:r>
              <a:rPr lang="en-US" sz="32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vlvi</a:t>
            </a:r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mvgwMÖK</a:t>
            </a:r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k„•</a:t>
            </a:r>
            <a:r>
              <a:rPr lang="en-US" sz="32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Ljv</a:t>
            </a:r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iÿv</a:t>
            </a:r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evbv‡bi</a:t>
            </a:r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wbqg</a:t>
            </a:r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Rvbv</a:t>
            </a:r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b="1" u="sng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5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2"/>
      <p:bldP spid="5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40575" y="933413"/>
            <a:ext cx="67231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evbv‡bi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wbqg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e‡ua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‡`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Iqvi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D‡`¨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vMx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f‚wgKv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cvjb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KjKvZv</a:t>
            </a:r>
            <a:r>
              <a:rPr lang="en-US" sz="32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wek^we</a:t>
            </a:r>
            <a:r>
              <a:rPr lang="en-US" sz="32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`¨</a:t>
            </a:r>
            <a:r>
              <a:rPr lang="en-US" sz="3200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vjq</a:t>
            </a:r>
            <a:r>
              <a:rPr lang="en-US" sz="32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u="sng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40575" y="2152620"/>
            <a:ext cx="8191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KjKvZv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wek^we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`¨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vjq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cÖ¯ÍvweZ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Ôevsjv</a:t>
            </a:r>
            <a:r>
              <a:rPr lang="en-US" sz="3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evbv‡bi</a:t>
            </a:r>
            <a:r>
              <a:rPr lang="en-US" sz="3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wbqgÕ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-Gi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ms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¯‹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iY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cÖKvwkZ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1936</a:t>
            </a:r>
            <a:r>
              <a:rPr lang="en-US" sz="3200" b="1" u="sng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wØZxq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ms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¯‹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iY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cÖKvwkZ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1937|</a:t>
            </a:r>
            <a:endParaRPr lang="en-US" sz="3200" b="1" u="sng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40575" y="3722280"/>
            <a:ext cx="8191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‡`‡k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wkÿvµg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cvV¨cy¯ÍK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evW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1988 </a:t>
            </a:r>
            <a:r>
              <a:rPr lang="en-US" sz="3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evbv‡bi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bxwZgvjv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cÖYqb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3200" b="1" u="sng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0575" y="4753331"/>
            <a:ext cx="8191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cieZx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©‡Z </a:t>
            </a:r>
            <a:r>
              <a:rPr lang="en-US" sz="32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1992 </a:t>
            </a:r>
            <a:r>
              <a:rPr lang="en-US" sz="3200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2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Rvbyqvwi</a:t>
            </a:r>
            <a:r>
              <a:rPr lang="en-US" sz="32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gv‡m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ÔcÖwgZ</a:t>
            </a:r>
            <a:r>
              <a:rPr lang="en-US" sz="3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evbv‡bi</a:t>
            </a:r>
            <a:r>
              <a:rPr lang="en-US" sz="3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wbqgÕ</a:t>
            </a:r>
            <a:r>
              <a:rPr lang="en-US" sz="3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cÖYqb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cÖKvwkZ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b="1" u="sng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37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0223" y="436227"/>
            <a:ext cx="9156449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Drm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m¤¢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vi‡K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5wU †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kÖwY‡Z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-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5820" y="2119470"/>
            <a:ext cx="4046220" cy="255454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Zrmg</a:t>
            </a:r>
            <a:endParaRPr lang="en-US" sz="32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AutoNum type="arabicPeriod"/>
            </a:pP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Aa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©-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Zrmg</a:t>
            </a:r>
            <a:endParaRPr lang="en-US" sz="32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Z™¢e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</a:t>
            </a:r>
            <a:endParaRPr lang="en-US" sz="32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we‡`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</a:t>
            </a:r>
            <a:endParaRPr lang="en-US" sz="32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65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63545" y="2880182"/>
            <a:ext cx="966865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bZ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¡-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weavb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lZ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¡-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weavb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Av‡jvPbvi</a:t>
            </a:r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Zrmg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D‡jøL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</a:t>
            </a:r>
            <a:r>
              <a:rPr lang="en-US" sz="3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¯‹…Z †_‡K </a:t>
            </a:r>
            <a:r>
              <a:rPr lang="en-US" sz="3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mivmwi</a:t>
            </a:r>
            <a:r>
              <a:rPr lang="en-US" sz="3200" b="1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hme</a:t>
            </a:r>
            <a:r>
              <a:rPr lang="en-US" sz="3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3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fvlvq</a:t>
            </a:r>
            <a:r>
              <a:rPr lang="en-US" sz="3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G‡m‡Q</a:t>
            </a:r>
            <a:r>
              <a:rPr lang="en-US" sz="3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†m¸‡</a:t>
            </a:r>
            <a:r>
              <a:rPr lang="en-US" sz="3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jvB</a:t>
            </a:r>
            <a:r>
              <a:rPr lang="en-US" sz="3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Zrmg</a:t>
            </a:r>
            <a:r>
              <a:rPr lang="en-US" sz="3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3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ÔZrÕ</a:t>
            </a:r>
            <a:r>
              <a:rPr lang="en-US" sz="32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2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evSvq</a:t>
            </a:r>
            <a:r>
              <a:rPr lang="en-US" sz="32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Ôms</a:t>
            </a:r>
            <a:r>
              <a:rPr lang="en-US" sz="32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¯‹…ZÕ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A_v©r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ms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¯‹…‡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g‡Zv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-B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Zrmg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3545" y="414063"/>
            <a:ext cx="9077159" cy="206210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GB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cvuP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Zrmg</a:t>
            </a:r>
            <a:r>
              <a:rPr lang="en-US" sz="32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Aa</a:t>
            </a:r>
            <a:r>
              <a:rPr lang="en-US" sz="32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©-</a:t>
            </a:r>
            <a:r>
              <a:rPr lang="en-US" sz="3200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Zrmg</a:t>
            </a:r>
            <a:r>
              <a:rPr lang="en-US" sz="3200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 Z™¢e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¯‹…Z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DrmRvZ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†`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cÖvK-Avh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©, `ª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vweo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Aw÷ªK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cÖf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Abvh</a:t>
            </a:r>
            <a:r>
              <a:rPr lang="en-US" sz="32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RvwZi</a:t>
            </a:r>
            <a:r>
              <a:rPr lang="en-US" sz="32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AvMZ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we‡`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ˆ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efvwlK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kãmg~n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Aviwe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dviwm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cZz©wMR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ZzwK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Bs‡iwR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divwm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›`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vR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cÖf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AvMZ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722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28195" y="2482805"/>
            <a:ext cx="109240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‡h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ixwZ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fvlvq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Zrmg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evbv‡b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šÍ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¨-b -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cwie‡Z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g~a©Y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YZ¡-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weavb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3200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Zrmg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evbv‡b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g~a©b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¨-Y-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mwVK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e¨env‡ii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wbqg‡K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YZ¡-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weavb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FY, Z…Y,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niY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PiY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fvlY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`|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2579" y="1551930"/>
            <a:ext cx="2341382" cy="58477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YZ¡-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weavb</a:t>
            </a:r>
            <a:endParaRPr lang="en-US" sz="32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92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909</TotalTime>
  <Words>924</Words>
  <Application>Microsoft Office PowerPoint</Application>
  <PresentationFormat>Widescreen</PresentationFormat>
  <Paragraphs>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Sitka Heading</vt:lpstr>
      <vt:lpstr>Sitka Small</vt:lpstr>
      <vt:lpstr>SutonnyMJ</vt:lpstr>
      <vt:lpstr>Trebuchet MS</vt:lpstr>
      <vt:lpstr>Wingdings 3</vt:lpstr>
      <vt:lpstr>Facet</vt:lpstr>
      <vt:lpstr>mevB‡K ¯^vMZg</vt:lpstr>
      <vt:lpstr>evsjv‡`k †bŠevwnbx ¯‹zj I K‡jR PÆMÖvg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Avjøvn&amp; nv‡dR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mevB‡K ¯^vMZ</dc:title>
  <dc:creator>USER</dc:creator>
  <cp:lastModifiedBy>USER</cp:lastModifiedBy>
  <cp:revision>393</cp:revision>
  <dcterms:created xsi:type="dcterms:W3CDTF">2020-05-07T07:25:27Z</dcterms:created>
  <dcterms:modified xsi:type="dcterms:W3CDTF">2020-06-24T03:02:09Z</dcterms:modified>
</cp:coreProperties>
</file>