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263" r:id="rId3"/>
    <p:sldId id="264" r:id="rId4"/>
    <p:sldId id="279" r:id="rId5"/>
    <p:sldId id="280" r:id="rId6"/>
    <p:sldId id="260" r:id="rId7"/>
    <p:sldId id="266" r:id="rId8"/>
    <p:sldId id="261" r:id="rId9"/>
    <p:sldId id="265" r:id="rId10"/>
    <p:sldId id="262" r:id="rId11"/>
    <p:sldId id="267" r:id="rId12"/>
    <p:sldId id="268" r:id="rId13"/>
    <p:sldId id="269" r:id="rId14"/>
    <p:sldId id="277" r:id="rId15"/>
    <p:sldId id="273" r:id="rId16"/>
    <p:sldId id="271"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6600"/>
    <a:srgbClr val="FFCC99"/>
    <a:srgbClr val="000099"/>
    <a:srgbClr val="FF3300"/>
    <a:srgbClr val="00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1520F-74A8-4AEF-B988-1EA31A25B680}" type="datetimeFigureOut">
              <a:rPr lang="en-US" smtClean="0"/>
              <a:t>7/3/2020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dphofmr@biul@gmail.COM</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E4DB2-F715-4FE7-A644-C0F64788BF6A}" type="slidenum">
              <a:rPr lang="en-US" smtClean="0"/>
              <a:t>‹#›</a:t>
            </a:fld>
            <a:endParaRPr lang="en-US"/>
          </a:p>
        </p:txBody>
      </p:sp>
    </p:spTree>
    <p:extLst>
      <p:ext uri="{BB962C8B-B14F-4D97-AF65-F5344CB8AC3E}">
        <p14:creationId xmlns:p14="http://schemas.microsoft.com/office/powerpoint/2010/main" val="40053515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4C8E8-CD9D-40A8-8695-DECBD2145450}"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dphofmr@biul@gmail.COM</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9B04E-B063-4FAD-BBBC-A2D580F8AD46}" type="slidenum">
              <a:rPr lang="en-US" smtClean="0"/>
              <a:t>‹#›</a:t>
            </a:fld>
            <a:endParaRPr lang="en-US"/>
          </a:p>
        </p:txBody>
      </p:sp>
    </p:spTree>
    <p:extLst>
      <p:ext uri="{BB962C8B-B14F-4D97-AF65-F5344CB8AC3E}">
        <p14:creationId xmlns:p14="http://schemas.microsoft.com/office/powerpoint/2010/main" val="28537428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D9B04E-B063-4FAD-BBBC-A2D580F8AD46}" type="slidenum">
              <a:rPr lang="en-US" smtClean="0"/>
              <a:t>1</a:t>
            </a:fld>
            <a:endParaRPr lang="en-US"/>
          </a:p>
        </p:txBody>
      </p:sp>
      <p:sp>
        <p:nvSpPr>
          <p:cNvPr id="5" name="Footer Placeholder 4"/>
          <p:cNvSpPr>
            <a:spLocks noGrp="1"/>
          </p:cNvSpPr>
          <p:nvPr>
            <p:ph type="ftr" sz="quarter" idx="11"/>
          </p:nvPr>
        </p:nvSpPr>
        <p:spPr/>
        <p:txBody>
          <a:bodyPr/>
          <a:lstStyle/>
          <a:p>
            <a:r>
              <a:rPr lang="en-US" smtClean="0"/>
              <a:t>dphofmr@biul@gmail.COM</a:t>
            </a:r>
            <a:endParaRPr lang="en-US"/>
          </a:p>
        </p:txBody>
      </p:sp>
    </p:spTree>
    <p:extLst>
      <p:ext uri="{BB962C8B-B14F-4D97-AF65-F5344CB8AC3E}">
        <p14:creationId xmlns:p14="http://schemas.microsoft.com/office/powerpoint/2010/main" val="2139887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6</a:t>
            </a:fld>
            <a:endParaRPr lang="en-US"/>
          </a:p>
        </p:txBody>
      </p:sp>
    </p:spTree>
    <p:extLst>
      <p:ext uri="{BB962C8B-B14F-4D97-AF65-F5344CB8AC3E}">
        <p14:creationId xmlns:p14="http://schemas.microsoft.com/office/powerpoint/2010/main" val="36615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7</a:t>
            </a:fld>
            <a:endParaRPr lang="en-US"/>
          </a:p>
        </p:txBody>
      </p:sp>
    </p:spTree>
    <p:extLst>
      <p:ext uri="{BB962C8B-B14F-4D97-AF65-F5344CB8AC3E}">
        <p14:creationId xmlns:p14="http://schemas.microsoft.com/office/powerpoint/2010/main" val="345487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8</a:t>
            </a:fld>
            <a:endParaRPr lang="en-US"/>
          </a:p>
        </p:txBody>
      </p:sp>
    </p:spTree>
    <p:extLst>
      <p:ext uri="{BB962C8B-B14F-4D97-AF65-F5344CB8AC3E}">
        <p14:creationId xmlns:p14="http://schemas.microsoft.com/office/powerpoint/2010/main" val="402489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dphofmr@biul@gmail.COM</a:t>
            </a:r>
            <a:endParaRPr lang="en-US"/>
          </a:p>
        </p:txBody>
      </p:sp>
      <p:sp>
        <p:nvSpPr>
          <p:cNvPr id="5" name="Slide Number Placeholder 4"/>
          <p:cNvSpPr>
            <a:spLocks noGrp="1"/>
          </p:cNvSpPr>
          <p:nvPr>
            <p:ph type="sldNum" sz="quarter" idx="11"/>
          </p:nvPr>
        </p:nvSpPr>
        <p:spPr/>
        <p:txBody>
          <a:bodyPr/>
          <a:lstStyle/>
          <a:p>
            <a:fld id="{33D9B04E-B063-4FAD-BBBC-A2D580F8AD46}" type="slidenum">
              <a:rPr lang="en-US" smtClean="0"/>
              <a:t>16</a:t>
            </a:fld>
            <a:endParaRPr lang="en-US"/>
          </a:p>
        </p:txBody>
      </p:sp>
    </p:spTree>
    <p:extLst>
      <p:ext uri="{BB962C8B-B14F-4D97-AF65-F5344CB8AC3E}">
        <p14:creationId xmlns:p14="http://schemas.microsoft.com/office/powerpoint/2010/main" val="1255557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C0F9D-761D-4595-B857-9DDE00D61BFD}"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48521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02DD80-4820-4F31-8389-F604484D3D16}"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62812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AE580-E2BD-48EB-90F8-78ACFBED6F4C}"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249499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8FB7D-5480-4007-8634-9FC010C01D6B}"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64670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1F239-0EA6-4E19-B5D3-6047FF71829A}"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26459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9B6698-E16B-430F-A38C-10B8171C5013}" type="datetime1">
              <a:rPr lang="en-US" smtClean="0"/>
              <a:t>7/3/2020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25201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398C62-DA03-4465-A45E-0B155F6C4C3E}" type="datetime1">
              <a:rPr lang="en-US" smtClean="0"/>
              <a:t>7/3/2020</a:t>
            </a:fld>
            <a:endParaRPr lang="en-US"/>
          </a:p>
        </p:txBody>
      </p:sp>
      <p:sp>
        <p:nvSpPr>
          <p:cNvPr id="8" name="Footer Placeholder 7"/>
          <p:cNvSpPr>
            <a:spLocks noGrp="1"/>
          </p:cNvSpPr>
          <p:nvPr>
            <p:ph type="ftr" sz="quarter" idx="11"/>
          </p:nvPr>
        </p:nvSpPr>
        <p:spPr/>
        <p:txBody>
          <a:bodyPr/>
          <a:lstStyle/>
          <a:p>
            <a:r>
              <a:rPr lang="en-US" smtClean="0"/>
              <a:t>dphofmrabiul@Gmail.COM</a:t>
            </a:r>
            <a:endParaRPr lang="en-US"/>
          </a:p>
        </p:txBody>
      </p:sp>
      <p:sp>
        <p:nvSpPr>
          <p:cNvPr id="9" name="Slide Number Placeholder 8"/>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11804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B39F9-91DF-4661-BD90-7E331CDDD7A9}" type="datetime1">
              <a:rPr lang="en-US" smtClean="0"/>
              <a:t>7/3/2020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a:p>
        </p:txBody>
      </p:sp>
      <p:sp>
        <p:nvSpPr>
          <p:cNvPr id="5" name="Slide Number Placeholder 4"/>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181908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4144C-20C5-4182-B2EE-32A577DE78FE}"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0558078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52A2B-6BF6-456E-8263-E8BE3689CE30}" type="datetime1">
              <a:rPr lang="en-US" smtClean="0"/>
              <a:t>7/3/2020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316395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F0572-208E-455E-A56E-35AD2F0A1108}" type="datetime1">
              <a:rPr lang="en-US" smtClean="0"/>
              <a:t>7/3/2020</a:t>
            </a:fld>
            <a:endParaRPr lang="en-US"/>
          </a:p>
        </p:txBody>
      </p:sp>
      <p:sp>
        <p:nvSpPr>
          <p:cNvPr id="6" name="Footer Placeholder 5"/>
          <p:cNvSpPr>
            <a:spLocks noGrp="1"/>
          </p:cNvSpPr>
          <p:nvPr>
            <p:ph type="ftr" sz="quarter" idx="11"/>
          </p:nvPr>
        </p:nvSpPr>
        <p:spPr/>
        <p:txBody>
          <a:bodyPr/>
          <a:lstStyle/>
          <a:p>
            <a:r>
              <a:rPr lang="en-US" smtClean="0"/>
              <a:t>dphofmrabiul@Gmail.COM</a:t>
            </a:r>
            <a:endParaRPr lang="en-US"/>
          </a:p>
        </p:txBody>
      </p:sp>
      <p:sp>
        <p:nvSpPr>
          <p:cNvPr id="7" name="Slide Number Placeholder 6"/>
          <p:cNvSpPr>
            <a:spLocks noGrp="1"/>
          </p:cNvSpPr>
          <p:nvPr>
            <p:ph type="sldNum" sz="quarter" idx="12"/>
          </p:nvPr>
        </p:nvSpPr>
        <p:spPr/>
        <p:txBody>
          <a:bodyPr/>
          <a:lstStyle/>
          <a:p>
            <a:fld id="{E2447533-5A7C-4DDA-B202-3D61A3A2C600}" type="slidenum">
              <a:rPr lang="en-US" smtClean="0"/>
              <a:t>‹#›</a:t>
            </a:fld>
            <a:endParaRPr lang="en-US"/>
          </a:p>
        </p:txBody>
      </p:sp>
    </p:spTree>
    <p:extLst>
      <p:ext uri="{BB962C8B-B14F-4D97-AF65-F5344CB8AC3E}">
        <p14:creationId xmlns:p14="http://schemas.microsoft.com/office/powerpoint/2010/main" val="417297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08236-0ED8-42E7-A284-85AA9E9D2C30}" type="datetime1">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dphofmrabiul@Gmail.COM</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447533-5A7C-4DDA-B202-3D61A3A2C600}" type="slidenum">
              <a:rPr lang="en-US" smtClean="0"/>
              <a:t>‹#›</a:t>
            </a:fld>
            <a:endParaRPr lang="en-US"/>
          </a:p>
        </p:txBody>
      </p:sp>
    </p:spTree>
    <p:extLst>
      <p:ext uri="{BB962C8B-B14F-4D97-AF65-F5344CB8AC3E}">
        <p14:creationId xmlns:p14="http://schemas.microsoft.com/office/powerpoint/2010/main" val="19426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jp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8" Type="http://schemas.openxmlformats.org/officeDocument/2006/relationships/image" Target="../media/image43.gif"/><Relationship Id="rId3" Type="http://schemas.openxmlformats.org/officeDocument/2006/relationships/image" Target="../media/image42.gif"/><Relationship Id="rId7"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hyperlink" Target="http://www.youtube.com/" TargetMode="External"/><Relationship Id="rId5" Type="http://schemas.openxmlformats.org/officeDocument/2006/relationships/hyperlink" Target="http://www.google.com/" TargetMode="External"/><Relationship Id="rId10" Type="http://schemas.openxmlformats.org/officeDocument/2006/relationships/image" Target="../media/image41.jpeg"/><Relationship Id="rId4" Type="http://schemas.openxmlformats.org/officeDocument/2006/relationships/image" Target="../media/image25.gif"/><Relationship Id="rId9" Type="http://schemas.openxmlformats.org/officeDocument/2006/relationships/image" Target="../media/image44.gif"/></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jpg"/><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gif"/><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34BC122-A834-4AC9-B481-608732064A6D}"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a:p>
        </p:txBody>
      </p:sp>
      <p:sp>
        <p:nvSpPr>
          <p:cNvPr id="6" name="Slide Number Placeholder 5"/>
          <p:cNvSpPr>
            <a:spLocks noGrp="1"/>
          </p:cNvSpPr>
          <p:nvPr>
            <p:ph type="sldNum" sz="quarter" idx="12"/>
          </p:nvPr>
        </p:nvSpPr>
        <p:spPr/>
        <p:txBody>
          <a:bodyPr/>
          <a:lstStyle/>
          <a:p>
            <a:fld id="{E2447533-5A7C-4DDA-B202-3D61A3A2C600}" type="slidenum">
              <a:rPr lang="en-US" smtClean="0"/>
              <a:t>1</a:t>
            </a:fld>
            <a:endParaRPr lang="en-US"/>
          </a:p>
        </p:txBody>
      </p:sp>
      <p:sp>
        <p:nvSpPr>
          <p:cNvPr id="9" name="TextBox 8"/>
          <p:cNvSpPr txBox="1"/>
          <p:nvPr/>
        </p:nvSpPr>
        <p:spPr>
          <a:xfrm rot="16200000">
            <a:off x="11005224" y="807494"/>
            <a:ext cx="1641231" cy="369332"/>
          </a:xfrm>
          <a:prstGeom prst="rect">
            <a:avLst/>
          </a:prstGeom>
          <a:noFill/>
        </p:spPr>
        <p:txBody>
          <a:bodyPr wrap="square" rtlCol="0">
            <a:spAutoFit/>
          </a:bodyPr>
          <a:lstStyle/>
          <a:p>
            <a:r>
              <a:rPr lang="bn-BD" dirty="0" smtClean="0"/>
              <a:t>সময়ঃ  ০১ মিনিট</a:t>
            </a:r>
            <a:endParaRPr lang="en-US" dirty="0"/>
          </a:p>
        </p:txBody>
      </p:sp>
      <p:sp>
        <p:nvSpPr>
          <p:cNvPr id="7" name="32-Point Star 6"/>
          <p:cNvSpPr/>
          <p:nvPr/>
        </p:nvSpPr>
        <p:spPr>
          <a:xfrm rot="868933">
            <a:off x="9506985" y="886079"/>
            <a:ext cx="2028305" cy="1506774"/>
          </a:xfrm>
          <a:prstGeom prst="star32">
            <a:avLst/>
          </a:prstGeom>
          <a:gradFill flip="none" rotWithShape="1">
            <a:gsLst>
              <a:gs pos="46000">
                <a:srgbClr val="7030A0"/>
              </a:gs>
              <a:gs pos="42000">
                <a:srgbClr val="00B050"/>
              </a:gs>
              <a:gs pos="32000">
                <a:srgbClr val="FF0000"/>
              </a:gs>
              <a:gs pos="57000">
                <a:srgbClr val="006600"/>
              </a:gs>
              <a:gs pos="71000">
                <a:schemeClr val="tx1"/>
              </a:gs>
              <a:gs pos="61000">
                <a:schemeClr val="bg1"/>
              </a:gs>
            </a:gsLst>
            <a:path path="circle">
              <a:fillToRect r="100000" b="100000"/>
            </a:path>
            <a:tileRect l="-100000" t="-100000"/>
          </a:grad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8066" y="656398"/>
            <a:ext cx="7481454" cy="5438163"/>
          </a:xfrm>
          <a:prstGeom prst="star5">
            <a:avLst/>
          </a:prstGeom>
          <a:blipFill>
            <a:blip r:embed="rId6"/>
            <a:stretch>
              <a:fillRect/>
            </a:stretch>
          </a:blipFill>
        </p:spPr>
      </p:pic>
      <p:sp>
        <p:nvSpPr>
          <p:cNvPr id="3" name="TextBox 2"/>
          <p:cNvSpPr txBox="1"/>
          <p:nvPr/>
        </p:nvSpPr>
        <p:spPr>
          <a:xfrm>
            <a:off x="4481917" y="2354739"/>
            <a:ext cx="3672840" cy="2543695"/>
          </a:xfrm>
          <a:prstGeom prst="rect">
            <a:avLst/>
          </a:prstGeom>
          <a:noFill/>
        </p:spPr>
        <p:txBody>
          <a:bodyPr wrap="square" rtlCol="0">
            <a:prstTxWarp prst="textChevron">
              <a:avLst/>
            </a:prstTxWarp>
            <a:spAutoFit/>
          </a:bodyPr>
          <a:lstStyle/>
          <a:p>
            <a:r>
              <a:rPr lang="bn-BD" sz="3600" dirty="0" smtClean="0">
                <a:blipFill>
                  <a:blip r:embed="rId7"/>
                  <a:tile tx="0" ty="0" sx="100000" sy="100000" flip="none" algn="tl"/>
                </a:blipFill>
              </a:rPr>
              <a:t>স্বাগতম</a:t>
            </a:r>
            <a:endParaRPr lang="en-US" sz="3600" dirty="0">
              <a:blipFill>
                <a:blip r:embed="rId7"/>
                <a:tile tx="0" ty="0" sx="100000" sy="100000" flip="none" algn="tl"/>
              </a:blipFill>
            </a:endParaRPr>
          </a:p>
        </p:txBody>
      </p:sp>
      <p:sp>
        <p:nvSpPr>
          <p:cNvPr id="10" name="TextBox 9"/>
          <p:cNvSpPr txBox="1"/>
          <p:nvPr/>
        </p:nvSpPr>
        <p:spPr>
          <a:xfrm>
            <a:off x="4437053" y="2309734"/>
            <a:ext cx="3672840" cy="2543695"/>
          </a:xfrm>
          <a:prstGeom prst="rect">
            <a:avLst/>
          </a:prstGeom>
          <a:noFill/>
        </p:spPr>
        <p:txBody>
          <a:bodyPr wrap="square" rtlCol="0">
            <a:prstTxWarp prst="textChevron">
              <a:avLst/>
            </a:prstTxWarp>
            <a:spAutoFit/>
          </a:bodyPr>
          <a:lstStyle/>
          <a:p>
            <a:r>
              <a:rPr lang="bn-BD" sz="3600" dirty="0" smtClean="0">
                <a:blipFill>
                  <a:blip r:embed="rId8"/>
                  <a:tile tx="0" ty="0" sx="100000" sy="100000" flip="none" algn="tl"/>
                </a:blipFill>
              </a:rPr>
              <a:t>স্বাগতম</a:t>
            </a:r>
            <a:endParaRPr lang="en-US" sz="3600" dirty="0">
              <a:blipFill>
                <a:blip r:embed="rId8"/>
                <a:tile tx="0" ty="0" sx="100000" sy="100000" flip="none" algn="tl"/>
              </a:blipFill>
            </a:endParaRPr>
          </a:p>
        </p:txBody>
      </p:sp>
      <p:sp>
        <p:nvSpPr>
          <p:cNvPr id="11" name="TextBox 10"/>
          <p:cNvSpPr txBox="1"/>
          <p:nvPr/>
        </p:nvSpPr>
        <p:spPr>
          <a:xfrm>
            <a:off x="4480560" y="2354740"/>
            <a:ext cx="3672840" cy="2543695"/>
          </a:xfrm>
          <a:prstGeom prst="rect">
            <a:avLst/>
          </a:prstGeom>
          <a:noFill/>
        </p:spPr>
        <p:txBody>
          <a:bodyPr wrap="square" rtlCol="0">
            <a:prstTxWarp prst="textChevron">
              <a:avLst/>
            </a:prstTxWarp>
            <a:spAutoFit/>
          </a:bodyPr>
          <a:lstStyle/>
          <a:p>
            <a:r>
              <a:rPr lang="bn-BD" sz="3600" dirty="0" smtClean="0">
                <a:blipFill>
                  <a:blip r:embed="rId9"/>
                  <a:tile tx="0" ty="0" sx="100000" sy="100000" flip="none" algn="tl"/>
                </a:blipFill>
              </a:rPr>
              <a:t>স্বাগতম</a:t>
            </a:r>
            <a:endParaRPr lang="en-US" sz="3600" dirty="0">
              <a:blipFill>
                <a:blip r:embed="rId9"/>
                <a:tile tx="0" ty="0" sx="100000" sy="100000" flip="none" algn="tl"/>
              </a:blipFill>
            </a:endParaRPr>
          </a:p>
        </p:txBody>
      </p:sp>
    </p:spTree>
    <p:extLst>
      <p:ext uri="{BB962C8B-B14F-4D97-AF65-F5344CB8AC3E}">
        <p14:creationId xmlns:p14="http://schemas.microsoft.com/office/powerpoint/2010/main" val="114074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entr" presetSubtype="12" repeatCount="200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repeatCount="2000" fill="hold" grpId="0" nodeType="withEffect">
                                  <p:stCondLst>
                                    <p:cond delay="0"/>
                                  </p:stCondLst>
                                  <p:iterate type="lt">
                                    <p:tmPct val="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0-#ppt_w/2"/>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repeatCount="2000" fill="hold" grpId="0" nodeType="with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0" fill="hold"/>
                                        <p:tgtEl>
                                          <p:spTgt spid="6"/>
                                        </p:tgtEl>
                                        <p:attrNameLst>
                                          <p:attrName>ppt_x</p:attrName>
                                        </p:attrNameLst>
                                      </p:cBhvr>
                                      <p:tavLst>
                                        <p:tav tm="0">
                                          <p:val>
                                            <p:strVal val="0-#ppt_w/2"/>
                                          </p:val>
                                        </p:tav>
                                        <p:tav tm="100000">
                                          <p:val>
                                            <p:strVal val="#ppt_x"/>
                                          </p:val>
                                        </p:tav>
                                      </p:tavLst>
                                    </p:anim>
                                    <p:anim calcmode="lin" valueType="num">
                                      <p:cBhvr additive="base">
                                        <p:cTn id="16" dur="50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12" repeatCount="2000" fill="hold" grpId="0" nodeType="withEffect">
                                  <p:stCondLst>
                                    <p:cond delay="0"/>
                                  </p:stCondLst>
                                  <p:iterate type="lt">
                                    <p:tmPct val="0"/>
                                  </p:iterate>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0" fill="hold"/>
                                        <p:tgtEl>
                                          <p:spTgt spid="9"/>
                                        </p:tgtEl>
                                        <p:attrNameLst>
                                          <p:attrName>ppt_x</p:attrName>
                                        </p:attrNameLst>
                                      </p:cBhvr>
                                      <p:tavLst>
                                        <p:tav tm="0">
                                          <p:val>
                                            <p:strVal val="0-#ppt_w/2"/>
                                          </p:val>
                                        </p:tav>
                                        <p:tav tm="100000">
                                          <p:val>
                                            <p:strVal val="#ppt_x"/>
                                          </p:val>
                                        </p:tav>
                                      </p:tavLst>
                                    </p:anim>
                                    <p:anim calcmode="lin" valueType="num">
                                      <p:cBhvr additive="base">
                                        <p:cTn id="20" dur="5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12" repeatCount="2000" fill="hold" nodeType="withEffect">
                                  <p:stCondLst>
                                    <p:cond delay="0"/>
                                  </p:stCondLst>
                                  <p:iterate type="lt">
                                    <p:tmPct val="0"/>
                                  </p:iterate>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0" fill="hold"/>
                                        <p:tgtEl>
                                          <p:spTgt spid="2"/>
                                        </p:tgtEl>
                                        <p:attrNameLst>
                                          <p:attrName>ppt_x</p:attrName>
                                        </p:attrNameLst>
                                      </p:cBhvr>
                                      <p:tavLst>
                                        <p:tav tm="0">
                                          <p:val>
                                            <p:strVal val="0-#ppt_w/2"/>
                                          </p:val>
                                        </p:tav>
                                        <p:tav tm="100000">
                                          <p:val>
                                            <p:strVal val="#ppt_x"/>
                                          </p:val>
                                        </p:tav>
                                      </p:tavLst>
                                    </p:anim>
                                    <p:anim calcmode="lin" valueType="num">
                                      <p:cBhvr additive="base">
                                        <p:cTn id="24" dur="50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9" repeatCount="2000" fill="hold" grpId="0" nodeType="withEffect">
                                  <p:stCondLst>
                                    <p:cond delay="0"/>
                                  </p:stCondLst>
                                  <p:iterate type="lt">
                                    <p:tmPct val="0"/>
                                  </p:iterate>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0" fill="hold"/>
                                        <p:tgtEl>
                                          <p:spTgt spid="3"/>
                                        </p:tgtEl>
                                        <p:attrNameLst>
                                          <p:attrName>ppt_x</p:attrName>
                                        </p:attrNameLst>
                                      </p:cBhvr>
                                      <p:tavLst>
                                        <p:tav tm="0">
                                          <p:val>
                                            <p:strVal val="0-#ppt_w/2"/>
                                          </p:val>
                                        </p:tav>
                                        <p:tav tm="100000">
                                          <p:val>
                                            <p:strVal val="#ppt_x"/>
                                          </p:val>
                                        </p:tav>
                                      </p:tavLst>
                                    </p:anim>
                                    <p:anim calcmode="lin" valueType="num">
                                      <p:cBhvr additive="base">
                                        <p:cTn id="28" dur="5000" fill="hold"/>
                                        <p:tgtEl>
                                          <p:spTgt spid="3"/>
                                        </p:tgtEl>
                                        <p:attrNameLst>
                                          <p:attrName>ppt_y</p:attrName>
                                        </p:attrNameLst>
                                      </p:cBhvr>
                                      <p:tavLst>
                                        <p:tav tm="0">
                                          <p:val>
                                            <p:strVal val="0-#ppt_h/2"/>
                                          </p:val>
                                        </p:tav>
                                        <p:tav tm="100000">
                                          <p:val>
                                            <p:strVal val="#ppt_y"/>
                                          </p:val>
                                        </p:tav>
                                      </p:tavLst>
                                    </p:anim>
                                  </p:childTnLst>
                                </p:cTn>
                              </p:par>
                              <p:par>
                                <p:cTn id="29" presetID="2" presetClass="entr" presetSubtype="12" repeatCount="2000" fill="hold" grpId="0" nodeType="withEffect">
                                  <p:stCondLst>
                                    <p:cond delay="0"/>
                                  </p:stCondLst>
                                  <p:iterate type="lt">
                                    <p:tmPct val="0"/>
                                  </p:iterate>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0" fill="hold"/>
                                        <p:tgtEl>
                                          <p:spTgt spid="10"/>
                                        </p:tgtEl>
                                        <p:attrNameLst>
                                          <p:attrName>ppt_x</p:attrName>
                                        </p:attrNameLst>
                                      </p:cBhvr>
                                      <p:tavLst>
                                        <p:tav tm="0">
                                          <p:val>
                                            <p:strVal val="0-#ppt_w/2"/>
                                          </p:val>
                                        </p:tav>
                                        <p:tav tm="100000">
                                          <p:val>
                                            <p:strVal val="#ppt_x"/>
                                          </p:val>
                                        </p:tav>
                                      </p:tavLst>
                                    </p:anim>
                                    <p:anim calcmode="lin" valueType="num">
                                      <p:cBhvr additive="base">
                                        <p:cTn id="32" dur="50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6" repeatCount="2000" fill="hold" grpId="0" nodeType="withEffect">
                                  <p:stCondLst>
                                    <p:cond delay="0"/>
                                  </p:stCondLst>
                                  <p:iterate type="lt">
                                    <p:tmPct val="0"/>
                                  </p:iterate>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0" fill="hold"/>
                                        <p:tgtEl>
                                          <p:spTgt spid="11"/>
                                        </p:tgtEl>
                                        <p:attrNameLst>
                                          <p:attrName>ppt_x</p:attrName>
                                        </p:attrNameLst>
                                      </p:cBhvr>
                                      <p:tavLst>
                                        <p:tav tm="0">
                                          <p:val>
                                            <p:strVal val="1+#ppt_w/2"/>
                                          </p:val>
                                        </p:tav>
                                        <p:tav tm="100000">
                                          <p:val>
                                            <p:strVal val="#ppt_x"/>
                                          </p:val>
                                        </p:tav>
                                      </p:tavLst>
                                    </p:anim>
                                    <p:anim calcmode="lin" valueType="num">
                                      <p:cBhvr additive="base">
                                        <p:cTn id="3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xit" presetSubtype="544" fill="hold" grpId="1" nodeType="clickEffect">
                                  <p:stCondLst>
                                    <p:cond delay="0"/>
                                  </p:stCondLst>
                                  <p:iterate type="lt">
                                    <p:tmPct val="0"/>
                                  </p:iterate>
                                  <p:childTnLst>
                                    <p:anim calcmode="lin" valueType="num">
                                      <p:cBhvr>
                                        <p:cTn id="40" dur="5000"/>
                                        <p:tgtEl>
                                          <p:spTgt spid="4"/>
                                        </p:tgtEl>
                                        <p:attrNameLst>
                                          <p:attrName>ppt_w</p:attrName>
                                        </p:attrNameLst>
                                      </p:cBhvr>
                                      <p:tavLst>
                                        <p:tav tm="0">
                                          <p:val>
                                            <p:strVal val="ppt_w"/>
                                          </p:val>
                                        </p:tav>
                                        <p:tav tm="100000">
                                          <p:val>
                                            <p:fltVal val="0"/>
                                          </p:val>
                                        </p:tav>
                                      </p:tavLst>
                                    </p:anim>
                                    <p:anim calcmode="lin" valueType="num">
                                      <p:cBhvr>
                                        <p:cTn id="41" dur="5000"/>
                                        <p:tgtEl>
                                          <p:spTgt spid="4"/>
                                        </p:tgtEl>
                                        <p:attrNameLst>
                                          <p:attrName>ppt_h</p:attrName>
                                        </p:attrNameLst>
                                      </p:cBhvr>
                                      <p:tavLst>
                                        <p:tav tm="0">
                                          <p:val>
                                            <p:strVal val="ppt_h"/>
                                          </p:val>
                                        </p:tav>
                                        <p:tav tm="100000">
                                          <p:val>
                                            <p:fltVal val="0"/>
                                          </p:val>
                                        </p:tav>
                                      </p:tavLst>
                                    </p:anim>
                                    <p:anim calcmode="lin" valueType="num">
                                      <p:cBhvr>
                                        <p:cTn id="42" dur="5000"/>
                                        <p:tgtEl>
                                          <p:spTgt spid="4"/>
                                        </p:tgtEl>
                                        <p:attrNameLst>
                                          <p:attrName>ppt_x</p:attrName>
                                        </p:attrNameLst>
                                      </p:cBhvr>
                                      <p:tavLst>
                                        <p:tav tm="0">
                                          <p:val>
                                            <p:strVal val="ppt_x"/>
                                          </p:val>
                                        </p:tav>
                                        <p:tav tm="100000">
                                          <p:val>
                                            <p:fltVal val="0.5"/>
                                          </p:val>
                                        </p:tav>
                                      </p:tavLst>
                                    </p:anim>
                                    <p:anim calcmode="lin" valueType="num">
                                      <p:cBhvr>
                                        <p:cTn id="43" dur="5000"/>
                                        <p:tgtEl>
                                          <p:spTgt spid="4"/>
                                        </p:tgtEl>
                                        <p:attrNameLst>
                                          <p:attrName>ppt_y</p:attrName>
                                        </p:attrNameLst>
                                      </p:cBhvr>
                                      <p:tavLst>
                                        <p:tav tm="0">
                                          <p:val>
                                            <p:strVal val="ppt_y"/>
                                          </p:val>
                                        </p:tav>
                                        <p:tav tm="100000">
                                          <p:val>
                                            <p:fltVal val="0.5"/>
                                          </p:val>
                                        </p:tav>
                                      </p:tavLst>
                                    </p:anim>
                                    <p:set>
                                      <p:cBhvr>
                                        <p:cTn id="44" dur="1" fill="hold">
                                          <p:stCondLst>
                                            <p:cond delay="4999"/>
                                          </p:stCondLst>
                                        </p:cTn>
                                        <p:tgtEl>
                                          <p:spTgt spid="4"/>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3" name="arrow.wav"/>
                                        </p:tgtEl>
                                      </p:cMediaNode>
                                    </p:audio>
                                  </p:subTnLst>
                                </p:cTn>
                              </p:par>
                              <p:par>
                                <p:cTn id="45" presetID="23" presetClass="exit" presetSubtype="544" fill="hold" grpId="1" nodeType="withEffect">
                                  <p:stCondLst>
                                    <p:cond delay="0"/>
                                  </p:stCondLst>
                                  <p:iterate type="lt">
                                    <p:tmPct val="0"/>
                                  </p:iterate>
                                  <p:childTnLst>
                                    <p:anim calcmode="lin" valueType="num">
                                      <p:cBhvr>
                                        <p:cTn id="46" dur="5000"/>
                                        <p:tgtEl>
                                          <p:spTgt spid="5"/>
                                        </p:tgtEl>
                                        <p:attrNameLst>
                                          <p:attrName>ppt_w</p:attrName>
                                        </p:attrNameLst>
                                      </p:cBhvr>
                                      <p:tavLst>
                                        <p:tav tm="0">
                                          <p:val>
                                            <p:strVal val="ppt_w"/>
                                          </p:val>
                                        </p:tav>
                                        <p:tav tm="100000">
                                          <p:val>
                                            <p:fltVal val="0"/>
                                          </p:val>
                                        </p:tav>
                                      </p:tavLst>
                                    </p:anim>
                                    <p:anim calcmode="lin" valueType="num">
                                      <p:cBhvr>
                                        <p:cTn id="47" dur="5000"/>
                                        <p:tgtEl>
                                          <p:spTgt spid="5"/>
                                        </p:tgtEl>
                                        <p:attrNameLst>
                                          <p:attrName>ppt_h</p:attrName>
                                        </p:attrNameLst>
                                      </p:cBhvr>
                                      <p:tavLst>
                                        <p:tav tm="0">
                                          <p:val>
                                            <p:strVal val="ppt_h"/>
                                          </p:val>
                                        </p:tav>
                                        <p:tav tm="100000">
                                          <p:val>
                                            <p:fltVal val="0"/>
                                          </p:val>
                                        </p:tav>
                                      </p:tavLst>
                                    </p:anim>
                                    <p:anim calcmode="lin" valueType="num">
                                      <p:cBhvr>
                                        <p:cTn id="48" dur="5000"/>
                                        <p:tgtEl>
                                          <p:spTgt spid="5"/>
                                        </p:tgtEl>
                                        <p:attrNameLst>
                                          <p:attrName>ppt_x</p:attrName>
                                        </p:attrNameLst>
                                      </p:cBhvr>
                                      <p:tavLst>
                                        <p:tav tm="0">
                                          <p:val>
                                            <p:strVal val="ppt_x"/>
                                          </p:val>
                                        </p:tav>
                                        <p:tav tm="100000">
                                          <p:val>
                                            <p:fltVal val="0.5"/>
                                          </p:val>
                                        </p:tav>
                                      </p:tavLst>
                                    </p:anim>
                                    <p:anim calcmode="lin" valueType="num">
                                      <p:cBhvr>
                                        <p:cTn id="49" dur="5000"/>
                                        <p:tgtEl>
                                          <p:spTgt spid="5"/>
                                        </p:tgtEl>
                                        <p:attrNameLst>
                                          <p:attrName>ppt_y</p:attrName>
                                        </p:attrNameLst>
                                      </p:cBhvr>
                                      <p:tavLst>
                                        <p:tav tm="0">
                                          <p:val>
                                            <p:strVal val="ppt_y"/>
                                          </p:val>
                                        </p:tav>
                                        <p:tav tm="100000">
                                          <p:val>
                                            <p:fltVal val="0.5"/>
                                          </p:val>
                                        </p:tav>
                                      </p:tavLst>
                                    </p:anim>
                                    <p:set>
                                      <p:cBhvr>
                                        <p:cTn id="50" dur="1" fill="hold">
                                          <p:stCondLst>
                                            <p:cond delay="4999"/>
                                          </p:stCondLst>
                                        </p:cTn>
                                        <p:tgtEl>
                                          <p:spTgt spid="5"/>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3" name="arrow.wav"/>
                                        </p:tgtEl>
                                      </p:cMediaNode>
                                    </p:audio>
                                  </p:subTnLst>
                                </p:cTn>
                              </p:par>
                              <p:par>
                                <p:cTn id="51" presetID="23" presetClass="exit" presetSubtype="544" fill="hold" grpId="1" nodeType="withEffect">
                                  <p:stCondLst>
                                    <p:cond delay="0"/>
                                  </p:stCondLst>
                                  <p:iterate type="lt">
                                    <p:tmPct val="0"/>
                                  </p:iterate>
                                  <p:childTnLst>
                                    <p:anim calcmode="lin" valueType="num">
                                      <p:cBhvr>
                                        <p:cTn id="52" dur="5000"/>
                                        <p:tgtEl>
                                          <p:spTgt spid="6"/>
                                        </p:tgtEl>
                                        <p:attrNameLst>
                                          <p:attrName>ppt_w</p:attrName>
                                        </p:attrNameLst>
                                      </p:cBhvr>
                                      <p:tavLst>
                                        <p:tav tm="0">
                                          <p:val>
                                            <p:strVal val="ppt_w"/>
                                          </p:val>
                                        </p:tav>
                                        <p:tav tm="100000">
                                          <p:val>
                                            <p:fltVal val="0"/>
                                          </p:val>
                                        </p:tav>
                                      </p:tavLst>
                                    </p:anim>
                                    <p:anim calcmode="lin" valueType="num">
                                      <p:cBhvr>
                                        <p:cTn id="53" dur="5000"/>
                                        <p:tgtEl>
                                          <p:spTgt spid="6"/>
                                        </p:tgtEl>
                                        <p:attrNameLst>
                                          <p:attrName>ppt_h</p:attrName>
                                        </p:attrNameLst>
                                      </p:cBhvr>
                                      <p:tavLst>
                                        <p:tav tm="0">
                                          <p:val>
                                            <p:strVal val="ppt_h"/>
                                          </p:val>
                                        </p:tav>
                                        <p:tav tm="100000">
                                          <p:val>
                                            <p:fltVal val="0"/>
                                          </p:val>
                                        </p:tav>
                                      </p:tavLst>
                                    </p:anim>
                                    <p:anim calcmode="lin" valueType="num">
                                      <p:cBhvr>
                                        <p:cTn id="54" dur="5000"/>
                                        <p:tgtEl>
                                          <p:spTgt spid="6"/>
                                        </p:tgtEl>
                                        <p:attrNameLst>
                                          <p:attrName>ppt_x</p:attrName>
                                        </p:attrNameLst>
                                      </p:cBhvr>
                                      <p:tavLst>
                                        <p:tav tm="0">
                                          <p:val>
                                            <p:strVal val="ppt_x"/>
                                          </p:val>
                                        </p:tav>
                                        <p:tav tm="100000">
                                          <p:val>
                                            <p:fltVal val="0.5"/>
                                          </p:val>
                                        </p:tav>
                                      </p:tavLst>
                                    </p:anim>
                                    <p:anim calcmode="lin" valueType="num">
                                      <p:cBhvr>
                                        <p:cTn id="55" dur="5000"/>
                                        <p:tgtEl>
                                          <p:spTgt spid="6"/>
                                        </p:tgtEl>
                                        <p:attrNameLst>
                                          <p:attrName>ppt_y</p:attrName>
                                        </p:attrNameLst>
                                      </p:cBhvr>
                                      <p:tavLst>
                                        <p:tav tm="0">
                                          <p:val>
                                            <p:strVal val="ppt_y"/>
                                          </p:val>
                                        </p:tav>
                                        <p:tav tm="100000">
                                          <p:val>
                                            <p:fltVal val="0.5"/>
                                          </p:val>
                                        </p:tav>
                                      </p:tavLst>
                                    </p:anim>
                                    <p:set>
                                      <p:cBhvr>
                                        <p:cTn id="56" dur="1" fill="hold">
                                          <p:stCondLst>
                                            <p:cond delay="4999"/>
                                          </p:stCondLst>
                                        </p:cTn>
                                        <p:tgtEl>
                                          <p:spTgt spid="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rrow.wav"/>
                                        </p:tgtEl>
                                      </p:cMediaNode>
                                    </p:audio>
                                  </p:subTnLst>
                                </p:cTn>
                              </p:par>
                              <p:par>
                                <p:cTn id="57" presetID="23" presetClass="exit" presetSubtype="544" fill="hold" grpId="1" nodeType="withEffect">
                                  <p:stCondLst>
                                    <p:cond delay="0"/>
                                  </p:stCondLst>
                                  <p:iterate type="lt">
                                    <p:tmPct val="0"/>
                                  </p:iterate>
                                  <p:childTnLst>
                                    <p:anim calcmode="lin" valueType="num">
                                      <p:cBhvr>
                                        <p:cTn id="58" dur="5000"/>
                                        <p:tgtEl>
                                          <p:spTgt spid="9"/>
                                        </p:tgtEl>
                                        <p:attrNameLst>
                                          <p:attrName>ppt_w</p:attrName>
                                        </p:attrNameLst>
                                      </p:cBhvr>
                                      <p:tavLst>
                                        <p:tav tm="0">
                                          <p:val>
                                            <p:strVal val="ppt_w"/>
                                          </p:val>
                                        </p:tav>
                                        <p:tav tm="100000">
                                          <p:val>
                                            <p:fltVal val="0"/>
                                          </p:val>
                                        </p:tav>
                                      </p:tavLst>
                                    </p:anim>
                                    <p:anim calcmode="lin" valueType="num">
                                      <p:cBhvr>
                                        <p:cTn id="59" dur="5000"/>
                                        <p:tgtEl>
                                          <p:spTgt spid="9"/>
                                        </p:tgtEl>
                                        <p:attrNameLst>
                                          <p:attrName>ppt_h</p:attrName>
                                        </p:attrNameLst>
                                      </p:cBhvr>
                                      <p:tavLst>
                                        <p:tav tm="0">
                                          <p:val>
                                            <p:strVal val="ppt_h"/>
                                          </p:val>
                                        </p:tav>
                                        <p:tav tm="100000">
                                          <p:val>
                                            <p:fltVal val="0"/>
                                          </p:val>
                                        </p:tav>
                                      </p:tavLst>
                                    </p:anim>
                                    <p:anim calcmode="lin" valueType="num">
                                      <p:cBhvr>
                                        <p:cTn id="60" dur="5000"/>
                                        <p:tgtEl>
                                          <p:spTgt spid="9"/>
                                        </p:tgtEl>
                                        <p:attrNameLst>
                                          <p:attrName>ppt_x</p:attrName>
                                        </p:attrNameLst>
                                      </p:cBhvr>
                                      <p:tavLst>
                                        <p:tav tm="0">
                                          <p:val>
                                            <p:strVal val="ppt_x"/>
                                          </p:val>
                                        </p:tav>
                                        <p:tav tm="100000">
                                          <p:val>
                                            <p:fltVal val="0.5"/>
                                          </p:val>
                                        </p:tav>
                                      </p:tavLst>
                                    </p:anim>
                                    <p:anim calcmode="lin" valueType="num">
                                      <p:cBhvr>
                                        <p:cTn id="61" dur="5000"/>
                                        <p:tgtEl>
                                          <p:spTgt spid="9"/>
                                        </p:tgtEl>
                                        <p:attrNameLst>
                                          <p:attrName>ppt_y</p:attrName>
                                        </p:attrNameLst>
                                      </p:cBhvr>
                                      <p:tavLst>
                                        <p:tav tm="0">
                                          <p:val>
                                            <p:strVal val="ppt_y"/>
                                          </p:val>
                                        </p:tav>
                                        <p:tav tm="100000">
                                          <p:val>
                                            <p:fltVal val="0.5"/>
                                          </p:val>
                                        </p:tav>
                                      </p:tavLst>
                                    </p:anim>
                                    <p:set>
                                      <p:cBhvr>
                                        <p:cTn id="62" dur="1" fill="hold">
                                          <p:stCondLst>
                                            <p:cond delay="4999"/>
                                          </p:stCondLst>
                                        </p:cTn>
                                        <p:tgtEl>
                                          <p:spTgt spid="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arrow.wav"/>
                                        </p:tgtEl>
                                      </p:cMediaNode>
                                    </p:audio>
                                  </p:subTnLst>
                                </p:cTn>
                              </p:par>
                              <p:par>
                                <p:cTn id="63" presetID="23" presetClass="exit" presetSubtype="544" fill="hold" nodeType="withEffect">
                                  <p:stCondLst>
                                    <p:cond delay="0"/>
                                  </p:stCondLst>
                                  <p:iterate type="lt">
                                    <p:tmPct val="0"/>
                                  </p:iterate>
                                  <p:childTnLst>
                                    <p:anim calcmode="lin" valueType="num">
                                      <p:cBhvr>
                                        <p:cTn id="64" dur="5000"/>
                                        <p:tgtEl>
                                          <p:spTgt spid="2"/>
                                        </p:tgtEl>
                                        <p:attrNameLst>
                                          <p:attrName>ppt_w</p:attrName>
                                        </p:attrNameLst>
                                      </p:cBhvr>
                                      <p:tavLst>
                                        <p:tav tm="0">
                                          <p:val>
                                            <p:strVal val="ppt_w"/>
                                          </p:val>
                                        </p:tav>
                                        <p:tav tm="100000">
                                          <p:val>
                                            <p:fltVal val="0"/>
                                          </p:val>
                                        </p:tav>
                                      </p:tavLst>
                                    </p:anim>
                                    <p:anim calcmode="lin" valueType="num">
                                      <p:cBhvr>
                                        <p:cTn id="65" dur="5000"/>
                                        <p:tgtEl>
                                          <p:spTgt spid="2"/>
                                        </p:tgtEl>
                                        <p:attrNameLst>
                                          <p:attrName>ppt_h</p:attrName>
                                        </p:attrNameLst>
                                      </p:cBhvr>
                                      <p:tavLst>
                                        <p:tav tm="0">
                                          <p:val>
                                            <p:strVal val="ppt_h"/>
                                          </p:val>
                                        </p:tav>
                                        <p:tav tm="100000">
                                          <p:val>
                                            <p:fltVal val="0"/>
                                          </p:val>
                                        </p:tav>
                                      </p:tavLst>
                                    </p:anim>
                                    <p:anim calcmode="lin" valueType="num">
                                      <p:cBhvr>
                                        <p:cTn id="66" dur="5000"/>
                                        <p:tgtEl>
                                          <p:spTgt spid="2"/>
                                        </p:tgtEl>
                                        <p:attrNameLst>
                                          <p:attrName>ppt_x</p:attrName>
                                        </p:attrNameLst>
                                      </p:cBhvr>
                                      <p:tavLst>
                                        <p:tav tm="0">
                                          <p:val>
                                            <p:strVal val="ppt_x"/>
                                          </p:val>
                                        </p:tav>
                                        <p:tav tm="100000">
                                          <p:val>
                                            <p:fltVal val="0.5"/>
                                          </p:val>
                                        </p:tav>
                                      </p:tavLst>
                                    </p:anim>
                                    <p:anim calcmode="lin" valueType="num">
                                      <p:cBhvr>
                                        <p:cTn id="67" dur="5000"/>
                                        <p:tgtEl>
                                          <p:spTgt spid="2"/>
                                        </p:tgtEl>
                                        <p:attrNameLst>
                                          <p:attrName>ppt_y</p:attrName>
                                        </p:attrNameLst>
                                      </p:cBhvr>
                                      <p:tavLst>
                                        <p:tav tm="0">
                                          <p:val>
                                            <p:strVal val="ppt_y"/>
                                          </p:val>
                                        </p:tav>
                                        <p:tav tm="100000">
                                          <p:val>
                                            <p:fltVal val="0.5"/>
                                          </p:val>
                                        </p:tav>
                                      </p:tavLst>
                                    </p:anim>
                                    <p:set>
                                      <p:cBhvr>
                                        <p:cTn id="68" dur="1" fill="hold">
                                          <p:stCondLst>
                                            <p:cond delay="4999"/>
                                          </p:stCondLst>
                                        </p:cTn>
                                        <p:tgtEl>
                                          <p:spTgt spid="2"/>
                                        </p:tgtEl>
                                        <p:attrNameLst>
                                          <p:attrName>style.visibility</p:attrName>
                                        </p:attrNameLst>
                                      </p:cBhvr>
                                      <p:to>
                                        <p:strVal val="hidden"/>
                                      </p:to>
                                    </p:set>
                                  </p:childTnLst>
                                  <p:subTnLst>
                                    <p:audio>
                                      <p:cMediaNode>
                                        <p:cTn display="0" masterRel="sameClick">
                                          <p:stCondLst>
                                            <p:cond evt="begin" delay="0">
                                              <p:tn val="63"/>
                                            </p:cond>
                                          </p:stCondLst>
                                          <p:endCondLst>
                                            <p:cond evt="onStopAudio" delay="0">
                                              <p:tgtEl>
                                                <p:sldTgt/>
                                              </p:tgtEl>
                                            </p:cond>
                                          </p:endCondLst>
                                        </p:cTn>
                                        <p:tgtEl>
                                          <p:sndTgt r:embed="rId3" name="arrow.wav"/>
                                        </p:tgtEl>
                                      </p:cMediaNode>
                                    </p:audio>
                                  </p:subTnLst>
                                </p:cTn>
                              </p:par>
                              <p:par>
                                <p:cTn id="69" presetID="23" presetClass="exit" presetSubtype="544" fill="hold" grpId="1" nodeType="withEffect">
                                  <p:stCondLst>
                                    <p:cond delay="0"/>
                                  </p:stCondLst>
                                  <p:iterate type="lt">
                                    <p:tmPct val="0"/>
                                  </p:iterate>
                                  <p:childTnLst>
                                    <p:anim calcmode="lin" valueType="num">
                                      <p:cBhvr>
                                        <p:cTn id="70" dur="5000"/>
                                        <p:tgtEl>
                                          <p:spTgt spid="3"/>
                                        </p:tgtEl>
                                        <p:attrNameLst>
                                          <p:attrName>ppt_w</p:attrName>
                                        </p:attrNameLst>
                                      </p:cBhvr>
                                      <p:tavLst>
                                        <p:tav tm="0">
                                          <p:val>
                                            <p:strVal val="ppt_w"/>
                                          </p:val>
                                        </p:tav>
                                        <p:tav tm="100000">
                                          <p:val>
                                            <p:fltVal val="0"/>
                                          </p:val>
                                        </p:tav>
                                      </p:tavLst>
                                    </p:anim>
                                    <p:anim calcmode="lin" valueType="num">
                                      <p:cBhvr>
                                        <p:cTn id="71" dur="5000"/>
                                        <p:tgtEl>
                                          <p:spTgt spid="3"/>
                                        </p:tgtEl>
                                        <p:attrNameLst>
                                          <p:attrName>ppt_h</p:attrName>
                                        </p:attrNameLst>
                                      </p:cBhvr>
                                      <p:tavLst>
                                        <p:tav tm="0">
                                          <p:val>
                                            <p:strVal val="ppt_h"/>
                                          </p:val>
                                        </p:tav>
                                        <p:tav tm="100000">
                                          <p:val>
                                            <p:fltVal val="0"/>
                                          </p:val>
                                        </p:tav>
                                      </p:tavLst>
                                    </p:anim>
                                    <p:anim calcmode="lin" valueType="num">
                                      <p:cBhvr>
                                        <p:cTn id="72" dur="5000"/>
                                        <p:tgtEl>
                                          <p:spTgt spid="3"/>
                                        </p:tgtEl>
                                        <p:attrNameLst>
                                          <p:attrName>ppt_x</p:attrName>
                                        </p:attrNameLst>
                                      </p:cBhvr>
                                      <p:tavLst>
                                        <p:tav tm="0">
                                          <p:val>
                                            <p:strVal val="ppt_x"/>
                                          </p:val>
                                        </p:tav>
                                        <p:tav tm="100000">
                                          <p:val>
                                            <p:fltVal val="0.5"/>
                                          </p:val>
                                        </p:tav>
                                      </p:tavLst>
                                    </p:anim>
                                    <p:anim calcmode="lin" valueType="num">
                                      <p:cBhvr>
                                        <p:cTn id="73" dur="5000"/>
                                        <p:tgtEl>
                                          <p:spTgt spid="3"/>
                                        </p:tgtEl>
                                        <p:attrNameLst>
                                          <p:attrName>ppt_y</p:attrName>
                                        </p:attrNameLst>
                                      </p:cBhvr>
                                      <p:tavLst>
                                        <p:tav tm="0">
                                          <p:val>
                                            <p:strVal val="ppt_y"/>
                                          </p:val>
                                        </p:tav>
                                        <p:tav tm="100000">
                                          <p:val>
                                            <p:fltVal val="0.5"/>
                                          </p:val>
                                        </p:tav>
                                      </p:tavLst>
                                    </p:anim>
                                    <p:set>
                                      <p:cBhvr>
                                        <p:cTn id="74" dur="1" fill="hold">
                                          <p:stCondLst>
                                            <p:cond delay="4999"/>
                                          </p:stCondLst>
                                        </p:cTn>
                                        <p:tgtEl>
                                          <p:spTgt spid="3"/>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3" name="arrow.wav"/>
                                        </p:tgtEl>
                                      </p:cMediaNode>
                                    </p:audio>
                                  </p:subTnLst>
                                </p:cTn>
                              </p:par>
                              <p:par>
                                <p:cTn id="75" presetID="23" presetClass="exit" presetSubtype="544" fill="hold" grpId="1" nodeType="withEffect">
                                  <p:stCondLst>
                                    <p:cond delay="0"/>
                                  </p:stCondLst>
                                  <p:iterate type="lt">
                                    <p:tmPct val="0"/>
                                  </p:iterate>
                                  <p:childTnLst>
                                    <p:anim calcmode="lin" valueType="num">
                                      <p:cBhvr>
                                        <p:cTn id="76" dur="5000"/>
                                        <p:tgtEl>
                                          <p:spTgt spid="10"/>
                                        </p:tgtEl>
                                        <p:attrNameLst>
                                          <p:attrName>ppt_w</p:attrName>
                                        </p:attrNameLst>
                                      </p:cBhvr>
                                      <p:tavLst>
                                        <p:tav tm="0">
                                          <p:val>
                                            <p:strVal val="ppt_w"/>
                                          </p:val>
                                        </p:tav>
                                        <p:tav tm="100000">
                                          <p:val>
                                            <p:fltVal val="0"/>
                                          </p:val>
                                        </p:tav>
                                      </p:tavLst>
                                    </p:anim>
                                    <p:anim calcmode="lin" valueType="num">
                                      <p:cBhvr>
                                        <p:cTn id="77" dur="5000"/>
                                        <p:tgtEl>
                                          <p:spTgt spid="10"/>
                                        </p:tgtEl>
                                        <p:attrNameLst>
                                          <p:attrName>ppt_h</p:attrName>
                                        </p:attrNameLst>
                                      </p:cBhvr>
                                      <p:tavLst>
                                        <p:tav tm="0">
                                          <p:val>
                                            <p:strVal val="ppt_h"/>
                                          </p:val>
                                        </p:tav>
                                        <p:tav tm="100000">
                                          <p:val>
                                            <p:fltVal val="0"/>
                                          </p:val>
                                        </p:tav>
                                      </p:tavLst>
                                    </p:anim>
                                    <p:anim calcmode="lin" valueType="num">
                                      <p:cBhvr>
                                        <p:cTn id="78" dur="5000"/>
                                        <p:tgtEl>
                                          <p:spTgt spid="10"/>
                                        </p:tgtEl>
                                        <p:attrNameLst>
                                          <p:attrName>ppt_x</p:attrName>
                                        </p:attrNameLst>
                                      </p:cBhvr>
                                      <p:tavLst>
                                        <p:tav tm="0">
                                          <p:val>
                                            <p:strVal val="ppt_x"/>
                                          </p:val>
                                        </p:tav>
                                        <p:tav tm="100000">
                                          <p:val>
                                            <p:fltVal val="0.5"/>
                                          </p:val>
                                        </p:tav>
                                      </p:tavLst>
                                    </p:anim>
                                    <p:anim calcmode="lin" valueType="num">
                                      <p:cBhvr>
                                        <p:cTn id="79" dur="5000"/>
                                        <p:tgtEl>
                                          <p:spTgt spid="10"/>
                                        </p:tgtEl>
                                        <p:attrNameLst>
                                          <p:attrName>ppt_y</p:attrName>
                                        </p:attrNameLst>
                                      </p:cBhvr>
                                      <p:tavLst>
                                        <p:tav tm="0">
                                          <p:val>
                                            <p:strVal val="ppt_y"/>
                                          </p:val>
                                        </p:tav>
                                        <p:tav tm="100000">
                                          <p:val>
                                            <p:fltVal val="0.5"/>
                                          </p:val>
                                        </p:tav>
                                      </p:tavLst>
                                    </p:anim>
                                    <p:set>
                                      <p:cBhvr>
                                        <p:cTn id="80" dur="1" fill="hold">
                                          <p:stCondLst>
                                            <p:cond delay="4999"/>
                                          </p:stCondLst>
                                        </p:cTn>
                                        <p:tgtEl>
                                          <p:spTgt spid="10"/>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arrow.wav"/>
                                        </p:tgtEl>
                                      </p:cMediaNode>
                                    </p:audio>
                                  </p:subTnLst>
                                </p:cTn>
                              </p:par>
                              <p:par>
                                <p:cTn id="81" presetID="23" presetClass="exit" presetSubtype="544" fill="hold" grpId="1" nodeType="withEffect">
                                  <p:stCondLst>
                                    <p:cond delay="0"/>
                                  </p:stCondLst>
                                  <p:iterate type="lt">
                                    <p:tmPct val="0"/>
                                  </p:iterate>
                                  <p:childTnLst>
                                    <p:anim calcmode="lin" valueType="num">
                                      <p:cBhvr>
                                        <p:cTn id="82" dur="5000"/>
                                        <p:tgtEl>
                                          <p:spTgt spid="11"/>
                                        </p:tgtEl>
                                        <p:attrNameLst>
                                          <p:attrName>ppt_w</p:attrName>
                                        </p:attrNameLst>
                                      </p:cBhvr>
                                      <p:tavLst>
                                        <p:tav tm="0">
                                          <p:val>
                                            <p:strVal val="ppt_w"/>
                                          </p:val>
                                        </p:tav>
                                        <p:tav tm="100000">
                                          <p:val>
                                            <p:fltVal val="0"/>
                                          </p:val>
                                        </p:tav>
                                      </p:tavLst>
                                    </p:anim>
                                    <p:anim calcmode="lin" valueType="num">
                                      <p:cBhvr>
                                        <p:cTn id="83" dur="5000"/>
                                        <p:tgtEl>
                                          <p:spTgt spid="11"/>
                                        </p:tgtEl>
                                        <p:attrNameLst>
                                          <p:attrName>ppt_h</p:attrName>
                                        </p:attrNameLst>
                                      </p:cBhvr>
                                      <p:tavLst>
                                        <p:tav tm="0">
                                          <p:val>
                                            <p:strVal val="ppt_h"/>
                                          </p:val>
                                        </p:tav>
                                        <p:tav tm="100000">
                                          <p:val>
                                            <p:fltVal val="0"/>
                                          </p:val>
                                        </p:tav>
                                      </p:tavLst>
                                    </p:anim>
                                    <p:anim calcmode="lin" valueType="num">
                                      <p:cBhvr>
                                        <p:cTn id="84" dur="5000"/>
                                        <p:tgtEl>
                                          <p:spTgt spid="11"/>
                                        </p:tgtEl>
                                        <p:attrNameLst>
                                          <p:attrName>ppt_x</p:attrName>
                                        </p:attrNameLst>
                                      </p:cBhvr>
                                      <p:tavLst>
                                        <p:tav tm="0">
                                          <p:val>
                                            <p:strVal val="ppt_x"/>
                                          </p:val>
                                        </p:tav>
                                        <p:tav tm="100000">
                                          <p:val>
                                            <p:fltVal val="0.5"/>
                                          </p:val>
                                        </p:tav>
                                      </p:tavLst>
                                    </p:anim>
                                    <p:anim calcmode="lin" valueType="num">
                                      <p:cBhvr>
                                        <p:cTn id="85" dur="5000"/>
                                        <p:tgtEl>
                                          <p:spTgt spid="11"/>
                                        </p:tgtEl>
                                        <p:attrNameLst>
                                          <p:attrName>ppt_y</p:attrName>
                                        </p:attrNameLst>
                                      </p:cBhvr>
                                      <p:tavLst>
                                        <p:tav tm="0">
                                          <p:val>
                                            <p:strVal val="ppt_y"/>
                                          </p:val>
                                        </p:tav>
                                        <p:tav tm="100000">
                                          <p:val>
                                            <p:fltVal val="0.5"/>
                                          </p:val>
                                        </p:tav>
                                      </p:tavLst>
                                    </p:anim>
                                    <p:set>
                                      <p:cBhvr>
                                        <p:cTn id="86" dur="1" fill="hold">
                                          <p:stCondLst>
                                            <p:cond delay="4999"/>
                                          </p:stCondLst>
                                        </p:cTn>
                                        <p:tgtEl>
                                          <p:spTgt spid="1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arrow.wav"/>
                                        </p:tgtEl>
                                      </p:cMediaNode>
                                    </p:audio>
                                  </p:subTnLst>
                                </p:cTn>
                              </p:par>
                              <p:par>
                                <p:cTn id="87" presetID="23" presetClass="exit" presetSubtype="544" fill="hold" grpId="0" nodeType="withEffect">
                                  <p:stCondLst>
                                    <p:cond delay="0"/>
                                  </p:stCondLst>
                                  <p:iterate type="lt">
                                    <p:tmPct val="0"/>
                                  </p:iterate>
                                  <p:childTnLst>
                                    <p:anim calcmode="lin" valueType="num">
                                      <p:cBhvr>
                                        <p:cTn id="88" dur="5000"/>
                                        <p:tgtEl>
                                          <p:spTgt spid="7"/>
                                        </p:tgtEl>
                                        <p:attrNameLst>
                                          <p:attrName>ppt_w</p:attrName>
                                        </p:attrNameLst>
                                      </p:cBhvr>
                                      <p:tavLst>
                                        <p:tav tm="0">
                                          <p:val>
                                            <p:strVal val="ppt_w"/>
                                          </p:val>
                                        </p:tav>
                                        <p:tav tm="100000">
                                          <p:val>
                                            <p:fltVal val="0"/>
                                          </p:val>
                                        </p:tav>
                                      </p:tavLst>
                                    </p:anim>
                                    <p:anim calcmode="lin" valueType="num">
                                      <p:cBhvr>
                                        <p:cTn id="89" dur="5000"/>
                                        <p:tgtEl>
                                          <p:spTgt spid="7"/>
                                        </p:tgtEl>
                                        <p:attrNameLst>
                                          <p:attrName>ppt_h</p:attrName>
                                        </p:attrNameLst>
                                      </p:cBhvr>
                                      <p:tavLst>
                                        <p:tav tm="0">
                                          <p:val>
                                            <p:strVal val="ppt_h"/>
                                          </p:val>
                                        </p:tav>
                                        <p:tav tm="100000">
                                          <p:val>
                                            <p:fltVal val="0"/>
                                          </p:val>
                                        </p:tav>
                                      </p:tavLst>
                                    </p:anim>
                                    <p:anim calcmode="lin" valueType="num">
                                      <p:cBhvr>
                                        <p:cTn id="90" dur="5000"/>
                                        <p:tgtEl>
                                          <p:spTgt spid="7"/>
                                        </p:tgtEl>
                                        <p:attrNameLst>
                                          <p:attrName>ppt_x</p:attrName>
                                        </p:attrNameLst>
                                      </p:cBhvr>
                                      <p:tavLst>
                                        <p:tav tm="0">
                                          <p:val>
                                            <p:strVal val="ppt_x"/>
                                          </p:val>
                                        </p:tav>
                                        <p:tav tm="100000">
                                          <p:val>
                                            <p:fltVal val="0.5"/>
                                          </p:val>
                                        </p:tav>
                                      </p:tavLst>
                                    </p:anim>
                                    <p:anim calcmode="lin" valueType="num">
                                      <p:cBhvr>
                                        <p:cTn id="91" dur="5000"/>
                                        <p:tgtEl>
                                          <p:spTgt spid="7"/>
                                        </p:tgtEl>
                                        <p:attrNameLst>
                                          <p:attrName>ppt_y</p:attrName>
                                        </p:attrNameLst>
                                      </p:cBhvr>
                                      <p:tavLst>
                                        <p:tav tm="0">
                                          <p:val>
                                            <p:strVal val="ppt_y"/>
                                          </p:val>
                                        </p:tav>
                                        <p:tav tm="100000">
                                          <p:val>
                                            <p:fltVal val="0.5"/>
                                          </p:val>
                                        </p:tav>
                                      </p:tavLst>
                                    </p:anim>
                                    <p:set>
                                      <p:cBhvr>
                                        <p:cTn id="92" dur="1" fill="hold">
                                          <p:stCondLst>
                                            <p:cond delay="4999"/>
                                          </p:stCondLst>
                                        </p:cTn>
                                        <p:tgtEl>
                                          <p:spTgt spid="7"/>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7"/>
                  </p:tgtEl>
                </p:cond>
              </p:nextCondLst>
            </p:seq>
          </p:childTnLst>
        </p:cTn>
      </p:par>
    </p:tnLst>
    <p:bldLst>
      <p:bldP spid="4" grpId="0"/>
      <p:bldP spid="4" grpId="1"/>
      <p:bldP spid="5" grpId="0"/>
      <p:bldP spid="5" grpId="1"/>
      <p:bldP spid="6" grpId="0"/>
      <p:bldP spid="6" grpId="1"/>
      <p:bldP spid="9" grpId="0"/>
      <p:bldP spid="9" grpId="1"/>
      <p:bldP spid="7" grpId="0" animBg="1"/>
      <p:bldP spid="3" grpId="0"/>
      <p:bldP spid="3" grpId="1"/>
      <p:bldP spid="10" grpId="0"/>
      <p:bldP spid="10" grpId="1"/>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7343" y="3244334"/>
            <a:ext cx="240772" cy="369332"/>
          </a:xfrm>
          <a:prstGeom prst="rect">
            <a:avLst/>
          </a:prstGeom>
        </p:spPr>
        <p:txBody>
          <a:bodyPr wrap="none">
            <a:spAutoFit/>
          </a:bodyPr>
          <a:lstStyle/>
          <a:p>
            <a:r>
              <a:rPr lang="bn-BD" dirty="0" smtClean="0"/>
              <a:t> </a:t>
            </a:r>
            <a:endParaRPr lang="en-US" dirty="0"/>
          </a:p>
        </p:txBody>
      </p:sp>
      <p:sp>
        <p:nvSpPr>
          <p:cNvPr id="3" name="TextBox 2"/>
          <p:cNvSpPr txBox="1"/>
          <p:nvPr/>
        </p:nvSpPr>
        <p:spPr>
          <a:xfrm>
            <a:off x="5815838" y="2308308"/>
            <a:ext cx="5798988" cy="1928841"/>
          </a:xfrm>
          <a:prstGeom prst="rect">
            <a:avLst/>
          </a:prstGeom>
          <a:noFill/>
        </p:spPr>
        <p:txBody>
          <a:bodyPr wrap="square" rtlCol="0">
            <a:prstTxWarp prst="textChevronInverted">
              <a:avLst/>
            </a:prstTxWarp>
            <a:spAutoFit/>
          </a:bodyPr>
          <a:lstStyle/>
          <a:p>
            <a:r>
              <a:rPr lang="bn-BD" sz="3600" dirty="0" smtClean="0"/>
              <a:t> টকটকে  </a:t>
            </a:r>
            <a:r>
              <a:rPr lang="bn-BD" sz="3600" dirty="0"/>
              <a:t>লাল </a:t>
            </a:r>
            <a:r>
              <a:rPr lang="bn-BD" sz="3600" dirty="0" smtClean="0"/>
              <a:t>রঙের </a:t>
            </a:r>
            <a:r>
              <a:rPr lang="bn-BD" sz="3600" dirty="0"/>
              <a:t>তার আলো পড়ে </a:t>
            </a:r>
            <a:endParaRPr lang="bn-BD" sz="3600" dirty="0" smtClean="0"/>
          </a:p>
          <a:p>
            <a:r>
              <a:rPr lang="bn-BD" sz="3600" dirty="0" smtClean="0"/>
              <a:t>ফুলে </a:t>
            </a:r>
            <a:r>
              <a:rPr lang="bn-BD" sz="3600" dirty="0"/>
              <a:t>ফুলে। </a:t>
            </a:r>
            <a:r>
              <a:rPr lang="bn-BD" sz="3600" dirty="0" smtClean="0"/>
              <a:t>পুরো </a:t>
            </a:r>
            <a:r>
              <a:rPr lang="bn-BD" sz="3600" dirty="0"/>
              <a:t>বাগান হেসে ওঠে।</a:t>
            </a:r>
          </a:p>
        </p:txBody>
      </p:sp>
      <p:sp>
        <p:nvSpPr>
          <p:cNvPr id="4" name="Date Placeholder 3"/>
          <p:cNvSpPr>
            <a:spLocks noGrp="1"/>
          </p:cNvSpPr>
          <p:nvPr>
            <p:ph type="dt" sz="half" idx="10"/>
          </p:nvPr>
        </p:nvSpPr>
        <p:spPr/>
        <p:txBody>
          <a:bodyPr/>
          <a:lstStyle/>
          <a:p>
            <a:fld id="{54FA4AC9-A002-4B28-ABB7-E103C30862CF}" type="datetime1">
              <a:rPr lang="en-US" smtClean="0"/>
              <a:t>7/3/2020</a:t>
            </a:fld>
            <a:endParaRPr lang="en-US"/>
          </a:p>
        </p:txBody>
      </p:sp>
      <p:sp>
        <p:nvSpPr>
          <p:cNvPr id="5" name="Footer Placeholder 4"/>
          <p:cNvSpPr>
            <a:spLocks noGrp="1"/>
          </p:cNvSpPr>
          <p:nvPr>
            <p:ph type="ftr" sz="quarter" idx="11"/>
          </p:nvPr>
        </p:nvSpPr>
        <p:spPr/>
        <p:txBody>
          <a:bodyPr/>
          <a:lstStyle/>
          <a:p>
            <a:r>
              <a:rPr lang="en-US" smtClean="0"/>
              <a:t>dphofmrabiul@Gmail.COM</a:t>
            </a:r>
            <a:endParaRPr lang="en-US" dirty="0"/>
          </a:p>
        </p:txBody>
      </p:sp>
      <p:sp>
        <p:nvSpPr>
          <p:cNvPr id="6" name="Slide Number Placeholder 5"/>
          <p:cNvSpPr>
            <a:spLocks noGrp="1"/>
          </p:cNvSpPr>
          <p:nvPr>
            <p:ph type="sldNum" sz="quarter" idx="12"/>
          </p:nvPr>
        </p:nvSpPr>
        <p:spPr/>
        <p:txBody>
          <a:bodyPr/>
          <a:lstStyle/>
          <a:p>
            <a:fld id="{E2447533-5A7C-4DDA-B202-3D61A3A2C600}" type="slidenum">
              <a:rPr lang="en-US" smtClean="0"/>
              <a:t>10</a:t>
            </a:fld>
            <a:endParaRPr lang="en-US"/>
          </a:p>
        </p:txBody>
      </p:sp>
      <p:sp>
        <p:nvSpPr>
          <p:cNvPr id="7" name="TextBox 6"/>
          <p:cNvSpPr txBox="1"/>
          <p:nvPr/>
        </p:nvSpPr>
        <p:spPr>
          <a:xfrm>
            <a:off x="6771670" y="412168"/>
            <a:ext cx="2763460" cy="1015663"/>
          </a:xfrm>
          <a:prstGeom prst="rect">
            <a:avLst/>
          </a:prstGeom>
          <a:noFill/>
        </p:spPr>
        <p:txBody>
          <a:bodyPr wrap="square" rtlCol="0">
            <a:spAutoFit/>
          </a:bodyPr>
          <a:lstStyle/>
          <a:p>
            <a:r>
              <a:rPr lang="bn-BD" sz="6000" dirty="0" smtClean="0"/>
              <a:t>আদর্শ পাঠ</a:t>
            </a:r>
            <a:endParaRPr lang="en-US" sz="6000" dirty="0"/>
          </a:p>
        </p:txBody>
      </p:sp>
      <p:pic>
        <p:nvPicPr>
          <p:cNvPr id="8" name="Picture 2" descr="C:\Users\DOEL\AppData\Desktop\Collection @picture\IMG_20161125_174208_133 - Copy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3214" y="1307232"/>
            <a:ext cx="1526291" cy="1227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74943" y="346758"/>
            <a:ext cx="1641231" cy="369332"/>
          </a:xfrm>
          <a:prstGeom prst="rect">
            <a:avLst/>
          </a:prstGeom>
          <a:noFill/>
        </p:spPr>
        <p:txBody>
          <a:bodyPr wrap="square" rtlCol="0">
            <a:spAutoFit/>
          </a:bodyPr>
          <a:lstStyle/>
          <a:p>
            <a:r>
              <a:rPr lang="bn-BD" dirty="0" smtClean="0"/>
              <a:t>সময়ঃ  ০৪মিনিট</a:t>
            </a:r>
            <a:endParaRPr lang="en-US" dirty="0"/>
          </a:p>
        </p:txBody>
      </p:sp>
      <p:grpSp>
        <p:nvGrpSpPr>
          <p:cNvPr id="16" name="Group 15"/>
          <p:cNvGrpSpPr/>
          <p:nvPr/>
        </p:nvGrpSpPr>
        <p:grpSpPr>
          <a:xfrm>
            <a:off x="8153400" y="5011615"/>
            <a:ext cx="2702092" cy="1527297"/>
            <a:chOff x="3039232" y="2460568"/>
            <a:chExt cx="2702092" cy="2189019"/>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32" y="2460568"/>
              <a:ext cx="2702092" cy="2189019"/>
            </a:xfrm>
            <a:prstGeom prst="doubleWave">
              <a:avLst/>
            </a:prstGeom>
            <a:ln>
              <a:noFill/>
            </a:ln>
            <a:effectLst>
              <a:softEdge rad="112500"/>
            </a:effectLst>
          </p:spPr>
        </p:pic>
        <p:sp>
          <p:nvSpPr>
            <p:cNvPr id="18" name="Rectangle 17"/>
            <p:cNvSpPr/>
            <p:nvPr/>
          </p:nvSpPr>
          <p:spPr>
            <a:xfrm>
              <a:off x="3292192" y="2964638"/>
              <a:ext cx="2092239" cy="1108601"/>
            </a:xfrm>
            <a:prstGeom prst="doubleWave">
              <a:avLst/>
            </a:prstGeom>
          </p:spPr>
          <p:txBody>
            <a:bodyPr wrap="none">
              <a:prstTxWarp prst="textChevron">
                <a:avLst/>
              </a:prstTxWarp>
              <a:spAutoFit/>
            </a:bodyPr>
            <a:lstStyle/>
            <a:p>
              <a:r>
                <a:rPr lang="bn-BD" sz="3600" dirty="0">
                  <a:solidFill>
                    <a:schemeClr val="bg1"/>
                  </a:solidFill>
                  <a:cs typeface="Nikosh" panose="02000000000000000000" pitchFamily="2" charset="0"/>
                </a:rPr>
                <a:t>ক্লিক</a:t>
              </a:r>
              <a:r>
                <a:rPr lang="bn-BD" sz="3600" dirty="0">
                  <a:solidFill>
                    <a:schemeClr val="bg1"/>
                  </a:solidFill>
                </a:rPr>
                <a:t> করুন</a:t>
              </a:r>
              <a:endParaRPr lang="en-US" sz="3600" dirty="0">
                <a:solidFill>
                  <a:schemeClr val="bg1"/>
                </a:solidFill>
              </a:endParaRPr>
            </a:p>
          </p:txBody>
        </p:sp>
      </p:gr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181" y="2016189"/>
            <a:ext cx="3190671" cy="1965501"/>
          </a:xfrm>
          <a:prstGeom prst="rect">
            <a:avLst/>
          </a:prstGeom>
        </p:spPr>
      </p:pic>
    </p:spTree>
    <p:extLst>
      <p:ext uri="{BB962C8B-B14F-4D97-AF65-F5344CB8AC3E}">
        <p14:creationId xmlns:p14="http://schemas.microsoft.com/office/powerpoint/2010/main" val="1760164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55" presetClass="entr" presetSubtype="0" fill="hold"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p:val>
                                            <p:strVal val="#ppt_w*0.70"/>
                                          </p:val>
                                        </p:tav>
                                        <p:tav tm="100000">
                                          <p:val>
                                            <p:strVal val="#ppt_w"/>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animEffect transition="in" filter="fade">
                                      <p:cBhvr>
                                        <p:cTn id="9" dur="5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 calcmode="lin" valueType="num">
                                      <p:cBhvr>
                                        <p:cTn id="14" dur="5000" fill="hold"/>
                                        <p:tgtEl>
                                          <p:spTgt spid="2"/>
                                        </p:tgtEl>
                                        <p:attrNameLst>
                                          <p:attrName>ppt_w</p:attrName>
                                        </p:attrNameLst>
                                      </p:cBhvr>
                                      <p:tavLst>
                                        <p:tav tm="0">
                                          <p:val>
                                            <p:strVal val="#ppt_w*0.70"/>
                                          </p:val>
                                        </p:tav>
                                        <p:tav tm="100000">
                                          <p:val>
                                            <p:strVal val="#ppt_w"/>
                                          </p:val>
                                        </p:tav>
                                      </p:tavLst>
                                    </p:anim>
                                    <p:anim calcmode="lin" valueType="num">
                                      <p:cBhvr>
                                        <p:cTn id="15" dur="5000" fill="hold"/>
                                        <p:tgtEl>
                                          <p:spTgt spid="2"/>
                                        </p:tgtEl>
                                        <p:attrNameLst>
                                          <p:attrName>ppt_h</p:attrName>
                                        </p:attrNameLst>
                                      </p:cBhvr>
                                      <p:tavLst>
                                        <p:tav tm="0">
                                          <p:val>
                                            <p:strVal val="#ppt_h"/>
                                          </p:val>
                                        </p:tav>
                                        <p:tav tm="100000">
                                          <p:val>
                                            <p:strVal val="#ppt_h"/>
                                          </p:val>
                                        </p:tav>
                                      </p:tavLst>
                                    </p:anim>
                                    <p:animEffect transition="in" filter="fade">
                                      <p:cBhvr>
                                        <p:cTn id="16" dur="5000"/>
                                        <p:tgtEl>
                                          <p:spTgt spid="2"/>
                                        </p:tgtEl>
                                      </p:cBhvr>
                                    </p:animEffect>
                                  </p:childTnLst>
                                </p:cTn>
                              </p:par>
                              <p:par>
                                <p:cTn id="17" presetID="55" presetClass="entr" presetSubtype="0" fill="hold" grpId="0" nodeType="withEffect">
                                  <p:stCondLst>
                                    <p:cond delay="0"/>
                                  </p:stCondLst>
                                  <p:iterate type="lt">
                                    <p:tmPct val="0"/>
                                  </p:iterate>
                                  <p:childTnLst>
                                    <p:set>
                                      <p:cBhvr>
                                        <p:cTn id="18" dur="1" fill="hold">
                                          <p:stCondLst>
                                            <p:cond delay="0"/>
                                          </p:stCondLst>
                                        </p:cTn>
                                        <p:tgtEl>
                                          <p:spTgt spid="3"/>
                                        </p:tgtEl>
                                        <p:attrNameLst>
                                          <p:attrName>style.visibility</p:attrName>
                                        </p:attrNameLst>
                                      </p:cBhvr>
                                      <p:to>
                                        <p:strVal val="visible"/>
                                      </p:to>
                                    </p:set>
                                    <p:anim calcmode="lin" valueType="num">
                                      <p:cBhvr>
                                        <p:cTn id="19" dur="5000" fill="hold"/>
                                        <p:tgtEl>
                                          <p:spTgt spid="3"/>
                                        </p:tgtEl>
                                        <p:attrNameLst>
                                          <p:attrName>ppt_w</p:attrName>
                                        </p:attrNameLst>
                                      </p:cBhvr>
                                      <p:tavLst>
                                        <p:tav tm="0">
                                          <p:val>
                                            <p:strVal val="#ppt_w*0.70"/>
                                          </p:val>
                                        </p:tav>
                                        <p:tav tm="100000">
                                          <p:val>
                                            <p:strVal val="#ppt_w"/>
                                          </p:val>
                                        </p:tav>
                                      </p:tavLst>
                                    </p:anim>
                                    <p:anim calcmode="lin" valueType="num">
                                      <p:cBhvr>
                                        <p:cTn id="20" dur="5000" fill="hold"/>
                                        <p:tgtEl>
                                          <p:spTgt spid="3"/>
                                        </p:tgtEl>
                                        <p:attrNameLst>
                                          <p:attrName>ppt_h</p:attrName>
                                        </p:attrNameLst>
                                      </p:cBhvr>
                                      <p:tavLst>
                                        <p:tav tm="0">
                                          <p:val>
                                            <p:strVal val="#ppt_h"/>
                                          </p:val>
                                        </p:tav>
                                        <p:tav tm="100000">
                                          <p:val>
                                            <p:strVal val="#ppt_h"/>
                                          </p:val>
                                        </p:tav>
                                      </p:tavLst>
                                    </p:anim>
                                    <p:animEffect transition="in" filter="fade">
                                      <p:cBhvr>
                                        <p:cTn id="21" dur="5000"/>
                                        <p:tgtEl>
                                          <p:spTgt spid="3"/>
                                        </p:tgtEl>
                                      </p:cBhvr>
                                    </p:animEffect>
                                  </p:childTnLst>
                                </p:cTn>
                              </p:par>
                              <p:par>
                                <p:cTn id="22" presetID="55" presetClass="entr" presetSubtype="0" fill="hold" grpId="0" nodeType="with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 calcmode="lin" valueType="num">
                                      <p:cBhvr>
                                        <p:cTn id="24" dur="5000" fill="hold"/>
                                        <p:tgtEl>
                                          <p:spTgt spid="4"/>
                                        </p:tgtEl>
                                        <p:attrNameLst>
                                          <p:attrName>ppt_w</p:attrName>
                                        </p:attrNameLst>
                                      </p:cBhvr>
                                      <p:tavLst>
                                        <p:tav tm="0">
                                          <p:val>
                                            <p:strVal val="#ppt_w*0.70"/>
                                          </p:val>
                                        </p:tav>
                                        <p:tav tm="100000">
                                          <p:val>
                                            <p:strVal val="#ppt_w"/>
                                          </p:val>
                                        </p:tav>
                                      </p:tavLst>
                                    </p:anim>
                                    <p:anim calcmode="lin" valueType="num">
                                      <p:cBhvr>
                                        <p:cTn id="25" dur="5000" fill="hold"/>
                                        <p:tgtEl>
                                          <p:spTgt spid="4"/>
                                        </p:tgtEl>
                                        <p:attrNameLst>
                                          <p:attrName>ppt_h</p:attrName>
                                        </p:attrNameLst>
                                      </p:cBhvr>
                                      <p:tavLst>
                                        <p:tav tm="0">
                                          <p:val>
                                            <p:strVal val="#ppt_h"/>
                                          </p:val>
                                        </p:tav>
                                        <p:tav tm="100000">
                                          <p:val>
                                            <p:strVal val="#ppt_h"/>
                                          </p:val>
                                        </p:tav>
                                      </p:tavLst>
                                    </p:anim>
                                    <p:animEffect transition="in" filter="fade">
                                      <p:cBhvr>
                                        <p:cTn id="26" dur="5000"/>
                                        <p:tgtEl>
                                          <p:spTgt spid="4"/>
                                        </p:tgtEl>
                                      </p:cBhvr>
                                    </p:animEffect>
                                  </p:childTnLst>
                                </p:cTn>
                              </p:par>
                              <p:par>
                                <p:cTn id="27" presetID="55" presetClass="entr" presetSubtype="0" fill="hold" grpId="0" nodeType="withEffect">
                                  <p:stCondLst>
                                    <p:cond delay="0"/>
                                  </p:stCondLst>
                                  <p:iterate type="lt">
                                    <p:tmPct val="0"/>
                                  </p:iterate>
                                  <p:childTnLst>
                                    <p:set>
                                      <p:cBhvr>
                                        <p:cTn id="28" dur="1" fill="hold">
                                          <p:stCondLst>
                                            <p:cond delay="0"/>
                                          </p:stCondLst>
                                        </p:cTn>
                                        <p:tgtEl>
                                          <p:spTgt spid="5"/>
                                        </p:tgtEl>
                                        <p:attrNameLst>
                                          <p:attrName>style.visibility</p:attrName>
                                        </p:attrNameLst>
                                      </p:cBhvr>
                                      <p:to>
                                        <p:strVal val="visible"/>
                                      </p:to>
                                    </p:set>
                                    <p:anim calcmode="lin" valueType="num">
                                      <p:cBhvr>
                                        <p:cTn id="29" dur="5000" fill="hold"/>
                                        <p:tgtEl>
                                          <p:spTgt spid="5"/>
                                        </p:tgtEl>
                                        <p:attrNameLst>
                                          <p:attrName>ppt_w</p:attrName>
                                        </p:attrNameLst>
                                      </p:cBhvr>
                                      <p:tavLst>
                                        <p:tav tm="0">
                                          <p:val>
                                            <p:strVal val="#ppt_w*0.70"/>
                                          </p:val>
                                        </p:tav>
                                        <p:tav tm="100000">
                                          <p:val>
                                            <p:strVal val="#ppt_w"/>
                                          </p:val>
                                        </p:tav>
                                      </p:tavLst>
                                    </p:anim>
                                    <p:anim calcmode="lin" valueType="num">
                                      <p:cBhvr>
                                        <p:cTn id="30" dur="5000" fill="hold"/>
                                        <p:tgtEl>
                                          <p:spTgt spid="5"/>
                                        </p:tgtEl>
                                        <p:attrNameLst>
                                          <p:attrName>ppt_h</p:attrName>
                                        </p:attrNameLst>
                                      </p:cBhvr>
                                      <p:tavLst>
                                        <p:tav tm="0">
                                          <p:val>
                                            <p:strVal val="#ppt_h"/>
                                          </p:val>
                                        </p:tav>
                                        <p:tav tm="100000">
                                          <p:val>
                                            <p:strVal val="#ppt_h"/>
                                          </p:val>
                                        </p:tav>
                                      </p:tavLst>
                                    </p:anim>
                                    <p:animEffect transition="in" filter="fade">
                                      <p:cBhvr>
                                        <p:cTn id="31" dur="5000"/>
                                        <p:tgtEl>
                                          <p:spTgt spid="5"/>
                                        </p:tgtEl>
                                      </p:cBhvr>
                                    </p:animEffect>
                                  </p:childTnLst>
                                </p:cTn>
                              </p:par>
                              <p:par>
                                <p:cTn id="32" presetID="55" presetClass="entr" presetSubtype="0" fill="hold" grpId="0" nodeType="withEffect">
                                  <p:stCondLst>
                                    <p:cond delay="0"/>
                                  </p:stCondLst>
                                  <p:iterate type="lt">
                                    <p:tmPct val="0"/>
                                  </p:iterate>
                                  <p:childTnLst>
                                    <p:set>
                                      <p:cBhvr>
                                        <p:cTn id="33" dur="1" fill="hold">
                                          <p:stCondLst>
                                            <p:cond delay="0"/>
                                          </p:stCondLst>
                                        </p:cTn>
                                        <p:tgtEl>
                                          <p:spTgt spid="6"/>
                                        </p:tgtEl>
                                        <p:attrNameLst>
                                          <p:attrName>style.visibility</p:attrName>
                                        </p:attrNameLst>
                                      </p:cBhvr>
                                      <p:to>
                                        <p:strVal val="visible"/>
                                      </p:to>
                                    </p:set>
                                    <p:anim calcmode="lin" valueType="num">
                                      <p:cBhvr>
                                        <p:cTn id="34" dur="5000" fill="hold"/>
                                        <p:tgtEl>
                                          <p:spTgt spid="6"/>
                                        </p:tgtEl>
                                        <p:attrNameLst>
                                          <p:attrName>ppt_w</p:attrName>
                                        </p:attrNameLst>
                                      </p:cBhvr>
                                      <p:tavLst>
                                        <p:tav tm="0">
                                          <p:val>
                                            <p:strVal val="#ppt_w*0.70"/>
                                          </p:val>
                                        </p:tav>
                                        <p:tav tm="100000">
                                          <p:val>
                                            <p:strVal val="#ppt_w"/>
                                          </p:val>
                                        </p:tav>
                                      </p:tavLst>
                                    </p:anim>
                                    <p:anim calcmode="lin" valueType="num">
                                      <p:cBhvr>
                                        <p:cTn id="35" dur="5000" fill="hold"/>
                                        <p:tgtEl>
                                          <p:spTgt spid="6"/>
                                        </p:tgtEl>
                                        <p:attrNameLst>
                                          <p:attrName>ppt_h</p:attrName>
                                        </p:attrNameLst>
                                      </p:cBhvr>
                                      <p:tavLst>
                                        <p:tav tm="0">
                                          <p:val>
                                            <p:strVal val="#ppt_h"/>
                                          </p:val>
                                        </p:tav>
                                        <p:tav tm="100000">
                                          <p:val>
                                            <p:strVal val="#ppt_h"/>
                                          </p:val>
                                        </p:tav>
                                      </p:tavLst>
                                    </p:anim>
                                    <p:animEffect transition="in" filter="fade">
                                      <p:cBhvr>
                                        <p:cTn id="36" dur="5000"/>
                                        <p:tgtEl>
                                          <p:spTgt spid="6"/>
                                        </p:tgtEl>
                                      </p:cBhvr>
                                    </p:animEffect>
                                  </p:childTnLst>
                                </p:cTn>
                              </p:par>
                              <p:par>
                                <p:cTn id="37" presetID="55" presetClass="entr" presetSubtype="0" fill="hold" grpId="0" nodeType="withEffect">
                                  <p:stCondLst>
                                    <p:cond delay="0"/>
                                  </p:stCondLst>
                                  <p:iterate type="lt">
                                    <p:tmPct val="0"/>
                                  </p:iterate>
                                  <p:childTnLst>
                                    <p:set>
                                      <p:cBhvr>
                                        <p:cTn id="38" dur="1" fill="hold">
                                          <p:stCondLst>
                                            <p:cond delay="0"/>
                                          </p:stCondLst>
                                        </p:cTn>
                                        <p:tgtEl>
                                          <p:spTgt spid="7"/>
                                        </p:tgtEl>
                                        <p:attrNameLst>
                                          <p:attrName>style.visibility</p:attrName>
                                        </p:attrNameLst>
                                      </p:cBhvr>
                                      <p:to>
                                        <p:strVal val="visible"/>
                                      </p:to>
                                    </p:set>
                                    <p:anim calcmode="lin" valueType="num">
                                      <p:cBhvr>
                                        <p:cTn id="39" dur="5000" fill="hold"/>
                                        <p:tgtEl>
                                          <p:spTgt spid="7"/>
                                        </p:tgtEl>
                                        <p:attrNameLst>
                                          <p:attrName>ppt_w</p:attrName>
                                        </p:attrNameLst>
                                      </p:cBhvr>
                                      <p:tavLst>
                                        <p:tav tm="0">
                                          <p:val>
                                            <p:strVal val="#ppt_w*0.70"/>
                                          </p:val>
                                        </p:tav>
                                        <p:tav tm="100000">
                                          <p:val>
                                            <p:strVal val="#ppt_w"/>
                                          </p:val>
                                        </p:tav>
                                      </p:tavLst>
                                    </p:anim>
                                    <p:anim calcmode="lin" valueType="num">
                                      <p:cBhvr>
                                        <p:cTn id="40" dur="5000" fill="hold"/>
                                        <p:tgtEl>
                                          <p:spTgt spid="7"/>
                                        </p:tgtEl>
                                        <p:attrNameLst>
                                          <p:attrName>ppt_h</p:attrName>
                                        </p:attrNameLst>
                                      </p:cBhvr>
                                      <p:tavLst>
                                        <p:tav tm="0">
                                          <p:val>
                                            <p:strVal val="#ppt_h"/>
                                          </p:val>
                                        </p:tav>
                                        <p:tav tm="100000">
                                          <p:val>
                                            <p:strVal val="#ppt_h"/>
                                          </p:val>
                                        </p:tav>
                                      </p:tavLst>
                                    </p:anim>
                                    <p:animEffect transition="in" filter="fade">
                                      <p:cBhvr>
                                        <p:cTn id="41" dur="5000"/>
                                        <p:tgtEl>
                                          <p:spTgt spid="7"/>
                                        </p:tgtEl>
                                      </p:cBhvr>
                                    </p:animEffect>
                                  </p:childTnLst>
                                </p:cTn>
                              </p:par>
                              <p:par>
                                <p:cTn id="42" presetID="55" presetClass="entr" presetSubtype="0" fill="hold" nodeType="withEffect">
                                  <p:stCondLst>
                                    <p:cond delay="0"/>
                                  </p:stCondLst>
                                  <p:iterate type="lt">
                                    <p:tmPct val="0"/>
                                  </p:iterate>
                                  <p:childTnLst>
                                    <p:set>
                                      <p:cBhvr>
                                        <p:cTn id="43" dur="1" fill="hold">
                                          <p:stCondLst>
                                            <p:cond delay="0"/>
                                          </p:stCondLst>
                                        </p:cTn>
                                        <p:tgtEl>
                                          <p:spTgt spid="8"/>
                                        </p:tgtEl>
                                        <p:attrNameLst>
                                          <p:attrName>style.visibility</p:attrName>
                                        </p:attrNameLst>
                                      </p:cBhvr>
                                      <p:to>
                                        <p:strVal val="visible"/>
                                      </p:to>
                                    </p:set>
                                    <p:anim calcmode="lin" valueType="num">
                                      <p:cBhvr>
                                        <p:cTn id="44" dur="5000" fill="hold"/>
                                        <p:tgtEl>
                                          <p:spTgt spid="8"/>
                                        </p:tgtEl>
                                        <p:attrNameLst>
                                          <p:attrName>ppt_w</p:attrName>
                                        </p:attrNameLst>
                                      </p:cBhvr>
                                      <p:tavLst>
                                        <p:tav tm="0">
                                          <p:val>
                                            <p:strVal val="#ppt_w*0.70"/>
                                          </p:val>
                                        </p:tav>
                                        <p:tav tm="100000">
                                          <p:val>
                                            <p:strVal val="#ppt_w"/>
                                          </p:val>
                                        </p:tav>
                                      </p:tavLst>
                                    </p:anim>
                                    <p:anim calcmode="lin" valueType="num">
                                      <p:cBhvr>
                                        <p:cTn id="45" dur="5000" fill="hold"/>
                                        <p:tgtEl>
                                          <p:spTgt spid="8"/>
                                        </p:tgtEl>
                                        <p:attrNameLst>
                                          <p:attrName>ppt_h</p:attrName>
                                        </p:attrNameLst>
                                      </p:cBhvr>
                                      <p:tavLst>
                                        <p:tav tm="0">
                                          <p:val>
                                            <p:strVal val="#ppt_h"/>
                                          </p:val>
                                        </p:tav>
                                        <p:tav tm="100000">
                                          <p:val>
                                            <p:strVal val="#ppt_h"/>
                                          </p:val>
                                        </p:tav>
                                      </p:tavLst>
                                    </p:anim>
                                    <p:animEffect transition="in" filter="fade">
                                      <p:cBhvr>
                                        <p:cTn id="46" dur="5000"/>
                                        <p:tgtEl>
                                          <p:spTgt spid="8"/>
                                        </p:tgtEl>
                                      </p:cBhvr>
                                    </p:animEffect>
                                  </p:childTnLst>
                                </p:cTn>
                              </p:par>
                              <p:par>
                                <p:cTn id="47" presetID="55" presetClass="entr" presetSubtype="0" fill="hold" grpId="0" nodeType="withEffect">
                                  <p:stCondLst>
                                    <p:cond delay="0"/>
                                  </p:stCondLst>
                                  <p:iterate type="lt">
                                    <p:tmPct val="0"/>
                                  </p:iterate>
                                  <p:childTnLst>
                                    <p:set>
                                      <p:cBhvr>
                                        <p:cTn id="48" dur="1" fill="hold">
                                          <p:stCondLst>
                                            <p:cond delay="0"/>
                                          </p:stCondLst>
                                        </p:cTn>
                                        <p:tgtEl>
                                          <p:spTgt spid="12"/>
                                        </p:tgtEl>
                                        <p:attrNameLst>
                                          <p:attrName>style.visibility</p:attrName>
                                        </p:attrNameLst>
                                      </p:cBhvr>
                                      <p:to>
                                        <p:strVal val="visible"/>
                                      </p:to>
                                    </p:set>
                                    <p:anim calcmode="lin" valueType="num">
                                      <p:cBhvr>
                                        <p:cTn id="49" dur="5000" fill="hold"/>
                                        <p:tgtEl>
                                          <p:spTgt spid="12"/>
                                        </p:tgtEl>
                                        <p:attrNameLst>
                                          <p:attrName>ppt_w</p:attrName>
                                        </p:attrNameLst>
                                      </p:cBhvr>
                                      <p:tavLst>
                                        <p:tav tm="0">
                                          <p:val>
                                            <p:strVal val="#ppt_w*0.70"/>
                                          </p:val>
                                        </p:tav>
                                        <p:tav tm="100000">
                                          <p:val>
                                            <p:strVal val="#ppt_w"/>
                                          </p:val>
                                        </p:tav>
                                      </p:tavLst>
                                    </p:anim>
                                    <p:anim calcmode="lin" valueType="num">
                                      <p:cBhvr>
                                        <p:cTn id="50" dur="5000" fill="hold"/>
                                        <p:tgtEl>
                                          <p:spTgt spid="12"/>
                                        </p:tgtEl>
                                        <p:attrNameLst>
                                          <p:attrName>ppt_h</p:attrName>
                                        </p:attrNameLst>
                                      </p:cBhvr>
                                      <p:tavLst>
                                        <p:tav tm="0">
                                          <p:val>
                                            <p:strVal val="#ppt_h"/>
                                          </p:val>
                                        </p:tav>
                                        <p:tav tm="100000">
                                          <p:val>
                                            <p:strVal val="#ppt_h"/>
                                          </p:val>
                                        </p:tav>
                                      </p:tavLst>
                                    </p:anim>
                                    <p:animEffect transition="in" filter="fade">
                                      <p:cBhvr>
                                        <p:cTn id="51" dur="5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xit" presetSubtype="6" fill="hold" grpId="1" nodeType="clickEffect">
                                  <p:stCondLst>
                                    <p:cond delay="0"/>
                                  </p:stCondLst>
                                  <p:iterate type="lt">
                                    <p:tmPct val="0"/>
                                  </p:iterate>
                                  <p:childTnLst>
                                    <p:anim calcmode="lin" valueType="num">
                                      <p:cBhvr additive="base">
                                        <p:cTn id="55" dur="5000"/>
                                        <p:tgtEl>
                                          <p:spTgt spid="2"/>
                                        </p:tgtEl>
                                        <p:attrNameLst>
                                          <p:attrName>ppt_x</p:attrName>
                                        </p:attrNameLst>
                                      </p:cBhvr>
                                      <p:tavLst>
                                        <p:tav tm="0">
                                          <p:val>
                                            <p:strVal val="ppt_x"/>
                                          </p:val>
                                        </p:tav>
                                        <p:tav tm="100000">
                                          <p:val>
                                            <p:strVal val="1+ppt_w/2"/>
                                          </p:val>
                                        </p:tav>
                                      </p:tavLst>
                                    </p:anim>
                                    <p:anim calcmode="lin" valueType="num">
                                      <p:cBhvr additive="base">
                                        <p:cTn id="56" dur="5000"/>
                                        <p:tgtEl>
                                          <p:spTgt spid="2"/>
                                        </p:tgtEl>
                                        <p:attrNameLst>
                                          <p:attrName>ppt_y</p:attrName>
                                        </p:attrNameLst>
                                      </p:cBhvr>
                                      <p:tavLst>
                                        <p:tav tm="0">
                                          <p:val>
                                            <p:strVal val="ppt_y"/>
                                          </p:val>
                                        </p:tav>
                                        <p:tav tm="100000">
                                          <p:val>
                                            <p:strVal val="1+ppt_h/2"/>
                                          </p:val>
                                        </p:tav>
                                      </p:tavLst>
                                    </p:anim>
                                    <p:set>
                                      <p:cBhvr>
                                        <p:cTn id="57" dur="1" fill="hold">
                                          <p:stCondLst>
                                            <p:cond delay="4999"/>
                                          </p:stCondLst>
                                        </p:cTn>
                                        <p:tgtEl>
                                          <p:spTgt spid="2"/>
                                        </p:tgtEl>
                                        <p:attrNameLst>
                                          <p:attrName>style.visibility</p:attrName>
                                        </p:attrNameLst>
                                      </p:cBhvr>
                                      <p:to>
                                        <p:strVal val="hidden"/>
                                      </p:to>
                                    </p:set>
                                  </p:childTnLst>
                                </p:cTn>
                              </p:par>
                              <p:par>
                                <p:cTn id="58" presetID="2" presetClass="exit" presetSubtype="6" fill="hold" grpId="1" nodeType="withEffect">
                                  <p:stCondLst>
                                    <p:cond delay="0"/>
                                  </p:stCondLst>
                                  <p:iterate type="lt">
                                    <p:tmPct val="0"/>
                                  </p:iterate>
                                  <p:childTnLst>
                                    <p:anim calcmode="lin" valueType="num">
                                      <p:cBhvr additive="base">
                                        <p:cTn id="59" dur="5000"/>
                                        <p:tgtEl>
                                          <p:spTgt spid="3"/>
                                        </p:tgtEl>
                                        <p:attrNameLst>
                                          <p:attrName>ppt_x</p:attrName>
                                        </p:attrNameLst>
                                      </p:cBhvr>
                                      <p:tavLst>
                                        <p:tav tm="0">
                                          <p:val>
                                            <p:strVal val="ppt_x"/>
                                          </p:val>
                                        </p:tav>
                                        <p:tav tm="100000">
                                          <p:val>
                                            <p:strVal val="1+ppt_w/2"/>
                                          </p:val>
                                        </p:tav>
                                      </p:tavLst>
                                    </p:anim>
                                    <p:anim calcmode="lin" valueType="num">
                                      <p:cBhvr additive="base">
                                        <p:cTn id="60" dur="5000"/>
                                        <p:tgtEl>
                                          <p:spTgt spid="3"/>
                                        </p:tgtEl>
                                        <p:attrNameLst>
                                          <p:attrName>ppt_y</p:attrName>
                                        </p:attrNameLst>
                                      </p:cBhvr>
                                      <p:tavLst>
                                        <p:tav tm="0">
                                          <p:val>
                                            <p:strVal val="ppt_y"/>
                                          </p:val>
                                        </p:tav>
                                        <p:tav tm="100000">
                                          <p:val>
                                            <p:strVal val="1+ppt_h/2"/>
                                          </p:val>
                                        </p:tav>
                                      </p:tavLst>
                                    </p:anim>
                                    <p:set>
                                      <p:cBhvr>
                                        <p:cTn id="61" dur="1" fill="hold">
                                          <p:stCondLst>
                                            <p:cond delay="4999"/>
                                          </p:stCondLst>
                                        </p:cTn>
                                        <p:tgtEl>
                                          <p:spTgt spid="3"/>
                                        </p:tgtEl>
                                        <p:attrNameLst>
                                          <p:attrName>style.visibility</p:attrName>
                                        </p:attrNameLst>
                                      </p:cBhvr>
                                      <p:to>
                                        <p:strVal val="hidden"/>
                                      </p:to>
                                    </p:set>
                                  </p:childTnLst>
                                </p:cTn>
                              </p:par>
                              <p:par>
                                <p:cTn id="62" presetID="2" presetClass="exit" presetSubtype="6" fill="hold" grpId="1" nodeType="withEffect">
                                  <p:stCondLst>
                                    <p:cond delay="0"/>
                                  </p:stCondLst>
                                  <p:iterate type="lt">
                                    <p:tmPct val="0"/>
                                  </p:iterate>
                                  <p:childTnLst>
                                    <p:anim calcmode="lin" valueType="num">
                                      <p:cBhvr additive="base">
                                        <p:cTn id="63" dur="5000"/>
                                        <p:tgtEl>
                                          <p:spTgt spid="4"/>
                                        </p:tgtEl>
                                        <p:attrNameLst>
                                          <p:attrName>ppt_x</p:attrName>
                                        </p:attrNameLst>
                                      </p:cBhvr>
                                      <p:tavLst>
                                        <p:tav tm="0">
                                          <p:val>
                                            <p:strVal val="ppt_x"/>
                                          </p:val>
                                        </p:tav>
                                        <p:tav tm="100000">
                                          <p:val>
                                            <p:strVal val="1+ppt_w/2"/>
                                          </p:val>
                                        </p:tav>
                                      </p:tavLst>
                                    </p:anim>
                                    <p:anim calcmode="lin" valueType="num">
                                      <p:cBhvr additive="base">
                                        <p:cTn id="64" dur="5000"/>
                                        <p:tgtEl>
                                          <p:spTgt spid="4"/>
                                        </p:tgtEl>
                                        <p:attrNameLst>
                                          <p:attrName>ppt_y</p:attrName>
                                        </p:attrNameLst>
                                      </p:cBhvr>
                                      <p:tavLst>
                                        <p:tav tm="0">
                                          <p:val>
                                            <p:strVal val="ppt_y"/>
                                          </p:val>
                                        </p:tav>
                                        <p:tav tm="100000">
                                          <p:val>
                                            <p:strVal val="1+ppt_h/2"/>
                                          </p:val>
                                        </p:tav>
                                      </p:tavLst>
                                    </p:anim>
                                    <p:set>
                                      <p:cBhvr>
                                        <p:cTn id="65" dur="1" fill="hold">
                                          <p:stCondLst>
                                            <p:cond delay="4999"/>
                                          </p:stCondLst>
                                        </p:cTn>
                                        <p:tgtEl>
                                          <p:spTgt spid="4"/>
                                        </p:tgtEl>
                                        <p:attrNameLst>
                                          <p:attrName>style.visibility</p:attrName>
                                        </p:attrNameLst>
                                      </p:cBhvr>
                                      <p:to>
                                        <p:strVal val="hidden"/>
                                      </p:to>
                                    </p:set>
                                  </p:childTnLst>
                                </p:cTn>
                              </p:par>
                              <p:par>
                                <p:cTn id="66" presetID="2" presetClass="exit" presetSubtype="6" fill="hold" grpId="1" nodeType="withEffect">
                                  <p:stCondLst>
                                    <p:cond delay="0"/>
                                  </p:stCondLst>
                                  <p:iterate type="lt">
                                    <p:tmPct val="0"/>
                                  </p:iterate>
                                  <p:childTnLst>
                                    <p:anim calcmode="lin" valueType="num">
                                      <p:cBhvr additive="base">
                                        <p:cTn id="67" dur="5000"/>
                                        <p:tgtEl>
                                          <p:spTgt spid="5"/>
                                        </p:tgtEl>
                                        <p:attrNameLst>
                                          <p:attrName>ppt_x</p:attrName>
                                        </p:attrNameLst>
                                      </p:cBhvr>
                                      <p:tavLst>
                                        <p:tav tm="0">
                                          <p:val>
                                            <p:strVal val="ppt_x"/>
                                          </p:val>
                                        </p:tav>
                                        <p:tav tm="100000">
                                          <p:val>
                                            <p:strVal val="1+ppt_w/2"/>
                                          </p:val>
                                        </p:tav>
                                      </p:tavLst>
                                    </p:anim>
                                    <p:anim calcmode="lin" valueType="num">
                                      <p:cBhvr additive="base">
                                        <p:cTn id="68" dur="5000"/>
                                        <p:tgtEl>
                                          <p:spTgt spid="5"/>
                                        </p:tgtEl>
                                        <p:attrNameLst>
                                          <p:attrName>ppt_y</p:attrName>
                                        </p:attrNameLst>
                                      </p:cBhvr>
                                      <p:tavLst>
                                        <p:tav tm="0">
                                          <p:val>
                                            <p:strVal val="ppt_y"/>
                                          </p:val>
                                        </p:tav>
                                        <p:tav tm="100000">
                                          <p:val>
                                            <p:strVal val="1+ppt_h/2"/>
                                          </p:val>
                                        </p:tav>
                                      </p:tavLst>
                                    </p:anim>
                                    <p:set>
                                      <p:cBhvr>
                                        <p:cTn id="69" dur="1" fill="hold">
                                          <p:stCondLst>
                                            <p:cond delay="4999"/>
                                          </p:stCondLst>
                                        </p:cTn>
                                        <p:tgtEl>
                                          <p:spTgt spid="5"/>
                                        </p:tgtEl>
                                        <p:attrNameLst>
                                          <p:attrName>style.visibility</p:attrName>
                                        </p:attrNameLst>
                                      </p:cBhvr>
                                      <p:to>
                                        <p:strVal val="hidden"/>
                                      </p:to>
                                    </p:set>
                                  </p:childTnLst>
                                </p:cTn>
                              </p:par>
                              <p:par>
                                <p:cTn id="70" presetID="2" presetClass="exit" presetSubtype="6" fill="hold" grpId="1" nodeType="withEffect">
                                  <p:stCondLst>
                                    <p:cond delay="0"/>
                                  </p:stCondLst>
                                  <p:iterate type="lt">
                                    <p:tmPct val="0"/>
                                  </p:iterate>
                                  <p:childTnLst>
                                    <p:anim calcmode="lin" valueType="num">
                                      <p:cBhvr additive="base">
                                        <p:cTn id="71" dur="5000"/>
                                        <p:tgtEl>
                                          <p:spTgt spid="6"/>
                                        </p:tgtEl>
                                        <p:attrNameLst>
                                          <p:attrName>ppt_x</p:attrName>
                                        </p:attrNameLst>
                                      </p:cBhvr>
                                      <p:tavLst>
                                        <p:tav tm="0">
                                          <p:val>
                                            <p:strVal val="ppt_x"/>
                                          </p:val>
                                        </p:tav>
                                        <p:tav tm="100000">
                                          <p:val>
                                            <p:strVal val="1+ppt_w/2"/>
                                          </p:val>
                                        </p:tav>
                                      </p:tavLst>
                                    </p:anim>
                                    <p:anim calcmode="lin" valueType="num">
                                      <p:cBhvr additive="base">
                                        <p:cTn id="72" dur="5000"/>
                                        <p:tgtEl>
                                          <p:spTgt spid="6"/>
                                        </p:tgtEl>
                                        <p:attrNameLst>
                                          <p:attrName>ppt_y</p:attrName>
                                        </p:attrNameLst>
                                      </p:cBhvr>
                                      <p:tavLst>
                                        <p:tav tm="0">
                                          <p:val>
                                            <p:strVal val="ppt_y"/>
                                          </p:val>
                                        </p:tav>
                                        <p:tav tm="100000">
                                          <p:val>
                                            <p:strVal val="1+ppt_h/2"/>
                                          </p:val>
                                        </p:tav>
                                      </p:tavLst>
                                    </p:anim>
                                    <p:set>
                                      <p:cBhvr>
                                        <p:cTn id="73" dur="1" fill="hold">
                                          <p:stCondLst>
                                            <p:cond delay="4999"/>
                                          </p:stCondLst>
                                        </p:cTn>
                                        <p:tgtEl>
                                          <p:spTgt spid="6"/>
                                        </p:tgtEl>
                                        <p:attrNameLst>
                                          <p:attrName>style.visibility</p:attrName>
                                        </p:attrNameLst>
                                      </p:cBhvr>
                                      <p:to>
                                        <p:strVal val="hidden"/>
                                      </p:to>
                                    </p:set>
                                  </p:childTnLst>
                                </p:cTn>
                              </p:par>
                              <p:par>
                                <p:cTn id="74" presetID="2" presetClass="exit" presetSubtype="6" fill="hold" grpId="1" nodeType="withEffect">
                                  <p:stCondLst>
                                    <p:cond delay="0"/>
                                  </p:stCondLst>
                                  <p:iterate type="lt">
                                    <p:tmPct val="0"/>
                                  </p:iterate>
                                  <p:childTnLst>
                                    <p:anim calcmode="lin" valueType="num">
                                      <p:cBhvr additive="base">
                                        <p:cTn id="75" dur="5000"/>
                                        <p:tgtEl>
                                          <p:spTgt spid="7"/>
                                        </p:tgtEl>
                                        <p:attrNameLst>
                                          <p:attrName>ppt_x</p:attrName>
                                        </p:attrNameLst>
                                      </p:cBhvr>
                                      <p:tavLst>
                                        <p:tav tm="0">
                                          <p:val>
                                            <p:strVal val="ppt_x"/>
                                          </p:val>
                                        </p:tav>
                                        <p:tav tm="100000">
                                          <p:val>
                                            <p:strVal val="1+ppt_w/2"/>
                                          </p:val>
                                        </p:tav>
                                      </p:tavLst>
                                    </p:anim>
                                    <p:anim calcmode="lin" valueType="num">
                                      <p:cBhvr additive="base">
                                        <p:cTn id="76" dur="5000"/>
                                        <p:tgtEl>
                                          <p:spTgt spid="7"/>
                                        </p:tgtEl>
                                        <p:attrNameLst>
                                          <p:attrName>ppt_y</p:attrName>
                                        </p:attrNameLst>
                                      </p:cBhvr>
                                      <p:tavLst>
                                        <p:tav tm="0">
                                          <p:val>
                                            <p:strVal val="ppt_y"/>
                                          </p:val>
                                        </p:tav>
                                        <p:tav tm="100000">
                                          <p:val>
                                            <p:strVal val="1+ppt_h/2"/>
                                          </p:val>
                                        </p:tav>
                                      </p:tavLst>
                                    </p:anim>
                                    <p:set>
                                      <p:cBhvr>
                                        <p:cTn id="77" dur="1" fill="hold">
                                          <p:stCondLst>
                                            <p:cond delay="4999"/>
                                          </p:stCondLst>
                                        </p:cTn>
                                        <p:tgtEl>
                                          <p:spTgt spid="7"/>
                                        </p:tgtEl>
                                        <p:attrNameLst>
                                          <p:attrName>style.visibility</p:attrName>
                                        </p:attrNameLst>
                                      </p:cBhvr>
                                      <p:to>
                                        <p:strVal val="hidden"/>
                                      </p:to>
                                    </p:set>
                                  </p:childTnLst>
                                </p:cTn>
                              </p:par>
                              <p:par>
                                <p:cTn id="78" presetID="2" presetClass="exit" presetSubtype="6" fill="hold" nodeType="withEffect">
                                  <p:stCondLst>
                                    <p:cond delay="0"/>
                                  </p:stCondLst>
                                  <p:iterate type="lt">
                                    <p:tmPct val="0"/>
                                  </p:iterate>
                                  <p:childTnLst>
                                    <p:anim calcmode="lin" valueType="num">
                                      <p:cBhvr additive="base">
                                        <p:cTn id="79" dur="5000"/>
                                        <p:tgtEl>
                                          <p:spTgt spid="8"/>
                                        </p:tgtEl>
                                        <p:attrNameLst>
                                          <p:attrName>ppt_x</p:attrName>
                                        </p:attrNameLst>
                                      </p:cBhvr>
                                      <p:tavLst>
                                        <p:tav tm="0">
                                          <p:val>
                                            <p:strVal val="ppt_x"/>
                                          </p:val>
                                        </p:tav>
                                        <p:tav tm="100000">
                                          <p:val>
                                            <p:strVal val="1+ppt_w/2"/>
                                          </p:val>
                                        </p:tav>
                                      </p:tavLst>
                                    </p:anim>
                                    <p:anim calcmode="lin" valueType="num">
                                      <p:cBhvr additive="base">
                                        <p:cTn id="80" dur="5000"/>
                                        <p:tgtEl>
                                          <p:spTgt spid="8"/>
                                        </p:tgtEl>
                                        <p:attrNameLst>
                                          <p:attrName>ppt_y</p:attrName>
                                        </p:attrNameLst>
                                      </p:cBhvr>
                                      <p:tavLst>
                                        <p:tav tm="0">
                                          <p:val>
                                            <p:strVal val="ppt_y"/>
                                          </p:val>
                                        </p:tav>
                                        <p:tav tm="100000">
                                          <p:val>
                                            <p:strVal val="1+ppt_h/2"/>
                                          </p:val>
                                        </p:tav>
                                      </p:tavLst>
                                    </p:anim>
                                    <p:set>
                                      <p:cBhvr>
                                        <p:cTn id="81" dur="1" fill="hold">
                                          <p:stCondLst>
                                            <p:cond delay="4999"/>
                                          </p:stCondLst>
                                        </p:cTn>
                                        <p:tgtEl>
                                          <p:spTgt spid="8"/>
                                        </p:tgtEl>
                                        <p:attrNameLst>
                                          <p:attrName>style.visibility</p:attrName>
                                        </p:attrNameLst>
                                      </p:cBhvr>
                                      <p:to>
                                        <p:strVal val="hidden"/>
                                      </p:to>
                                    </p:set>
                                  </p:childTnLst>
                                </p:cTn>
                              </p:par>
                              <p:par>
                                <p:cTn id="82" presetID="2" presetClass="exit" presetSubtype="6" fill="hold" grpId="1" nodeType="withEffect">
                                  <p:stCondLst>
                                    <p:cond delay="0"/>
                                  </p:stCondLst>
                                  <p:iterate type="lt">
                                    <p:tmPct val="0"/>
                                  </p:iterate>
                                  <p:childTnLst>
                                    <p:anim calcmode="lin" valueType="num">
                                      <p:cBhvr additive="base">
                                        <p:cTn id="83" dur="5000"/>
                                        <p:tgtEl>
                                          <p:spTgt spid="12"/>
                                        </p:tgtEl>
                                        <p:attrNameLst>
                                          <p:attrName>ppt_x</p:attrName>
                                        </p:attrNameLst>
                                      </p:cBhvr>
                                      <p:tavLst>
                                        <p:tav tm="0">
                                          <p:val>
                                            <p:strVal val="ppt_x"/>
                                          </p:val>
                                        </p:tav>
                                        <p:tav tm="100000">
                                          <p:val>
                                            <p:strVal val="1+ppt_w/2"/>
                                          </p:val>
                                        </p:tav>
                                      </p:tavLst>
                                    </p:anim>
                                    <p:anim calcmode="lin" valueType="num">
                                      <p:cBhvr additive="base">
                                        <p:cTn id="84" dur="5000"/>
                                        <p:tgtEl>
                                          <p:spTgt spid="12"/>
                                        </p:tgtEl>
                                        <p:attrNameLst>
                                          <p:attrName>ppt_y</p:attrName>
                                        </p:attrNameLst>
                                      </p:cBhvr>
                                      <p:tavLst>
                                        <p:tav tm="0">
                                          <p:val>
                                            <p:strVal val="ppt_y"/>
                                          </p:val>
                                        </p:tav>
                                        <p:tav tm="100000">
                                          <p:val>
                                            <p:strVal val="1+ppt_h/2"/>
                                          </p:val>
                                        </p:tav>
                                      </p:tavLst>
                                    </p:anim>
                                    <p:set>
                                      <p:cBhvr>
                                        <p:cTn id="85" dur="1" fill="hold">
                                          <p:stCondLst>
                                            <p:cond delay="4999"/>
                                          </p:stCondLst>
                                        </p:cTn>
                                        <p:tgtEl>
                                          <p:spTgt spid="12"/>
                                        </p:tgtEl>
                                        <p:attrNameLst>
                                          <p:attrName>style.visibility</p:attrName>
                                        </p:attrNameLst>
                                      </p:cBhvr>
                                      <p:to>
                                        <p:strVal val="hidden"/>
                                      </p:to>
                                    </p:set>
                                  </p:childTnLst>
                                </p:cTn>
                              </p:par>
                              <p:par>
                                <p:cTn id="86" presetID="2" presetClass="exit" presetSubtype="6" fill="hold" nodeType="withEffect">
                                  <p:stCondLst>
                                    <p:cond delay="0"/>
                                  </p:stCondLst>
                                  <p:iterate type="lt">
                                    <p:tmPct val="0"/>
                                  </p:iterate>
                                  <p:childTnLst>
                                    <p:anim calcmode="lin" valueType="num">
                                      <p:cBhvr additive="base">
                                        <p:cTn id="87" dur="5000"/>
                                        <p:tgtEl>
                                          <p:spTgt spid="16"/>
                                        </p:tgtEl>
                                        <p:attrNameLst>
                                          <p:attrName>ppt_x</p:attrName>
                                        </p:attrNameLst>
                                      </p:cBhvr>
                                      <p:tavLst>
                                        <p:tav tm="0">
                                          <p:val>
                                            <p:strVal val="ppt_x"/>
                                          </p:val>
                                        </p:tav>
                                        <p:tav tm="100000">
                                          <p:val>
                                            <p:strVal val="1+ppt_w/2"/>
                                          </p:val>
                                        </p:tav>
                                      </p:tavLst>
                                    </p:anim>
                                    <p:anim calcmode="lin" valueType="num">
                                      <p:cBhvr additive="base">
                                        <p:cTn id="88" dur="5000"/>
                                        <p:tgtEl>
                                          <p:spTgt spid="16"/>
                                        </p:tgtEl>
                                        <p:attrNameLst>
                                          <p:attrName>ppt_y</p:attrName>
                                        </p:attrNameLst>
                                      </p:cBhvr>
                                      <p:tavLst>
                                        <p:tav tm="0">
                                          <p:val>
                                            <p:strVal val="ppt_y"/>
                                          </p:val>
                                        </p:tav>
                                        <p:tav tm="100000">
                                          <p:val>
                                            <p:strVal val="1+ppt_h/2"/>
                                          </p:val>
                                        </p:tav>
                                      </p:tavLst>
                                    </p:anim>
                                    <p:set>
                                      <p:cBhvr>
                                        <p:cTn id="89" dur="1" fill="hold">
                                          <p:stCondLst>
                                            <p:cond delay="4999"/>
                                          </p:stCondLst>
                                        </p:cTn>
                                        <p:tgtEl>
                                          <p:spTgt spid="16"/>
                                        </p:tgtEl>
                                        <p:attrNameLst>
                                          <p:attrName>style.visibility</p:attrName>
                                        </p:attrNameLst>
                                      </p:cBhvr>
                                      <p:to>
                                        <p:strVal val="hidden"/>
                                      </p:to>
                                    </p:set>
                                  </p:childTnLst>
                                </p:cTn>
                              </p:par>
                              <p:par>
                                <p:cTn id="90" presetID="2" presetClass="exit" presetSubtype="6" fill="hold" nodeType="withEffect">
                                  <p:stCondLst>
                                    <p:cond delay="0"/>
                                  </p:stCondLst>
                                  <p:iterate type="lt">
                                    <p:tmPct val="0"/>
                                  </p:iterate>
                                  <p:childTnLst>
                                    <p:anim calcmode="lin" valueType="num">
                                      <p:cBhvr additive="base">
                                        <p:cTn id="91" dur="5000"/>
                                        <p:tgtEl>
                                          <p:spTgt spid="9"/>
                                        </p:tgtEl>
                                        <p:attrNameLst>
                                          <p:attrName>ppt_x</p:attrName>
                                        </p:attrNameLst>
                                      </p:cBhvr>
                                      <p:tavLst>
                                        <p:tav tm="0">
                                          <p:val>
                                            <p:strVal val="ppt_x"/>
                                          </p:val>
                                        </p:tav>
                                        <p:tav tm="100000">
                                          <p:val>
                                            <p:strVal val="1+ppt_w/2"/>
                                          </p:val>
                                        </p:tav>
                                      </p:tavLst>
                                    </p:anim>
                                    <p:anim calcmode="lin" valueType="num">
                                      <p:cBhvr additive="base">
                                        <p:cTn id="92" dur="5000"/>
                                        <p:tgtEl>
                                          <p:spTgt spid="9"/>
                                        </p:tgtEl>
                                        <p:attrNameLst>
                                          <p:attrName>ppt_y</p:attrName>
                                        </p:attrNameLst>
                                      </p:cBhvr>
                                      <p:tavLst>
                                        <p:tav tm="0">
                                          <p:val>
                                            <p:strVal val="ppt_y"/>
                                          </p:val>
                                        </p:tav>
                                        <p:tav tm="100000">
                                          <p:val>
                                            <p:strVal val="1+ppt_h/2"/>
                                          </p:val>
                                        </p:tav>
                                      </p:tavLst>
                                    </p:anim>
                                    <p:set>
                                      <p:cBhvr>
                                        <p:cTn id="93" dur="1" fill="hold">
                                          <p:stCondLst>
                                            <p:cond delay="4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p:bldP spid="2" grpId="1"/>
      <p:bldP spid="3" grpId="0"/>
      <p:bldP spid="3" grpId="1"/>
      <p:bldP spid="4" grpId="0"/>
      <p:bldP spid="4" grpId="1"/>
      <p:bldP spid="5" grpId="0"/>
      <p:bldP spid="5" grpId="1"/>
      <p:bldP spid="6" grpId="0"/>
      <p:bldP spid="6" grpId="1"/>
      <p:bldP spid="7" grpId="0"/>
      <p:bldP spid="7" grpId="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EF9AB-2069-4E02-95D9-80C60A4F3CF2}"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11</a:t>
            </a:fld>
            <a:endParaRPr lang="en-US"/>
          </a:p>
        </p:txBody>
      </p:sp>
      <p:sp>
        <p:nvSpPr>
          <p:cNvPr id="6" name="TextBox 5"/>
          <p:cNvSpPr txBox="1"/>
          <p:nvPr/>
        </p:nvSpPr>
        <p:spPr>
          <a:xfrm>
            <a:off x="6319347" y="346758"/>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829425" y="1362421"/>
            <a:ext cx="1781175" cy="1644289"/>
          </a:xfrm>
          <a:prstGeom prst="rect">
            <a:avLst/>
          </a:prstGeom>
        </p:spPr>
      </p:pic>
      <p:sp>
        <p:nvSpPr>
          <p:cNvPr id="8" name="TextBox 7"/>
          <p:cNvSpPr txBox="1"/>
          <p:nvPr/>
        </p:nvSpPr>
        <p:spPr>
          <a:xfrm>
            <a:off x="5529144" y="3139433"/>
            <a:ext cx="5566414" cy="1439904"/>
          </a:xfrm>
          <a:prstGeom prst="rect">
            <a:avLst/>
          </a:prstGeom>
          <a:noFill/>
        </p:spPr>
        <p:txBody>
          <a:bodyPr wrap="square" rtlCol="0">
            <a:prstTxWarp prst="textChevronInverted">
              <a:avLst/>
            </a:prstTxWarp>
            <a:spAutoFit/>
          </a:bodyPr>
          <a:lstStyle/>
          <a:p>
            <a:r>
              <a:rPr lang="bn-BD" sz="3600" dirty="0"/>
              <a:t>টকটকে  লাল রঙের তার আলো পড়ে </a:t>
            </a:r>
          </a:p>
          <a:p>
            <a:r>
              <a:rPr lang="bn-BD" sz="3600" dirty="0"/>
              <a:t>ফুলে ফুলে। পুরো বাগান হেসে ওঠে।</a:t>
            </a:r>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sp>
        <p:nvSpPr>
          <p:cNvPr id="9" name="32-Point Star 8"/>
          <p:cNvSpPr/>
          <p:nvPr/>
        </p:nvSpPr>
        <p:spPr>
          <a:xfrm>
            <a:off x="10093934" y="4645427"/>
            <a:ext cx="2028305" cy="1506774"/>
          </a:xfrm>
          <a:prstGeom prst="star32">
            <a:avLst/>
          </a:prstGeom>
          <a:gradFill flip="none" rotWithShape="1">
            <a:gsLst>
              <a:gs pos="76106">
                <a:srgbClr val="009999"/>
              </a:gs>
              <a:gs pos="25000">
                <a:schemeClr val="accent6">
                  <a:lumMod val="40000"/>
                  <a:lumOff val="60000"/>
                </a:schemeClr>
              </a:gs>
              <a:gs pos="55000">
                <a:schemeClr val="accent6">
                  <a:lumMod val="40000"/>
                  <a:lumOff val="60000"/>
                </a:schemeClr>
              </a:gs>
              <a:gs pos="30000">
                <a:schemeClr val="accent6">
                  <a:lumMod val="60000"/>
                </a:schemeClr>
              </a:gs>
            </a:gsLst>
            <a:path path="shap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grpSp>
        <p:nvGrpSpPr>
          <p:cNvPr id="12" name="Group 11"/>
          <p:cNvGrpSpPr/>
          <p:nvPr/>
        </p:nvGrpSpPr>
        <p:grpSpPr>
          <a:xfrm>
            <a:off x="443845" y="1748377"/>
            <a:ext cx="4533089" cy="2782111"/>
            <a:chOff x="377373" y="1873907"/>
            <a:chExt cx="4533089" cy="2782111"/>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373" y="1873907"/>
              <a:ext cx="4533089" cy="2782111"/>
            </a:xfrm>
            <a:prstGeom prst="rect">
              <a:avLst/>
            </a:prstGeom>
          </p:spPr>
        </p:pic>
        <p:sp>
          <p:nvSpPr>
            <p:cNvPr id="10" name="Sun 9"/>
            <p:cNvSpPr/>
            <p:nvPr/>
          </p:nvSpPr>
          <p:spPr>
            <a:xfrm>
              <a:off x="2643917" y="3132240"/>
              <a:ext cx="1052209" cy="738987"/>
            </a:xfrm>
            <a:prstGeom prst="sun">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434256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5000"/>
                                        <p:tgtEl>
                                          <p:spTgt spid="12"/>
                                        </p:tgtEl>
                                      </p:cBhvr>
                                    </p:animEffect>
                                    <p:anim calcmode="lin" valueType="num">
                                      <p:cBhvr>
                                        <p:cTn id="8" dur="5000" fill="hold"/>
                                        <p:tgtEl>
                                          <p:spTgt spid="12"/>
                                        </p:tgtEl>
                                        <p:attrNameLst>
                                          <p:attrName>ppt_x</p:attrName>
                                        </p:attrNameLst>
                                      </p:cBhvr>
                                      <p:tavLst>
                                        <p:tav tm="0">
                                          <p:val>
                                            <p:strVal val="#ppt_x"/>
                                          </p:val>
                                        </p:tav>
                                        <p:tav tm="100000">
                                          <p:val>
                                            <p:strVal val="#ppt_x"/>
                                          </p:val>
                                        </p:tav>
                                      </p:tavLst>
                                    </p:anim>
                                    <p:anim calcmode="lin" valueType="num">
                                      <p:cBhvr>
                                        <p:cTn id="9" dur="5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5000"/>
                                        <p:tgtEl>
                                          <p:spTgt spid="2"/>
                                        </p:tgtEl>
                                      </p:cBhvr>
                                    </p:animEffect>
                                    <p:anim calcmode="lin" valueType="num">
                                      <p:cBhvr>
                                        <p:cTn id="15" dur="5000" fill="hold"/>
                                        <p:tgtEl>
                                          <p:spTgt spid="2"/>
                                        </p:tgtEl>
                                        <p:attrNameLst>
                                          <p:attrName>ppt_x</p:attrName>
                                        </p:attrNameLst>
                                      </p:cBhvr>
                                      <p:tavLst>
                                        <p:tav tm="0">
                                          <p:val>
                                            <p:strVal val="#ppt_x"/>
                                          </p:val>
                                        </p:tav>
                                        <p:tav tm="100000">
                                          <p:val>
                                            <p:strVal val="#ppt_x"/>
                                          </p:val>
                                        </p:tav>
                                      </p:tavLst>
                                    </p:anim>
                                    <p:anim calcmode="lin" valueType="num">
                                      <p:cBhvr>
                                        <p:cTn id="16" dur="5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0"/>
                                  </p:iterate>
                                  <p:childTnLst>
                                    <p:set>
                                      <p:cBhvr>
                                        <p:cTn id="18" dur="1" fill="hold">
                                          <p:stCondLst>
                                            <p:cond delay="0"/>
                                          </p:stCondLst>
                                        </p:cTn>
                                        <p:tgtEl>
                                          <p:spTgt spid="3"/>
                                        </p:tgtEl>
                                        <p:attrNameLst>
                                          <p:attrName>style.visibility</p:attrName>
                                        </p:attrNameLst>
                                      </p:cBhvr>
                                      <p:to>
                                        <p:strVal val="visible"/>
                                      </p:to>
                                    </p:set>
                                    <p:animEffect transition="in" filter="fade">
                                      <p:cBhvr>
                                        <p:cTn id="19" dur="5000"/>
                                        <p:tgtEl>
                                          <p:spTgt spid="3"/>
                                        </p:tgtEl>
                                      </p:cBhvr>
                                    </p:animEffect>
                                    <p:anim calcmode="lin" valueType="num">
                                      <p:cBhvr>
                                        <p:cTn id="20" dur="5000" fill="hold"/>
                                        <p:tgtEl>
                                          <p:spTgt spid="3"/>
                                        </p:tgtEl>
                                        <p:attrNameLst>
                                          <p:attrName>ppt_x</p:attrName>
                                        </p:attrNameLst>
                                      </p:cBhvr>
                                      <p:tavLst>
                                        <p:tav tm="0">
                                          <p:val>
                                            <p:strVal val="#ppt_x"/>
                                          </p:val>
                                        </p:tav>
                                        <p:tav tm="100000">
                                          <p:val>
                                            <p:strVal val="#ppt_x"/>
                                          </p:val>
                                        </p:tav>
                                      </p:tavLst>
                                    </p:anim>
                                    <p:anim calcmode="lin" valueType="num">
                                      <p:cBhvr>
                                        <p:cTn id="21" dur="5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5000"/>
                                        <p:tgtEl>
                                          <p:spTgt spid="4"/>
                                        </p:tgtEl>
                                      </p:cBhvr>
                                    </p:animEffect>
                                    <p:anim calcmode="lin" valueType="num">
                                      <p:cBhvr>
                                        <p:cTn id="25" dur="5000" fill="hold"/>
                                        <p:tgtEl>
                                          <p:spTgt spid="4"/>
                                        </p:tgtEl>
                                        <p:attrNameLst>
                                          <p:attrName>ppt_x</p:attrName>
                                        </p:attrNameLst>
                                      </p:cBhvr>
                                      <p:tavLst>
                                        <p:tav tm="0">
                                          <p:val>
                                            <p:strVal val="#ppt_x"/>
                                          </p:val>
                                        </p:tav>
                                        <p:tav tm="100000">
                                          <p:val>
                                            <p:strVal val="#ppt_x"/>
                                          </p:val>
                                        </p:tav>
                                      </p:tavLst>
                                    </p:anim>
                                    <p:anim calcmode="lin" valueType="num">
                                      <p:cBhvr>
                                        <p:cTn id="26" dur="5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5000"/>
                                        <p:tgtEl>
                                          <p:spTgt spid="6"/>
                                        </p:tgtEl>
                                      </p:cBhvr>
                                    </p:animEffect>
                                    <p:anim calcmode="lin" valueType="num">
                                      <p:cBhvr>
                                        <p:cTn id="30" dur="5000" fill="hold"/>
                                        <p:tgtEl>
                                          <p:spTgt spid="6"/>
                                        </p:tgtEl>
                                        <p:attrNameLst>
                                          <p:attrName>ppt_x</p:attrName>
                                        </p:attrNameLst>
                                      </p:cBhvr>
                                      <p:tavLst>
                                        <p:tav tm="0">
                                          <p:val>
                                            <p:strVal val="#ppt_x"/>
                                          </p:val>
                                        </p:tav>
                                        <p:tav tm="100000">
                                          <p:val>
                                            <p:strVal val="#ppt_x"/>
                                          </p:val>
                                        </p:tav>
                                      </p:tavLst>
                                    </p:anim>
                                    <p:anim calcmode="lin" valueType="num">
                                      <p:cBhvr>
                                        <p:cTn id="31" dur="5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iterate type="lt">
                                    <p:tmPct val="0"/>
                                  </p:iterate>
                                  <p:childTnLst>
                                    <p:set>
                                      <p:cBhvr>
                                        <p:cTn id="33" dur="1" fill="hold">
                                          <p:stCondLst>
                                            <p:cond delay="0"/>
                                          </p:stCondLst>
                                        </p:cTn>
                                        <p:tgtEl>
                                          <p:spTgt spid="7"/>
                                        </p:tgtEl>
                                        <p:attrNameLst>
                                          <p:attrName>style.visibility</p:attrName>
                                        </p:attrNameLst>
                                      </p:cBhvr>
                                      <p:to>
                                        <p:strVal val="visible"/>
                                      </p:to>
                                    </p:set>
                                    <p:animEffect transition="in" filter="fade">
                                      <p:cBhvr>
                                        <p:cTn id="34" dur="5000"/>
                                        <p:tgtEl>
                                          <p:spTgt spid="7"/>
                                        </p:tgtEl>
                                      </p:cBhvr>
                                    </p:animEffect>
                                    <p:anim calcmode="lin" valueType="num">
                                      <p:cBhvr>
                                        <p:cTn id="35" dur="5000" fill="hold"/>
                                        <p:tgtEl>
                                          <p:spTgt spid="7"/>
                                        </p:tgtEl>
                                        <p:attrNameLst>
                                          <p:attrName>ppt_x</p:attrName>
                                        </p:attrNameLst>
                                      </p:cBhvr>
                                      <p:tavLst>
                                        <p:tav tm="0">
                                          <p:val>
                                            <p:strVal val="#ppt_x"/>
                                          </p:val>
                                        </p:tav>
                                        <p:tav tm="100000">
                                          <p:val>
                                            <p:strVal val="#ppt_x"/>
                                          </p:val>
                                        </p:tav>
                                      </p:tavLst>
                                    </p:anim>
                                    <p:anim calcmode="lin" valueType="num">
                                      <p:cBhvr>
                                        <p:cTn id="36" dur="5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iterate type="lt">
                                    <p:tmPct val="0"/>
                                  </p:iterate>
                                  <p:childTnLst>
                                    <p:set>
                                      <p:cBhvr>
                                        <p:cTn id="38" dur="1" fill="hold">
                                          <p:stCondLst>
                                            <p:cond delay="0"/>
                                          </p:stCondLst>
                                        </p:cTn>
                                        <p:tgtEl>
                                          <p:spTgt spid="8"/>
                                        </p:tgtEl>
                                        <p:attrNameLst>
                                          <p:attrName>style.visibility</p:attrName>
                                        </p:attrNameLst>
                                      </p:cBhvr>
                                      <p:to>
                                        <p:strVal val="visible"/>
                                      </p:to>
                                    </p:set>
                                    <p:animEffect transition="in" filter="fade">
                                      <p:cBhvr>
                                        <p:cTn id="39" dur="5000"/>
                                        <p:tgtEl>
                                          <p:spTgt spid="8"/>
                                        </p:tgtEl>
                                      </p:cBhvr>
                                    </p:animEffect>
                                    <p:anim calcmode="lin" valueType="num">
                                      <p:cBhvr>
                                        <p:cTn id="40" dur="5000" fill="hold"/>
                                        <p:tgtEl>
                                          <p:spTgt spid="8"/>
                                        </p:tgtEl>
                                        <p:attrNameLst>
                                          <p:attrName>ppt_x</p:attrName>
                                        </p:attrNameLst>
                                      </p:cBhvr>
                                      <p:tavLst>
                                        <p:tav tm="0">
                                          <p:val>
                                            <p:strVal val="#ppt_x"/>
                                          </p:val>
                                        </p:tav>
                                        <p:tav tm="100000">
                                          <p:val>
                                            <p:strVal val="#ppt_x"/>
                                          </p:val>
                                        </p:tav>
                                      </p:tavLst>
                                    </p:anim>
                                    <p:anim calcmode="lin" valueType="num">
                                      <p:cBhvr>
                                        <p:cTn id="41" dur="5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iterate type="lt">
                                    <p:tmPct val="0"/>
                                  </p:iterate>
                                  <p:childTnLst>
                                    <p:set>
                                      <p:cBhvr>
                                        <p:cTn id="43" dur="1" fill="hold">
                                          <p:stCondLst>
                                            <p:cond delay="0"/>
                                          </p:stCondLst>
                                        </p:cTn>
                                        <p:tgtEl>
                                          <p:spTgt spid="11"/>
                                        </p:tgtEl>
                                        <p:attrNameLst>
                                          <p:attrName>style.visibility</p:attrName>
                                        </p:attrNameLst>
                                      </p:cBhvr>
                                      <p:to>
                                        <p:strVal val="visible"/>
                                      </p:to>
                                    </p:set>
                                    <p:animEffect transition="in" filter="fade">
                                      <p:cBhvr>
                                        <p:cTn id="44" dur="5000"/>
                                        <p:tgtEl>
                                          <p:spTgt spid="11"/>
                                        </p:tgtEl>
                                      </p:cBhvr>
                                    </p:animEffect>
                                    <p:anim calcmode="lin" valueType="num">
                                      <p:cBhvr>
                                        <p:cTn id="45" dur="5000" fill="hold"/>
                                        <p:tgtEl>
                                          <p:spTgt spid="11"/>
                                        </p:tgtEl>
                                        <p:attrNameLst>
                                          <p:attrName>ppt_x</p:attrName>
                                        </p:attrNameLst>
                                      </p:cBhvr>
                                      <p:tavLst>
                                        <p:tav tm="0">
                                          <p:val>
                                            <p:strVal val="#ppt_x"/>
                                          </p:val>
                                        </p:tav>
                                        <p:tav tm="100000">
                                          <p:val>
                                            <p:strVal val="#ppt_x"/>
                                          </p:val>
                                        </p:tav>
                                      </p:tavLst>
                                    </p:anim>
                                    <p:anim calcmode="lin" valueType="num">
                                      <p:cBhvr>
                                        <p:cTn id="46" dur="5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xit" presetSubtype="12" fill="hold" grpId="1" nodeType="clickEffect">
                                  <p:stCondLst>
                                    <p:cond delay="0"/>
                                  </p:stCondLst>
                                  <p:iterate type="lt">
                                    <p:tmPct val="0"/>
                                  </p:iterate>
                                  <p:childTnLst>
                                    <p:anim calcmode="lin" valueType="num">
                                      <p:cBhvr additive="base">
                                        <p:cTn id="50" dur="5000"/>
                                        <p:tgtEl>
                                          <p:spTgt spid="2"/>
                                        </p:tgtEl>
                                        <p:attrNameLst>
                                          <p:attrName>ppt_x</p:attrName>
                                        </p:attrNameLst>
                                      </p:cBhvr>
                                      <p:tavLst>
                                        <p:tav tm="0">
                                          <p:val>
                                            <p:strVal val="ppt_x"/>
                                          </p:val>
                                        </p:tav>
                                        <p:tav tm="100000">
                                          <p:val>
                                            <p:strVal val="0-ppt_w/2"/>
                                          </p:val>
                                        </p:tav>
                                      </p:tavLst>
                                    </p:anim>
                                    <p:anim calcmode="lin" valueType="num">
                                      <p:cBhvr additive="base">
                                        <p:cTn id="51" dur="5000"/>
                                        <p:tgtEl>
                                          <p:spTgt spid="2"/>
                                        </p:tgtEl>
                                        <p:attrNameLst>
                                          <p:attrName>ppt_y</p:attrName>
                                        </p:attrNameLst>
                                      </p:cBhvr>
                                      <p:tavLst>
                                        <p:tav tm="0">
                                          <p:val>
                                            <p:strVal val="ppt_y"/>
                                          </p:val>
                                        </p:tav>
                                        <p:tav tm="100000">
                                          <p:val>
                                            <p:strVal val="1+ppt_h/2"/>
                                          </p:val>
                                        </p:tav>
                                      </p:tavLst>
                                    </p:anim>
                                    <p:set>
                                      <p:cBhvr>
                                        <p:cTn id="52" dur="1" fill="hold">
                                          <p:stCondLst>
                                            <p:cond delay="4999"/>
                                          </p:stCondLst>
                                        </p:cTn>
                                        <p:tgtEl>
                                          <p:spTgt spid="2"/>
                                        </p:tgtEl>
                                        <p:attrNameLst>
                                          <p:attrName>style.visibility</p:attrName>
                                        </p:attrNameLst>
                                      </p:cBhvr>
                                      <p:to>
                                        <p:strVal val="hidden"/>
                                      </p:to>
                                    </p:set>
                                  </p:childTnLst>
                                </p:cTn>
                              </p:par>
                              <p:par>
                                <p:cTn id="53" presetID="2" presetClass="exit" presetSubtype="12" fill="hold" grpId="1" nodeType="withEffect">
                                  <p:stCondLst>
                                    <p:cond delay="0"/>
                                  </p:stCondLst>
                                  <p:iterate type="lt">
                                    <p:tmPct val="0"/>
                                  </p:iterate>
                                  <p:childTnLst>
                                    <p:anim calcmode="lin" valueType="num">
                                      <p:cBhvr additive="base">
                                        <p:cTn id="54" dur="5000"/>
                                        <p:tgtEl>
                                          <p:spTgt spid="3"/>
                                        </p:tgtEl>
                                        <p:attrNameLst>
                                          <p:attrName>ppt_x</p:attrName>
                                        </p:attrNameLst>
                                      </p:cBhvr>
                                      <p:tavLst>
                                        <p:tav tm="0">
                                          <p:val>
                                            <p:strVal val="ppt_x"/>
                                          </p:val>
                                        </p:tav>
                                        <p:tav tm="100000">
                                          <p:val>
                                            <p:strVal val="0-ppt_w/2"/>
                                          </p:val>
                                        </p:tav>
                                      </p:tavLst>
                                    </p:anim>
                                    <p:anim calcmode="lin" valueType="num">
                                      <p:cBhvr additive="base">
                                        <p:cTn id="55" dur="5000"/>
                                        <p:tgtEl>
                                          <p:spTgt spid="3"/>
                                        </p:tgtEl>
                                        <p:attrNameLst>
                                          <p:attrName>ppt_y</p:attrName>
                                        </p:attrNameLst>
                                      </p:cBhvr>
                                      <p:tavLst>
                                        <p:tav tm="0">
                                          <p:val>
                                            <p:strVal val="ppt_y"/>
                                          </p:val>
                                        </p:tav>
                                        <p:tav tm="100000">
                                          <p:val>
                                            <p:strVal val="1+ppt_h/2"/>
                                          </p:val>
                                        </p:tav>
                                      </p:tavLst>
                                    </p:anim>
                                    <p:set>
                                      <p:cBhvr>
                                        <p:cTn id="56" dur="1" fill="hold">
                                          <p:stCondLst>
                                            <p:cond delay="4999"/>
                                          </p:stCondLst>
                                        </p:cTn>
                                        <p:tgtEl>
                                          <p:spTgt spid="3"/>
                                        </p:tgtEl>
                                        <p:attrNameLst>
                                          <p:attrName>style.visibility</p:attrName>
                                        </p:attrNameLst>
                                      </p:cBhvr>
                                      <p:to>
                                        <p:strVal val="hidden"/>
                                      </p:to>
                                    </p:set>
                                  </p:childTnLst>
                                </p:cTn>
                              </p:par>
                              <p:par>
                                <p:cTn id="57" presetID="2" presetClass="exit" presetSubtype="12" fill="hold" grpId="1" nodeType="withEffect">
                                  <p:stCondLst>
                                    <p:cond delay="0"/>
                                  </p:stCondLst>
                                  <p:iterate type="lt">
                                    <p:tmPct val="0"/>
                                  </p:iterate>
                                  <p:childTnLst>
                                    <p:anim calcmode="lin" valueType="num">
                                      <p:cBhvr additive="base">
                                        <p:cTn id="58" dur="5000"/>
                                        <p:tgtEl>
                                          <p:spTgt spid="4"/>
                                        </p:tgtEl>
                                        <p:attrNameLst>
                                          <p:attrName>ppt_x</p:attrName>
                                        </p:attrNameLst>
                                      </p:cBhvr>
                                      <p:tavLst>
                                        <p:tav tm="0">
                                          <p:val>
                                            <p:strVal val="ppt_x"/>
                                          </p:val>
                                        </p:tav>
                                        <p:tav tm="100000">
                                          <p:val>
                                            <p:strVal val="0-ppt_w/2"/>
                                          </p:val>
                                        </p:tav>
                                      </p:tavLst>
                                    </p:anim>
                                    <p:anim calcmode="lin" valueType="num">
                                      <p:cBhvr additive="base">
                                        <p:cTn id="59" dur="5000"/>
                                        <p:tgtEl>
                                          <p:spTgt spid="4"/>
                                        </p:tgtEl>
                                        <p:attrNameLst>
                                          <p:attrName>ppt_y</p:attrName>
                                        </p:attrNameLst>
                                      </p:cBhvr>
                                      <p:tavLst>
                                        <p:tav tm="0">
                                          <p:val>
                                            <p:strVal val="ppt_y"/>
                                          </p:val>
                                        </p:tav>
                                        <p:tav tm="100000">
                                          <p:val>
                                            <p:strVal val="1+ppt_h/2"/>
                                          </p:val>
                                        </p:tav>
                                      </p:tavLst>
                                    </p:anim>
                                    <p:set>
                                      <p:cBhvr>
                                        <p:cTn id="60" dur="1" fill="hold">
                                          <p:stCondLst>
                                            <p:cond delay="4999"/>
                                          </p:stCondLst>
                                        </p:cTn>
                                        <p:tgtEl>
                                          <p:spTgt spid="4"/>
                                        </p:tgtEl>
                                        <p:attrNameLst>
                                          <p:attrName>style.visibility</p:attrName>
                                        </p:attrNameLst>
                                      </p:cBhvr>
                                      <p:to>
                                        <p:strVal val="hidden"/>
                                      </p:to>
                                    </p:set>
                                  </p:childTnLst>
                                </p:cTn>
                              </p:par>
                              <p:par>
                                <p:cTn id="61" presetID="2" presetClass="exit" presetSubtype="12" fill="hold" grpId="1" nodeType="withEffect">
                                  <p:stCondLst>
                                    <p:cond delay="0"/>
                                  </p:stCondLst>
                                  <p:iterate type="lt">
                                    <p:tmPct val="0"/>
                                  </p:iterate>
                                  <p:childTnLst>
                                    <p:anim calcmode="lin" valueType="num">
                                      <p:cBhvr additive="base">
                                        <p:cTn id="62" dur="5000"/>
                                        <p:tgtEl>
                                          <p:spTgt spid="6"/>
                                        </p:tgtEl>
                                        <p:attrNameLst>
                                          <p:attrName>ppt_x</p:attrName>
                                        </p:attrNameLst>
                                      </p:cBhvr>
                                      <p:tavLst>
                                        <p:tav tm="0">
                                          <p:val>
                                            <p:strVal val="ppt_x"/>
                                          </p:val>
                                        </p:tav>
                                        <p:tav tm="100000">
                                          <p:val>
                                            <p:strVal val="0-ppt_w/2"/>
                                          </p:val>
                                        </p:tav>
                                      </p:tavLst>
                                    </p:anim>
                                    <p:anim calcmode="lin" valueType="num">
                                      <p:cBhvr additive="base">
                                        <p:cTn id="63" dur="5000"/>
                                        <p:tgtEl>
                                          <p:spTgt spid="6"/>
                                        </p:tgtEl>
                                        <p:attrNameLst>
                                          <p:attrName>ppt_y</p:attrName>
                                        </p:attrNameLst>
                                      </p:cBhvr>
                                      <p:tavLst>
                                        <p:tav tm="0">
                                          <p:val>
                                            <p:strVal val="ppt_y"/>
                                          </p:val>
                                        </p:tav>
                                        <p:tav tm="100000">
                                          <p:val>
                                            <p:strVal val="1+ppt_h/2"/>
                                          </p:val>
                                        </p:tav>
                                      </p:tavLst>
                                    </p:anim>
                                    <p:set>
                                      <p:cBhvr>
                                        <p:cTn id="64" dur="1" fill="hold">
                                          <p:stCondLst>
                                            <p:cond delay="4999"/>
                                          </p:stCondLst>
                                        </p:cTn>
                                        <p:tgtEl>
                                          <p:spTgt spid="6"/>
                                        </p:tgtEl>
                                        <p:attrNameLst>
                                          <p:attrName>style.visibility</p:attrName>
                                        </p:attrNameLst>
                                      </p:cBhvr>
                                      <p:to>
                                        <p:strVal val="hidden"/>
                                      </p:to>
                                    </p:set>
                                  </p:childTnLst>
                                </p:cTn>
                              </p:par>
                              <p:par>
                                <p:cTn id="65" presetID="2" presetClass="exit" presetSubtype="12" fill="hold" nodeType="withEffect">
                                  <p:stCondLst>
                                    <p:cond delay="0"/>
                                  </p:stCondLst>
                                  <p:iterate type="lt">
                                    <p:tmPct val="0"/>
                                  </p:iterate>
                                  <p:childTnLst>
                                    <p:anim calcmode="lin" valueType="num">
                                      <p:cBhvr additive="base">
                                        <p:cTn id="66" dur="5000"/>
                                        <p:tgtEl>
                                          <p:spTgt spid="7"/>
                                        </p:tgtEl>
                                        <p:attrNameLst>
                                          <p:attrName>ppt_x</p:attrName>
                                        </p:attrNameLst>
                                      </p:cBhvr>
                                      <p:tavLst>
                                        <p:tav tm="0">
                                          <p:val>
                                            <p:strVal val="ppt_x"/>
                                          </p:val>
                                        </p:tav>
                                        <p:tav tm="100000">
                                          <p:val>
                                            <p:strVal val="0-ppt_w/2"/>
                                          </p:val>
                                        </p:tav>
                                      </p:tavLst>
                                    </p:anim>
                                    <p:anim calcmode="lin" valueType="num">
                                      <p:cBhvr additive="base">
                                        <p:cTn id="67" dur="5000"/>
                                        <p:tgtEl>
                                          <p:spTgt spid="7"/>
                                        </p:tgtEl>
                                        <p:attrNameLst>
                                          <p:attrName>ppt_y</p:attrName>
                                        </p:attrNameLst>
                                      </p:cBhvr>
                                      <p:tavLst>
                                        <p:tav tm="0">
                                          <p:val>
                                            <p:strVal val="ppt_y"/>
                                          </p:val>
                                        </p:tav>
                                        <p:tav tm="100000">
                                          <p:val>
                                            <p:strVal val="1+ppt_h/2"/>
                                          </p:val>
                                        </p:tav>
                                      </p:tavLst>
                                    </p:anim>
                                    <p:set>
                                      <p:cBhvr>
                                        <p:cTn id="68" dur="1" fill="hold">
                                          <p:stCondLst>
                                            <p:cond delay="4999"/>
                                          </p:stCondLst>
                                        </p:cTn>
                                        <p:tgtEl>
                                          <p:spTgt spid="7"/>
                                        </p:tgtEl>
                                        <p:attrNameLst>
                                          <p:attrName>style.visibility</p:attrName>
                                        </p:attrNameLst>
                                      </p:cBhvr>
                                      <p:to>
                                        <p:strVal val="hidden"/>
                                      </p:to>
                                    </p:set>
                                  </p:childTnLst>
                                </p:cTn>
                              </p:par>
                              <p:par>
                                <p:cTn id="69" presetID="2" presetClass="exit" presetSubtype="12" fill="hold" grpId="1" nodeType="withEffect">
                                  <p:stCondLst>
                                    <p:cond delay="0"/>
                                  </p:stCondLst>
                                  <p:iterate type="lt">
                                    <p:tmPct val="0"/>
                                  </p:iterate>
                                  <p:childTnLst>
                                    <p:anim calcmode="lin" valueType="num">
                                      <p:cBhvr additive="base">
                                        <p:cTn id="70" dur="5000"/>
                                        <p:tgtEl>
                                          <p:spTgt spid="8"/>
                                        </p:tgtEl>
                                        <p:attrNameLst>
                                          <p:attrName>ppt_x</p:attrName>
                                        </p:attrNameLst>
                                      </p:cBhvr>
                                      <p:tavLst>
                                        <p:tav tm="0">
                                          <p:val>
                                            <p:strVal val="ppt_x"/>
                                          </p:val>
                                        </p:tav>
                                        <p:tav tm="100000">
                                          <p:val>
                                            <p:strVal val="0-ppt_w/2"/>
                                          </p:val>
                                        </p:tav>
                                      </p:tavLst>
                                    </p:anim>
                                    <p:anim calcmode="lin" valueType="num">
                                      <p:cBhvr additive="base">
                                        <p:cTn id="71" dur="5000"/>
                                        <p:tgtEl>
                                          <p:spTgt spid="8"/>
                                        </p:tgtEl>
                                        <p:attrNameLst>
                                          <p:attrName>ppt_y</p:attrName>
                                        </p:attrNameLst>
                                      </p:cBhvr>
                                      <p:tavLst>
                                        <p:tav tm="0">
                                          <p:val>
                                            <p:strVal val="ppt_y"/>
                                          </p:val>
                                        </p:tav>
                                        <p:tav tm="100000">
                                          <p:val>
                                            <p:strVal val="1+ppt_h/2"/>
                                          </p:val>
                                        </p:tav>
                                      </p:tavLst>
                                    </p:anim>
                                    <p:set>
                                      <p:cBhvr>
                                        <p:cTn id="72" dur="1" fill="hold">
                                          <p:stCondLst>
                                            <p:cond delay="4999"/>
                                          </p:stCondLst>
                                        </p:cTn>
                                        <p:tgtEl>
                                          <p:spTgt spid="8"/>
                                        </p:tgtEl>
                                        <p:attrNameLst>
                                          <p:attrName>style.visibility</p:attrName>
                                        </p:attrNameLst>
                                      </p:cBhvr>
                                      <p:to>
                                        <p:strVal val="hidden"/>
                                      </p:to>
                                    </p:set>
                                  </p:childTnLst>
                                </p:cTn>
                              </p:par>
                              <p:par>
                                <p:cTn id="73" presetID="2" presetClass="exit" presetSubtype="12" fill="hold" grpId="1" nodeType="withEffect">
                                  <p:stCondLst>
                                    <p:cond delay="0"/>
                                  </p:stCondLst>
                                  <p:iterate type="lt">
                                    <p:tmPct val="0"/>
                                  </p:iterate>
                                  <p:childTnLst>
                                    <p:anim calcmode="lin" valueType="num">
                                      <p:cBhvr additive="base">
                                        <p:cTn id="74" dur="5000"/>
                                        <p:tgtEl>
                                          <p:spTgt spid="11"/>
                                        </p:tgtEl>
                                        <p:attrNameLst>
                                          <p:attrName>ppt_x</p:attrName>
                                        </p:attrNameLst>
                                      </p:cBhvr>
                                      <p:tavLst>
                                        <p:tav tm="0">
                                          <p:val>
                                            <p:strVal val="ppt_x"/>
                                          </p:val>
                                        </p:tav>
                                        <p:tav tm="100000">
                                          <p:val>
                                            <p:strVal val="0-ppt_w/2"/>
                                          </p:val>
                                        </p:tav>
                                      </p:tavLst>
                                    </p:anim>
                                    <p:anim calcmode="lin" valueType="num">
                                      <p:cBhvr additive="base">
                                        <p:cTn id="75" dur="5000"/>
                                        <p:tgtEl>
                                          <p:spTgt spid="11"/>
                                        </p:tgtEl>
                                        <p:attrNameLst>
                                          <p:attrName>ppt_y</p:attrName>
                                        </p:attrNameLst>
                                      </p:cBhvr>
                                      <p:tavLst>
                                        <p:tav tm="0">
                                          <p:val>
                                            <p:strVal val="ppt_y"/>
                                          </p:val>
                                        </p:tav>
                                        <p:tav tm="100000">
                                          <p:val>
                                            <p:strVal val="1+ppt_h/2"/>
                                          </p:val>
                                        </p:tav>
                                      </p:tavLst>
                                    </p:anim>
                                    <p:set>
                                      <p:cBhvr>
                                        <p:cTn id="76" dur="1" fill="hold">
                                          <p:stCondLst>
                                            <p:cond delay="4999"/>
                                          </p:stCondLst>
                                        </p:cTn>
                                        <p:tgtEl>
                                          <p:spTgt spid="11"/>
                                        </p:tgtEl>
                                        <p:attrNameLst>
                                          <p:attrName>style.visibility</p:attrName>
                                        </p:attrNameLst>
                                      </p:cBhvr>
                                      <p:to>
                                        <p:strVal val="hidden"/>
                                      </p:to>
                                    </p:set>
                                  </p:childTnLst>
                                </p:cTn>
                              </p:par>
                              <p:par>
                                <p:cTn id="77" presetID="2" presetClass="exit" presetSubtype="12" fill="hold" grpId="0" nodeType="withEffect">
                                  <p:stCondLst>
                                    <p:cond delay="0"/>
                                  </p:stCondLst>
                                  <p:iterate type="lt">
                                    <p:tmPct val="0"/>
                                  </p:iterate>
                                  <p:childTnLst>
                                    <p:anim calcmode="lin" valueType="num">
                                      <p:cBhvr additive="base">
                                        <p:cTn id="78" dur="5000"/>
                                        <p:tgtEl>
                                          <p:spTgt spid="9"/>
                                        </p:tgtEl>
                                        <p:attrNameLst>
                                          <p:attrName>ppt_x</p:attrName>
                                        </p:attrNameLst>
                                      </p:cBhvr>
                                      <p:tavLst>
                                        <p:tav tm="0">
                                          <p:val>
                                            <p:strVal val="ppt_x"/>
                                          </p:val>
                                        </p:tav>
                                        <p:tav tm="100000">
                                          <p:val>
                                            <p:strVal val="0-ppt_w/2"/>
                                          </p:val>
                                        </p:tav>
                                      </p:tavLst>
                                    </p:anim>
                                    <p:anim calcmode="lin" valueType="num">
                                      <p:cBhvr additive="base">
                                        <p:cTn id="79" dur="5000"/>
                                        <p:tgtEl>
                                          <p:spTgt spid="9"/>
                                        </p:tgtEl>
                                        <p:attrNameLst>
                                          <p:attrName>ppt_y</p:attrName>
                                        </p:attrNameLst>
                                      </p:cBhvr>
                                      <p:tavLst>
                                        <p:tav tm="0">
                                          <p:val>
                                            <p:strVal val="ppt_y"/>
                                          </p:val>
                                        </p:tav>
                                        <p:tav tm="100000">
                                          <p:val>
                                            <p:strVal val="1+ppt_h/2"/>
                                          </p:val>
                                        </p:tav>
                                      </p:tavLst>
                                    </p:anim>
                                    <p:set>
                                      <p:cBhvr>
                                        <p:cTn id="80" dur="1" fill="hold">
                                          <p:stCondLst>
                                            <p:cond delay="4999"/>
                                          </p:stCondLst>
                                        </p:cTn>
                                        <p:tgtEl>
                                          <p:spTgt spid="9"/>
                                        </p:tgtEl>
                                        <p:attrNameLst>
                                          <p:attrName>style.visibility</p:attrName>
                                        </p:attrNameLst>
                                      </p:cBhvr>
                                      <p:to>
                                        <p:strVal val="hidden"/>
                                      </p:to>
                                    </p:set>
                                  </p:childTnLst>
                                </p:cTn>
                              </p:par>
                              <p:par>
                                <p:cTn id="81" presetID="2" presetClass="exit" presetSubtype="12" fill="hold" nodeType="withEffect">
                                  <p:stCondLst>
                                    <p:cond delay="0"/>
                                  </p:stCondLst>
                                  <p:iterate type="lt">
                                    <p:tmPct val="0"/>
                                  </p:iterate>
                                  <p:childTnLst>
                                    <p:anim calcmode="lin" valueType="num">
                                      <p:cBhvr additive="base">
                                        <p:cTn id="82" dur="5000"/>
                                        <p:tgtEl>
                                          <p:spTgt spid="12"/>
                                        </p:tgtEl>
                                        <p:attrNameLst>
                                          <p:attrName>ppt_x</p:attrName>
                                        </p:attrNameLst>
                                      </p:cBhvr>
                                      <p:tavLst>
                                        <p:tav tm="0">
                                          <p:val>
                                            <p:strVal val="ppt_x"/>
                                          </p:val>
                                        </p:tav>
                                        <p:tav tm="100000">
                                          <p:val>
                                            <p:strVal val="0-ppt_w/2"/>
                                          </p:val>
                                        </p:tav>
                                      </p:tavLst>
                                    </p:anim>
                                    <p:anim calcmode="lin" valueType="num">
                                      <p:cBhvr additive="base">
                                        <p:cTn id="83" dur="5000"/>
                                        <p:tgtEl>
                                          <p:spTgt spid="12"/>
                                        </p:tgtEl>
                                        <p:attrNameLst>
                                          <p:attrName>ppt_y</p:attrName>
                                        </p:attrNameLst>
                                      </p:cBhvr>
                                      <p:tavLst>
                                        <p:tav tm="0">
                                          <p:val>
                                            <p:strVal val="ppt_y"/>
                                          </p:val>
                                        </p:tav>
                                        <p:tav tm="100000">
                                          <p:val>
                                            <p:strVal val="1+ppt_h/2"/>
                                          </p:val>
                                        </p:tav>
                                      </p:tavLst>
                                    </p:anim>
                                    <p:set>
                                      <p:cBhvr>
                                        <p:cTn id="84" dur="1" fill="hold">
                                          <p:stCondLst>
                                            <p:cond delay="4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3A848-8298-49F4-997D-A7B1058A456F}"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12</a:t>
            </a:fld>
            <a:endParaRPr lang="en-US"/>
          </a:p>
        </p:txBody>
      </p:sp>
      <p:sp>
        <p:nvSpPr>
          <p:cNvPr id="5" name="TextBox 4"/>
          <p:cNvSpPr txBox="1"/>
          <p:nvPr/>
        </p:nvSpPr>
        <p:spPr>
          <a:xfrm>
            <a:off x="2224289" y="1205977"/>
            <a:ext cx="6523123" cy="2306427"/>
          </a:xfrm>
          <a:prstGeom prst="rect">
            <a:avLst/>
          </a:prstGeom>
          <a:noFill/>
        </p:spPr>
        <p:txBody>
          <a:bodyPr wrap="square" rtlCol="0">
            <a:prstTxWarp prst="textChevronInverted">
              <a:avLst/>
            </a:prstTxWarp>
            <a:spAutoFit/>
            <a:scene3d>
              <a:camera prst="isometricOffAxis1Right"/>
              <a:lightRig rig="threePt" dir="t"/>
            </a:scene3d>
          </a:bodyPr>
          <a:lstStyle/>
          <a:p>
            <a:r>
              <a:rPr lang="bn-BD" sz="6000" dirty="0" smtClean="0"/>
              <a:t>শিক্ষার্থীদের বোর্ড </a:t>
            </a:r>
            <a:r>
              <a:rPr lang="bn-BD" sz="6000" dirty="0" smtClean="0">
                <a:solidFill>
                  <a:srgbClr val="006600"/>
                </a:solidFill>
              </a:rPr>
              <a:t>ব্যবহারঃ</a:t>
            </a:r>
            <a:endParaRPr lang="en-US" sz="6000" dirty="0">
              <a:solidFill>
                <a:srgbClr val="006600"/>
              </a:solidFill>
            </a:endParaRPr>
          </a:p>
        </p:txBody>
      </p:sp>
      <p:sp>
        <p:nvSpPr>
          <p:cNvPr id="6" name="TextBox 5"/>
          <p:cNvSpPr txBox="1"/>
          <p:nvPr/>
        </p:nvSpPr>
        <p:spPr>
          <a:xfrm>
            <a:off x="561471" y="2811590"/>
            <a:ext cx="10475723" cy="3376514"/>
          </a:xfrm>
          <a:prstGeom prst="rect">
            <a:avLst/>
          </a:prstGeom>
          <a:noFill/>
        </p:spPr>
        <p:txBody>
          <a:bodyPr wrap="square" rtlCol="0">
            <a:prstTxWarp prst="textChevronInverted">
              <a:avLst/>
            </a:prstTxWarp>
            <a:spAutoFit/>
            <a:scene3d>
              <a:camera prst="isometricOffAxis1Right"/>
              <a:lightRig rig="threePt" dir="t"/>
            </a:scene3d>
          </a:bodyPr>
          <a:lstStyle/>
          <a:p>
            <a:r>
              <a:rPr lang="bn-BD" sz="6600" dirty="0" smtClean="0"/>
              <a:t>একদিন,</a:t>
            </a:r>
            <a:r>
              <a:rPr lang="en-US" sz="6600" dirty="0" smtClean="0"/>
              <a:t> </a:t>
            </a:r>
            <a:r>
              <a:rPr lang="bn-BD" sz="6600" dirty="0" smtClean="0"/>
              <a:t>মহানবি, হযরত, মুহাম্মদ,</a:t>
            </a:r>
            <a:endParaRPr lang="en-US" sz="6600" dirty="0" smtClean="0"/>
          </a:p>
          <a:p>
            <a:r>
              <a:rPr lang="bn-BD" sz="6600" dirty="0" smtClean="0"/>
              <a:t> </a:t>
            </a:r>
            <a:r>
              <a:rPr lang="en-US" sz="6600" dirty="0" smtClean="0"/>
              <a:t>    </a:t>
            </a:r>
            <a:r>
              <a:rPr lang="bn-BD" sz="6600" dirty="0" smtClean="0"/>
              <a:t>পাখির, উড়ছে,</a:t>
            </a:r>
            <a:r>
              <a:rPr lang="en-US" sz="6600" dirty="0" smtClean="0"/>
              <a:t> </a:t>
            </a:r>
            <a:r>
              <a:rPr lang="bn-BD" sz="6600" dirty="0" smtClean="0"/>
              <a:t>নবিজি, দূরে</a:t>
            </a:r>
            <a:endParaRPr lang="en-US" sz="6600"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০৭ মিনিট</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89" y="179567"/>
            <a:ext cx="2095500" cy="2095500"/>
          </a:xfrm>
          <a:prstGeom prst="rect">
            <a:avLst/>
          </a:prstGeom>
        </p:spPr>
      </p:pic>
      <p:sp>
        <p:nvSpPr>
          <p:cNvPr id="12" name="32-Point Star 11"/>
          <p:cNvSpPr/>
          <p:nvPr/>
        </p:nvSpPr>
        <p:spPr>
          <a:xfrm rot="2665926">
            <a:off x="9795103" y="4720138"/>
            <a:ext cx="2028305" cy="1506774"/>
          </a:xfrm>
          <a:prstGeom prst="star32">
            <a:avLst/>
          </a:prstGeom>
          <a:gradFill flip="none" rotWithShape="1">
            <a:gsLst>
              <a:gs pos="49000">
                <a:srgbClr val="FF0000"/>
              </a:gs>
              <a:gs pos="57000">
                <a:srgbClr val="7030A0"/>
              </a:gs>
              <a:gs pos="76000">
                <a:schemeClr val="tx1"/>
              </a:gs>
              <a:gs pos="51000">
                <a:schemeClr val="accent6">
                  <a:lumMod val="0"/>
                  <a:lumOff val="100000"/>
                </a:schemeClr>
              </a:gs>
              <a:gs pos="65000">
                <a:schemeClr val="accent6">
                  <a:lumMod val="0"/>
                  <a:lumOff val="100000"/>
                </a:schemeClr>
              </a:gs>
              <a:gs pos="54000">
                <a:schemeClr val="accent6">
                  <a:lumMod val="75000"/>
                </a:schemeClr>
              </a:gs>
            </a:gsLst>
            <a:path path="circle">
              <a:fillToRect l="50000" t="-80000" r="50000" b="180000"/>
            </a:path>
            <a:tileRect/>
          </a:grad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Tree>
    <p:extLst>
      <p:ext uri="{BB962C8B-B14F-4D97-AF65-F5344CB8AC3E}">
        <p14:creationId xmlns:p14="http://schemas.microsoft.com/office/powerpoint/2010/main" val="40337317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with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5"/>
                                        </p:tgtEl>
                                        <p:attrNameLst>
                                          <p:attrName>style.visibility</p:attrName>
                                        </p:attrNameLst>
                                      </p:cBhvr>
                                      <p:to>
                                        <p:strVal val="visible"/>
                                      </p:to>
                                    </p:set>
                                    <p:animEffect transition="in" filter="fade">
                                      <p:cBhvr>
                                        <p:cTn id="22" dur="5000"/>
                                        <p:tgtEl>
                                          <p:spTgt spid="5"/>
                                        </p:tgtEl>
                                      </p:cBhvr>
                                    </p:animEffect>
                                    <p:anim calcmode="lin" valueType="num">
                                      <p:cBhvr>
                                        <p:cTn id="23" dur="5000" fill="hold"/>
                                        <p:tgtEl>
                                          <p:spTgt spid="5"/>
                                        </p:tgtEl>
                                        <p:attrNameLst>
                                          <p:attrName>ppt_x</p:attrName>
                                        </p:attrNameLst>
                                      </p:cBhvr>
                                      <p:tavLst>
                                        <p:tav tm="0">
                                          <p:val>
                                            <p:strVal val="#ppt_x"/>
                                          </p:val>
                                        </p:tav>
                                        <p:tav tm="100000">
                                          <p:val>
                                            <p:strVal val="#ppt_x"/>
                                          </p:val>
                                        </p:tav>
                                      </p:tavLst>
                                    </p:anim>
                                    <p:anim calcmode="lin" valueType="num">
                                      <p:cBhvr>
                                        <p:cTn id="24" dur="5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Effect transition="in" filter="fade">
                                      <p:cBhvr>
                                        <p:cTn id="27" dur="5000"/>
                                        <p:tgtEl>
                                          <p:spTgt spid="6"/>
                                        </p:tgtEl>
                                      </p:cBhvr>
                                    </p:animEffect>
                                    <p:anim calcmode="lin" valueType="num">
                                      <p:cBhvr>
                                        <p:cTn id="28" dur="5000" fill="hold"/>
                                        <p:tgtEl>
                                          <p:spTgt spid="6"/>
                                        </p:tgtEl>
                                        <p:attrNameLst>
                                          <p:attrName>ppt_x</p:attrName>
                                        </p:attrNameLst>
                                      </p:cBhvr>
                                      <p:tavLst>
                                        <p:tav tm="0">
                                          <p:val>
                                            <p:strVal val="#ppt_x"/>
                                          </p:val>
                                        </p:tav>
                                        <p:tav tm="100000">
                                          <p:val>
                                            <p:strVal val="#ppt_x"/>
                                          </p:val>
                                        </p:tav>
                                      </p:tavLst>
                                    </p:anim>
                                    <p:anim calcmode="lin" valueType="num">
                                      <p:cBhvr>
                                        <p:cTn id="29" dur="5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1"/>
                                        </p:tgtEl>
                                        <p:attrNameLst>
                                          <p:attrName>style.visibility</p:attrName>
                                        </p:attrNameLst>
                                      </p:cBhvr>
                                      <p:to>
                                        <p:strVal val="visible"/>
                                      </p:to>
                                    </p:set>
                                    <p:animEffect transition="in" filter="fade">
                                      <p:cBhvr>
                                        <p:cTn id="32" dur="5000"/>
                                        <p:tgtEl>
                                          <p:spTgt spid="11"/>
                                        </p:tgtEl>
                                      </p:cBhvr>
                                    </p:animEffect>
                                    <p:anim calcmode="lin" valueType="num">
                                      <p:cBhvr>
                                        <p:cTn id="33" dur="5000" fill="hold"/>
                                        <p:tgtEl>
                                          <p:spTgt spid="11"/>
                                        </p:tgtEl>
                                        <p:attrNameLst>
                                          <p:attrName>ppt_x</p:attrName>
                                        </p:attrNameLst>
                                      </p:cBhvr>
                                      <p:tavLst>
                                        <p:tav tm="0">
                                          <p:val>
                                            <p:strVal val="#ppt_x"/>
                                          </p:val>
                                        </p:tav>
                                        <p:tav tm="100000">
                                          <p:val>
                                            <p:strVal val="#ppt_x"/>
                                          </p:val>
                                        </p:tav>
                                      </p:tavLst>
                                    </p:anim>
                                    <p:anim calcmode="lin" valueType="num">
                                      <p:cBhvr>
                                        <p:cTn id="34" dur="5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iterate type="lt">
                                    <p:tmPct val="0"/>
                                  </p:iterate>
                                  <p:childTnLst>
                                    <p:set>
                                      <p:cBhvr>
                                        <p:cTn id="36" dur="1" fill="hold">
                                          <p:stCondLst>
                                            <p:cond delay="0"/>
                                          </p:stCondLst>
                                        </p:cTn>
                                        <p:tgtEl>
                                          <p:spTgt spid="9"/>
                                        </p:tgtEl>
                                        <p:attrNameLst>
                                          <p:attrName>style.visibility</p:attrName>
                                        </p:attrNameLst>
                                      </p:cBhvr>
                                      <p:to>
                                        <p:strVal val="visible"/>
                                      </p:to>
                                    </p:set>
                                    <p:animEffect transition="in" filter="fade">
                                      <p:cBhvr>
                                        <p:cTn id="37" dur="5000"/>
                                        <p:tgtEl>
                                          <p:spTgt spid="9"/>
                                        </p:tgtEl>
                                      </p:cBhvr>
                                    </p:animEffect>
                                    <p:anim calcmode="lin" valueType="num">
                                      <p:cBhvr>
                                        <p:cTn id="38" dur="5000" fill="hold"/>
                                        <p:tgtEl>
                                          <p:spTgt spid="9"/>
                                        </p:tgtEl>
                                        <p:attrNameLst>
                                          <p:attrName>ppt_x</p:attrName>
                                        </p:attrNameLst>
                                      </p:cBhvr>
                                      <p:tavLst>
                                        <p:tav tm="0">
                                          <p:val>
                                            <p:strVal val="#ppt_x"/>
                                          </p:val>
                                        </p:tav>
                                        <p:tav tm="100000">
                                          <p:val>
                                            <p:strVal val="#ppt_x"/>
                                          </p:val>
                                        </p:tav>
                                      </p:tavLst>
                                    </p:anim>
                                    <p:anim calcmode="lin" valueType="num">
                                      <p:cBhvr>
                                        <p:cTn id="39"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xit" presetSubtype="0" fill="hold" grpId="1" nodeType="clickEffect">
                                  <p:stCondLst>
                                    <p:cond delay="0"/>
                                  </p:stCondLst>
                                  <p:iterate type="lt">
                                    <p:tmPct val="0"/>
                                  </p:iterate>
                                  <p:childTnLst>
                                    <p:anim calcmode="lin" valueType="num">
                                      <p:cBhvr>
                                        <p:cTn id="43" dur="5000"/>
                                        <p:tgtEl>
                                          <p:spTgt spid="2"/>
                                        </p:tgtEl>
                                        <p:attrNameLst>
                                          <p:attrName>ppt_w</p:attrName>
                                        </p:attrNameLst>
                                      </p:cBhvr>
                                      <p:tavLst>
                                        <p:tav tm="0">
                                          <p:val>
                                            <p:strVal val="ppt_w"/>
                                          </p:val>
                                        </p:tav>
                                        <p:tav tm="100000">
                                          <p:val>
                                            <p:strVal val="ppt_w*0.70"/>
                                          </p:val>
                                        </p:tav>
                                      </p:tavLst>
                                    </p:anim>
                                    <p:anim calcmode="lin" valueType="num">
                                      <p:cBhvr>
                                        <p:cTn id="44" dur="5000"/>
                                        <p:tgtEl>
                                          <p:spTgt spid="2"/>
                                        </p:tgtEl>
                                        <p:attrNameLst>
                                          <p:attrName>ppt_h</p:attrName>
                                        </p:attrNameLst>
                                      </p:cBhvr>
                                      <p:tavLst>
                                        <p:tav tm="0">
                                          <p:val>
                                            <p:strVal val="ppt_h"/>
                                          </p:val>
                                        </p:tav>
                                        <p:tav tm="100000">
                                          <p:val>
                                            <p:strVal val="ppt_h"/>
                                          </p:val>
                                        </p:tav>
                                      </p:tavLst>
                                    </p:anim>
                                    <p:animEffect transition="out" filter="fade">
                                      <p:cBhvr>
                                        <p:cTn id="45" dur="5000"/>
                                        <p:tgtEl>
                                          <p:spTgt spid="2"/>
                                        </p:tgtEl>
                                      </p:cBhvr>
                                    </p:animEffect>
                                    <p:set>
                                      <p:cBhvr>
                                        <p:cTn id="46" dur="1" fill="hold">
                                          <p:stCondLst>
                                            <p:cond delay="4999"/>
                                          </p:stCondLst>
                                        </p:cTn>
                                        <p:tgtEl>
                                          <p:spTgt spid="2"/>
                                        </p:tgtEl>
                                        <p:attrNameLst>
                                          <p:attrName>style.visibility</p:attrName>
                                        </p:attrNameLst>
                                      </p:cBhvr>
                                      <p:to>
                                        <p:strVal val="hidden"/>
                                      </p:to>
                                    </p:set>
                                  </p:childTnLst>
                                </p:cTn>
                              </p:par>
                              <p:par>
                                <p:cTn id="47" presetID="55" presetClass="exit" presetSubtype="0" fill="hold" grpId="1" nodeType="withEffect">
                                  <p:stCondLst>
                                    <p:cond delay="0"/>
                                  </p:stCondLst>
                                  <p:iterate type="lt">
                                    <p:tmPct val="0"/>
                                  </p:iterate>
                                  <p:childTnLst>
                                    <p:anim calcmode="lin" valueType="num">
                                      <p:cBhvr>
                                        <p:cTn id="48" dur="5000"/>
                                        <p:tgtEl>
                                          <p:spTgt spid="3"/>
                                        </p:tgtEl>
                                        <p:attrNameLst>
                                          <p:attrName>ppt_w</p:attrName>
                                        </p:attrNameLst>
                                      </p:cBhvr>
                                      <p:tavLst>
                                        <p:tav tm="0">
                                          <p:val>
                                            <p:strVal val="ppt_w"/>
                                          </p:val>
                                        </p:tav>
                                        <p:tav tm="100000">
                                          <p:val>
                                            <p:strVal val="ppt_w*0.70"/>
                                          </p:val>
                                        </p:tav>
                                      </p:tavLst>
                                    </p:anim>
                                    <p:anim calcmode="lin" valueType="num">
                                      <p:cBhvr>
                                        <p:cTn id="49" dur="5000"/>
                                        <p:tgtEl>
                                          <p:spTgt spid="3"/>
                                        </p:tgtEl>
                                        <p:attrNameLst>
                                          <p:attrName>ppt_h</p:attrName>
                                        </p:attrNameLst>
                                      </p:cBhvr>
                                      <p:tavLst>
                                        <p:tav tm="0">
                                          <p:val>
                                            <p:strVal val="ppt_h"/>
                                          </p:val>
                                        </p:tav>
                                        <p:tav tm="100000">
                                          <p:val>
                                            <p:strVal val="ppt_h"/>
                                          </p:val>
                                        </p:tav>
                                      </p:tavLst>
                                    </p:anim>
                                    <p:animEffect transition="out" filter="fade">
                                      <p:cBhvr>
                                        <p:cTn id="50" dur="5000"/>
                                        <p:tgtEl>
                                          <p:spTgt spid="3"/>
                                        </p:tgtEl>
                                      </p:cBhvr>
                                    </p:animEffect>
                                    <p:set>
                                      <p:cBhvr>
                                        <p:cTn id="51" dur="1" fill="hold">
                                          <p:stCondLst>
                                            <p:cond delay="4999"/>
                                          </p:stCondLst>
                                        </p:cTn>
                                        <p:tgtEl>
                                          <p:spTgt spid="3"/>
                                        </p:tgtEl>
                                        <p:attrNameLst>
                                          <p:attrName>style.visibility</p:attrName>
                                        </p:attrNameLst>
                                      </p:cBhvr>
                                      <p:to>
                                        <p:strVal val="hidden"/>
                                      </p:to>
                                    </p:set>
                                  </p:childTnLst>
                                </p:cTn>
                              </p:par>
                              <p:par>
                                <p:cTn id="52" presetID="55" presetClass="exit" presetSubtype="0" fill="hold" grpId="1" nodeType="withEffect">
                                  <p:stCondLst>
                                    <p:cond delay="0"/>
                                  </p:stCondLst>
                                  <p:iterate type="lt">
                                    <p:tmPct val="0"/>
                                  </p:iterate>
                                  <p:childTnLst>
                                    <p:anim calcmode="lin" valueType="num">
                                      <p:cBhvr>
                                        <p:cTn id="53" dur="5000"/>
                                        <p:tgtEl>
                                          <p:spTgt spid="4"/>
                                        </p:tgtEl>
                                        <p:attrNameLst>
                                          <p:attrName>ppt_w</p:attrName>
                                        </p:attrNameLst>
                                      </p:cBhvr>
                                      <p:tavLst>
                                        <p:tav tm="0">
                                          <p:val>
                                            <p:strVal val="ppt_w"/>
                                          </p:val>
                                        </p:tav>
                                        <p:tav tm="100000">
                                          <p:val>
                                            <p:strVal val="ppt_w*0.70"/>
                                          </p:val>
                                        </p:tav>
                                      </p:tavLst>
                                    </p:anim>
                                    <p:anim calcmode="lin" valueType="num">
                                      <p:cBhvr>
                                        <p:cTn id="54" dur="5000"/>
                                        <p:tgtEl>
                                          <p:spTgt spid="4"/>
                                        </p:tgtEl>
                                        <p:attrNameLst>
                                          <p:attrName>ppt_h</p:attrName>
                                        </p:attrNameLst>
                                      </p:cBhvr>
                                      <p:tavLst>
                                        <p:tav tm="0">
                                          <p:val>
                                            <p:strVal val="ppt_h"/>
                                          </p:val>
                                        </p:tav>
                                        <p:tav tm="100000">
                                          <p:val>
                                            <p:strVal val="ppt_h"/>
                                          </p:val>
                                        </p:tav>
                                      </p:tavLst>
                                    </p:anim>
                                    <p:animEffect transition="out" filter="fade">
                                      <p:cBhvr>
                                        <p:cTn id="55" dur="5000"/>
                                        <p:tgtEl>
                                          <p:spTgt spid="4"/>
                                        </p:tgtEl>
                                      </p:cBhvr>
                                    </p:animEffect>
                                    <p:set>
                                      <p:cBhvr>
                                        <p:cTn id="56" dur="1" fill="hold">
                                          <p:stCondLst>
                                            <p:cond delay="4999"/>
                                          </p:stCondLst>
                                        </p:cTn>
                                        <p:tgtEl>
                                          <p:spTgt spid="4"/>
                                        </p:tgtEl>
                                        <p:attrNameLst>
                                          <p:attrName>style.visibility</p:attrName>
                                        </p:attrNameLst>
                                      </p:cBhvr>
                                      <p:to>
                                        <p:strVal val="hidden"/>
                                      </p:to>
                                    </p:set>
                                  </p:childTnLst>
                                </p:cTn>
                              </p:par>
                              <p:par>
                                <p:cTn id="57" presetID="55" presetClass="exit" presetSubtype="0" fill="hold" grpId="1" nodeType="withEffect">
                                  <p:stCondLst>
                                    <p:cond delay="0"/>
                                  </p:stCondLst>
                                  <p:iterate type="lt">
                                    <p:tmPct val="0"/>
                                  </p:iterate>
                                  <p:childTnLst>
                                    <p:anim calcmode="lin" valueType="num">
                                      <p:cBhvr>
                                        <p:cTn id="58" dur="5000"/>
                                        <p:tgtEl>
                                          <p:spTgt spid="5"/>
                                        </p:tgtEl>
                                        <p:attrNameLst>
                                          <p:attrName>ppt_w</p:attrName>
                                        </p:attrNameLst>
                                      </p:cBhvr>
                                      <p:tavLst>
                                        <p:tav tm="0">
                                          <p:val>
                                            <p:strVal val="ppt_w"/>
                                          </p:val>
                                        </p:tav>
                                        <p:tav tm="100000">
                                          <p:val>
                                            <p:strVal val="ppt_w*0.70"/>
                                          </p:val>
                                        </p:tav>
                                      </p:tavLst>
                                    </p:anim>
                                    <p:anim calcmode="lin" valueType="num">
                                      <p:cBhvr>
                                        <p:cTn id="59" dur="5000"/>
                                        <p:tgtEl>
                                          <p:spTgt spid="5"/>
                                        </p:tgtEl>
                                        <p:attrNameLst>
                                          <p:attrName>ppt_h</p:attrName>
                                        </p:attrNameLst>
                                      </p:cBhvr>
                                      <p:tavLst>
                                        <p:tav tm="0">
                                          <p:val>
                                            <p:strVal val="ppt_h"/>
                                          </p:val>
                                        </p:tav>
                                        <p:tav tm="100000">
                                          <p:val>
                                            <p:strVal val="ppt_h"/>
                                          </p:val>
                                        </p:tav>
                                      </p:tavLst>
                                    </p:anim>
                                    <p:animEffect transition="out" filter="fade">
                                      <p:cBhvr>
                                        <p:cTn id="60" dur="5000"/>
                                        <p:tgtEl>
                                          <p:spTgt spid="5"/>
                                        </p:tgtEl>
                                      </p:cBhvr>
                                    </p:animEffect>
                                    <p:set>
                                      <p:cBhvr>
                                        <p:cTn id="61" dur="1" fill="hold">
                                          <p:stCondLst>
                                            <p:cond delay="4999"/>
                                          </p:stCondLst>
                                        </p:cTn>
                                        <p:tgtEl>
                                          <p:spTgt spid="5"/>
                                        </p:tgtEl>
                                        <p:attrNameLst>
                                          <p:attrName>style.visibility</p:attrName>
                                        </p:attrNameLst>
                                      </p:cBhvr>
                                      <p:to>
                                        <p:strVal val="hidden"/>
                                      </p:to>
                                    </p:set>
                                  </p:childTnLst>
                                </p:cTn>
                              </p:par>
                              <p:par>
                                <p:cTn id="62" presetID="55" presetClass="exit" presetSubtype="0" fill="hold" grpId="1" nodeType="withEffect">
                                  <p:stCondLst>
                                    <p:cond delay="0"/>
                                  </p:stCondLst>
                                  <p:iterate type="lt">
                                    <p:tmPct val="0"/>
                                  </p:iterate>
                                  <p:childTnLst>
                                    <p:anim calcmode="lin" valueType="num">
                                      <p:cBhvr>
                                        <p:cTn id="63" dur="5000"/>
                                        <p:tgtEl>
                                          <p:spTgt spid="6"/>
                                        </p:tgtEl>
                                        <p:attrNameLst>
                                          <p:attrName>ppt_w</p:attrName>
                                        </p:attrNameLst>
                                      </p:cBhvr>
                                      <p:tavLst>
                                        <p:tav tm="0">
                                          <p:val>
                                            <p:strVal val="ppt_w"/>
                                          </p:val>
                                        </p:tav>
                                        <p:tav tm="100000">
                                          <p:val>
                                            <p:strVal val="ppt_w*0.70"/>
                                          </p:val>
                                        </p:tav>
                                      </p:tavLst>
                                    </p:anim>
                                    <p:anim calcmode="lin" valueType="num">
                                      <p:cBhvr>
                                        <p:cTn id="64" dur="5000"/>
                                        <p:tgtEl>
                                          <p:spTgt spid="6"/>
                                        </p:tgtEl>
                                        <p:attrNameLst>
                                          <p:attrName>ppt_h</p:attrName>
                                        </p:attrNameLst>
                                      </p:cBhvr>
                                      <p:tavLst>
                                        <p:tav tm="0">
                                          <p:val>
                                            <p:strVal val="ppt_h"/>
                                          </p:val>
                                        </p:tav>
                                        <p:tav tm="100000">
                                          <p:val>
                                            <p:strVal val="ppt_h"/>
                                          </p:val>
                                        </p:tav>
                                      </p:tavLst>
                                    </p:anim>
                                    <p:animEffect transition="out" filter="fade">
                                      <p:cBhvr>
                                        <p:cTn id="65" dur="5000"/>
                                        <p:tgtEl>
                                          <p:spTgt spid="6"/>
                                        </p:tgtEl>
                                      </p:cBhvr>
                                    </p:animEffect>
                                    <p:set>
                                      <p:cBhvr>
                                        <p:cTn id="66" dur="1" fill="hold">
                                          <p:stCondLst>
                                            <p:cond delay="4999"/>
                                          </p:stCondLst>
                                        </p:cTn>
                                        <p:tgtEl>
                                          <p:spTgt spid="6"/>
                                        </p:tgtEl>
                                        <p:attrNameLst>
                                          <p:attrName>style.visibility</p:attrName>
                                        </p:attrNameLst>
                                      </p:cBhvr>
                                      <p:to>
                                        <p:strVal val="hidden"/>
                                      </p:to>
                                    </p:set>
                                  </p:childTnLst>
                                </p:cTn>
                              </p:par>
                              <p:par>
                                <p:cTn id="67" presetID="55" presetClass="exit" presetSubtype="0" fill="hold" grpId="1" nodeType="withEffect">
                                  <p:stCondLst>
                                    <p:cond delay="0"/>
                                  </p:stCondLst>
                                  <p:iterate type="lt">
                                    <p:tmPct val="0"/>
                                  </p:iterate>
                                  <p:childTnLst>
                                    <p:anim calcmode="lin" valueType="num">
                                      <p:cBhvr>
                                        <p:cTn id="68" dur="5000"/>
                                        <p:tgtEl>
                                          <p:spTgt spid="11"/>
                                        </p:tgtEl>
                                        <p:attrNameLst>
                                          <p:attrName>ppt_w</p:attrName>
                                        </p:attrNameLst>
                                      </p:cBhvr>
                                      <p:tavLst>
                                        <p:tav tm="0">
                                          <p:val>
                                            <p:strVal val="ppt_w"/>
                                          </p:val>
                                        </p:tav>
                                        <p:tav tm="100000">
                                          <p:val>
                                            <p:strVal val="ppt_w*0.70"/>
                                          </p:val>
                                        </p:tav>
                                      </p:tavLst>
                                    </p:anim>
                                    <p:anim calcmode="lin" valueType="num">
                                      <p:cBhvr>
                                        <p:cTn id="69" dur="5000"/>
                                        <p:tgtEl>
                                          <p:spTgt spid="11"/>
                                        </p:tgtEl>
                                        <p:attrNameLst>
                                          <p:attrName>ppt_h</p:attrName>
                                        </p:attrNameLst>
                                      </p:cBhvr>
                                      <p:tavLst>
                                        <p:tav tm="0">
                                          <p:val>
                                            <p:strVal val="ppt_h"/>
                                          </p:val>
                                        </p:tav>
                                        <p:tav tm="100000">
                                          <p:val>
                                            <p:strVal val="ppt_h"/>
                                          </p:val>
                                        </p:tav>
                                      </p:tavLst>
                                    </p:anim>
                                    <p:animEffect transition="out" filter="fade">
                                      <p:cBhvr>
                                        <p:cTn id="70" dur="5000"/>
                                        <p:tgtEl>
                                          <p:spTgt spid="11"/>
                                        </p:tgtEl>
                                      </p:cBhvr>
                                    </p:animEffect>
                                    <p:set>
                                      <p:cBhvr>
                                        <p:cTn id="71" dur="1" fill="hold">
                                          <p:stCondLst>
                                            <p:cond delay="4999"/>
                                          </p:stCondLst>
                                        </p:cTn>
                                        <p:tgtEl>
                                          <p:spTgt spid="11"/>
                                        </p:tgtEl>
                                        <p:attrNameLst>
                                          <p:attrName>style.visibility</p:attrName>
                                        </p:attrNameLst>
                                      </p:cBhvr>
                                      <p:to>
                                        <p:strVal val="hidden"/>
                                      </p:to>
                                    </p:set>
                                  </p:childTnLst>
                                </p:cTn>
                              </p:par>
                              <p:par>
                                <p:cTn id="72" presetID="55" presetClass="exit" presetSubtype="0" fill="hold" nodeType="withEffect">
                                  <p:stCondLst>
                                    <p:cond delay="0"/>
                                  </p:stCondLst>
                                  <p:iterate type="lt">
                                    <p:tmPct val="0"/>
                                  </p:iterate>
                                  <p:childTnLst>
                                    <p:anim calcmode="lin" valueType="num">
                                      <p:cBhvr>
                                        <p:cTn id="73" dur="5000"/>
                                        <p:tgtEl>
                                          <p:spTgt spid="9"/>
                                        </p:tgtEl>
                                        <p:attrNameLst>
                                          <p:attrName>ppt_w</p:attrName>
                                        </p:attrNameLst>
                                      </p:cBhvr>
                                      <p:tavLst>
                                        <p:tav tm="0">
                                          <p:val>
                                            <p:strVal val="ppt_w"/>
                                          </p:val>
                                        </p:tav>
                                        <p:tav tm="100000">
                                          <p:val>
                                            <p:strVal val="ppt_w*0.70"/>
                                          </p:val>
                                        </p:tav>
                                      </p:tavLst>
                                    </p:anim>
                                    <p:anim calcmode="lin" valueType="num">
                                      <p:cBhvr>
                                        <p:cTn id="74" dur="5000"/>
                                        <p:tgtEl>
                                          <p:spTgt spid="9"/>
                                        </p:tgtEl>
                                        <p:attrNameLst>
                                          <p:attrName>ppt_h</p:attrName>
                                        </p:attrNameLst>
                                      </p:cBhvr>
                                      <p:tavLst>
                                        <p:tav tm="0">
                                          <p:val>
                                            <p:strVal val="ppt_h"/>
                                          </p:val>
                                        </p:tav>
                                        <p:tav tm="100000">
                                          <p:val>
                                            <p:strVal val="ppt_h"/>
                                          </p:val>
                                        </p:tav>
                                      </p:tavLst>
                                    </p:anim>
                                    <p:animEffect transition="out" filter="fade">
                                      <p:cBhvr>
                                        <p:cTn id="75" dur="5000"/>
                                        <p:tgtEl>
                                          <p:spTgt spid="9"/>
                                        </p:tgtEl>
                                      </p:cBhvr>
                                    </p:animEffect>
                                    <p:set>
                                      <p:cBhvr>
                                        <p:cTn id="76" dur="1" fill="hold">
                                          <p:stCondLst>
                                            <p:cond delay="4999"/>
                                          </p:stCondLst>
                                        </p:cTn>
                                        <p:tgtEl>
                                          <p:spTgt spid="9"/>
                                        </p:tgtEl>
                                        <p:attrNameLst>
                                          <p:attrName>style.visibility</p:attrName>
                                        </p:attrNameLst>
                                      </p:cBhvr>
                                      <p:to>
                                        <p:strVal val="hidden"/>
                                      </p:to>
                                    </p:set>
                                  </p:childTnLst>
                                </p:cTn>
                              </p:par>
                              <p:par>
                                <p:cTn id="77" presetID="55" presetClass="exit" presetSubtype="0" fill="hold" grpId="0" nodeType="withEffect">
                                  <p:stCondLst>
                                    <p:cond delay="0"/>
                                  </p:stCondLst>
                                  <p:iterate type="lt">
                                    <p:tmPct val="0"/>
                                  </p:iterate>
                                  <p:childTnLst>
                                    <p:anim calcmode="lin" valueType="num">
                                      <p:cBhvr>
                                        <p:cTn id="78" dur="5000"/>
                                        <p:tgtEl>
                                          <p:spTgt spid="12"/>
                                        </p:tgtEl>
                                        <p:attrNameLst>
                                          <p:attrName>ppt_w</p:attrName>
                                        </p:attrNameLst>
                                      </p:cBhvr>
                                      <p:tavLst>
                                        <p:tav tm="0">
                                          <p:val>
                                            <p:strVal val="ppt_w"/>
                                          </p:val>
                                        </p:tav>
                                        <p:tav tm="100000">
                                          <p:val>
                                            <p:strVal val="ppt_w*0.70"/>
                                          </p:val>
                                        </p:tav>
                                      </p:tavLst>
                                    </p:anim>
                                    <p:anim calcmode="lin" valueType="num">
                                      <p:cBhvr>
                                        <p:cTn id="79" dur="5000"/>
                                        <p:tgtEl>
                                          <p:spTgt spid="12"/>
                                        </p:tgtEl>
                                        <p:attrNameLst>
                                          <p:attrName>ppt_h</p:attrName>
                                        </p:attrNameLst>
                                      </p:cBhvr>
                                      <p:tavLst>
                                        <p:tav tm="0">
                                          <p:val>
                                            <p:strVal val="ppt_h"/>
                                          </p:val>
                                        </p:tav>
                                        <p:tav tm="100000">
                                          <p:val>
                                            <p:strVal val="ppt_h"/>
                                          </p:val>
                                        </p:tav>
                                      </p:tavLst>
                                    </p:anim>
                                    <p:animEffect transition="out" filter="fade">
                                      <p:cBhvr>
                                        <p:cTn id="80" dur="5000"/>
                                        <p:tgtEl>
                                          <p:spTgt spid="12"/>
                                        </p:tgtEl>
                                      </p:cBhvr>
                                    </p:animEffect>
                                    <p:set>
                                      <p:cBhvr>
                                        <p:cTn id="81" dur="1" fill="hold">
                                          <p:stCondLst>
                                            <p:cond delay="4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3" grpId="0"/>
      <p:bldP spid="3" grpId="1"/>
      <p:bldP spid="4" grpId="0"/>
      <p:bldP spid="4" grpId="1"/>
      <p:bldP spid="5" grpId="0"/>
      <p:bldP spid="5" grpId="1"/>
      <p:bldP spid="6" grpId="0"/>
      <p:bldP spid="6" grpId="1"/>
      <p:bldP spid="11" grpId="0"/>
      <p:bldP spid="11" grpId="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6BDB-C06E-452B-A870-00F07DB9D8BC}"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13</a:t>
            </a:fld>
            <a:endParaRPr lang="en-US"/>
          </a:p>
        </p:txBody>
      </p:sp>
      <p:sp>
        <p:nvSpPr>
          <p:cNvPr id="5" name="TextBox 4"/>
          <p:cNvSpPr txBox="1"/>
          <p:nvPr/>
        </p:nvSpPr>
        <p:spPr>
          <a:xfrm>
            <a:off x="3581400" y="433601"/>
            <a:ext cx="2612207" cy="1015663"/>
          </a:xfrm>
          <a:prstGeom prst="rect">
            <a:avLst/>
          </a:prstGeom>
          <a:noFill/>
        </p:spPr>
        <p:txBody>
          <a:bodyPr wrap="square" rtlCol="0">
            <a:spAutoFit/>
          </a:bodyPr>
          <a:lstStyle/>
          <a:p>
            <a:r>
              <a:rPr lang="bn-BD" sz="6000" dirty="0" smtClean="0"/>
              <a:t>মূল্যায়নঃ</a:t>
            </a:r>
            <a:endParaRPr lang="en-US" sz="6000" dirty="0"/>
          </a:p>
        </p:txBody>
      </p:sp>
      <p:sp>
        <p:nvSpPr>
          <p:cNvPr id="7" name="TextBox 6"/>
          <p:cNvSpPr txBox="1"/>
          <p:nvPr/>
        </p:nvSpPr>
        <p:spPr>
          <a:xfrm>
            <a:off x="1788998" y="1807072"/>
            <a:ext cx="8614004" cy="1278817"/>
          </a:xfrm>
          <a:prstGeom prst="rect">
            <a:avLst/>
          </a:prstGeom>
          <a:noFill/>
        </p:spPr>
        <p:txBody>
          <a:bodyPr wrap="square" rtlCol="0">
            <a:prstTxWarp prst="textChevronInverted">
              <a:avLst/>
            </a:prstTxWarp>
            <a:spAutoFit/>
          </a:bodyPr>
          <a:lstStyle/>
          <a:p>
            <a:r>
              <a:rPr lang="bn-BD" sz="3600" dirty="0" smtClean="0"/>
              <a:t>১.রুবির ভাই কে?</a:t>
            </a:r>
            <a:endParaRPr lang="en-US" sz="3600" dirty="0"/>
          </a:p>
        </p:txBody>
      </p:sp>
      <p:sp>
        <p:nvSpPr>
          <p:cNvPr id="8" name="TextBox 7"/>
          <p:cNvSpPr txBox="1"/>
          <p:nvPr/>
        </p:nvSpPr>
        <p:spPr>
          <a:xfrm>
            <a:off x="1524000" y="2835482"/>
            <a:ext cx="8614004" cy="1278817"/>
          </a:xfrm>
          <a:prstGeom prst="rect">
            <a:avLst/>
          </a:prstGeom>
          <a:noFill/>
        </p:spPr>
        <p:txBody>
          <a:bodyPr wrap="square" rtlCol="0">
            <a:prstTxWarp prst="textChevronInverted">
              <a:avLst/>
            </a:prstTxWarp>
            <a:spAutoFit/>
          </a:bodyPr>
          <a:lstStyle/>
          <a:p>
            <a:r>
              <a:rPr lang="bn-BD" sz="3600" dirty="0" smtClean="0"/>
              <a:t> ২. তারা বাগানে কী করে?</a:t>
            </a:r>
            <a:endParaRPr lang="en-US" sz="3600" dirty="0"/>
          </a:p>
        </p:txBody>
      </p:sp>
      <p:sp>
        <p:nvSpPr>
          <p:cNvPr id="9" name="TextBox 8"/>
          <p:cNvSpPr txBox="1"/>
          <p:nvPr/>
        </p:nvSpPr>
        <p:spPr>
          <a:xfrm>
            <a:off x="1524000" y="3883668"/>
            <a:ext cx="8614004" cy="1278817"/>
          </a:xfrm>
          <a:prstGeom prst="rect">
            <a:avLst/>
          </a:prstGeom>
          <a:noFill/>
        </p:spPr>
        <p:txBody>
          <a:bodyPr wrap="square" rtlCol="0">
            <a:prstTxWarp prst="textChevronInverted">
              <a:avLst/>
            </a:prstTxWarp>
            <a:spAutoFit/>
          </a:bodyPr>
          <a:lstStyle/>
          <a:p>
            <a:r>
              <a:rPr lang="bn-BD" sz="3600" dirty="0" smtClean="0"/>
              <a:t> ৩. বাগানের পাশে কীসের খেত?</a:t>
            </a:r>
            <a:endParaRPr lang="en-US" sz="3600" dirty="0"/>
          </a:p>
        </p:txBody>
      </p:sp>
      <p:sp>
        <p:nvSpPr>
          <p:cNvPr id="10" name="TextBox 9"/>
          <p:cNvSpPr txBox="1"/>
          <p:nvPr/>
        </p:nvSpPr>
        <p:spPr>
          <a:xfrm>
            <a:off x="10274943" y="346758"/>
            <a:ext cx="1641231" cy="369332"/>
          </a:xfrm>
          <a:prstGeom prst="rect">
            <a:avLst/>
          </a:prstGeom>
          <a:noFill/>
        </p:spPr>
        <p:txBody>
          <a:bodyPr wrap="square" rtlCol="0">
            <a:spAutoFit/>
          </a:bodyPr>
          <a:lstStyle/>
          <a:p>
            <a:r>
              <a:rPr lang="bn-BD" dirty="0" smtClean="0"/>
              <a:t>সময়ঃ  ০৪ মিনিট</a:t>
            </a:r>
            <a:endParaRPr lang="en-US" dirty="0"/>
          </a:p>
        </p:txBody>
      </p:sp>
      <p:sp>
        <p:nvSpPr>
          <p:cNvPr id="11" name="32-Point Star 10"/>
          <p:cNvSpPr/>
          <p:nvPr/>
        </p:nvSpPr>
        <p:spPr>
          <a:xfrm>
            <a:off x="7720178" y="346757"/>
            <a:ext cx="2417826" cy="1623629"/>
          </a:xfrm>
          <a:prstGeom prst="star32">
            <a:avLst>
              <a:gd name="adj" fmla="val 31459"/>
            </a:avLst>
          </a:prstGeom>
          <a:blipFill>
            <a:blip r:embed="rId2"/>
            <a:stretch>
              <a:fillRect/>
            </a:stretch>
          </a:blip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bg1"/>
                </a:solidFill>
              </a:rPr>
              <a:t>ক্লিক করুন</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88045"/>
            <a:ext cx="1905000" cy="1905000"/>
          </a:xfrm>
          <a:prstGeom prst="rect">
            <a:avLst/>
          </a:prstGeom>
        </p:spPr>
      </p:pic>
      <p:sp>
        <p:nvSpPr>
          <p:cNvPr id="12" name="TextBox 11"/>
          <p:cNvSpPr txBox="1"/>
          <p:nvPr/>
        </p:nvSpPr>
        <p:spPr>
          <a:xfrm>
            <a:off x="1660939" y="4979395"/>
            <a:ext cx="8614004" cy="1278817"/>
          </a:xfrm>
          <a:prstGeom prst="rect">
            <a:avLst/>
          </a:prstGeom>
          <a:noFill/>
        </p:spPr>
        <p:txBody>
          <a:bodyPr wrap="square" rtlCol="0">
            <a:prstTxWarp prst="textChevronInverted">
              <a:avLst/>
            </a:prstTxWarp>
            <a:spAutoFit/>
          </a:bodyPr>
          <a:lstStyle/>
          <a:p>
            <a:r>
              <a:rPr lang="bn-BD" sz="3600" dirty="0" smtClean="0"/>
              <a:t> ৪. সূর্যের আলো কোথায় পড়ে?</a:t>
            </a:r>
            <a:endParaRPr lang="en-US" sz="3600" dirty="0"/>
          </a:p>
        </p:txBody>
      </p:sp>
    </p:spTree>
    <p:extLst>
      <p:ext uri="{BB962C8B-B14F-4D97-AF65-F5344CB8AC3E}">
        <p14:creationId xmlns:p14="http://schemas.microsoft.com/office/powerpoint/2010/main" val="30660281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0" fill="hold"/>
                                        <p:tgtEl>
                                          <p:spTgt spid="6"/>
                                        </p:tgtEl>
                                        <p:attrNameLst>
                                          <p:attrName>ppt_x</p:attrName>
                                        </p:attrNameLst>
                                      </p:cBhvr>
                                      <p:tavLst>
                                        <p:tav tm="0">
                                          <p:val>
                                            <p:strVal val="0-#ppt_w/2"/>
                                          </p:val>
                                        </p:tav>
                                        <p:tav tm="100000">
                                          <p:val>
                                            <p:strVal val="#ppt_x"/>
                                          </p:val>
                                        </p:tav>
                                      </p:tavLst>
                                    </p:anim>
                                    <p:anim calcmode="lin" valueType="num">
                                      <p:cBhvr additive="base">
                                        <p:cTn id="12" dur="5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0" fill="hold"/>
                                        <p:tgtEl>
                                          <p:spTgt spid="10"/>
                                        </p:tgtEl>
                                        <p:attrNameLst>
                                          <p:attrName>ppt_x</p:attrName>
                                        </p:attrNameLst>
                                      </p:cBhvr>
                                      <p:tavLst>
                                        <p:tav tm="0">
                                          <p:val>
                                            <p:strVal val="0-#ppt_w/2"/>
                                          </p:val>
                                        </p:tav>
                                        <p:tav tm="100000">
                                          <p:val>
                                            <p:strVal val="#ppt_x"/>
                                          </p:val>
                                        </p:tav>
                                      </p:tavLst>
                                    </p:anim>
                                    <p:anim calcmode="lin" valueType="num">
                                      <p:cBhvr additive="base">
                                        <p:cTn id="16" dur="5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0" fill="hold"/>
                                        <p:tgtEl>
                                          <p:spTgt spid="7"/>
                                        </p:tgtEl>
                                        <p:attrNameLst>
                                          <p:attrName>ppt_w</p:attrName>
                                        </p:attrNameLst>
                                      </p:cBhvr>
                                      <p:tavLst>
                                        <p:tav tm="0">
                                          <p:val>
                                            <p:fltVal val="0"/>
                                          </p:val>
                                        </p:tav>
                                        <p:tav tm="100000">
                                          <p:val>
                                            <p:strVal val="#ppt_w"/>
                                          </p:val>
                                        </p:tav>
                                      </p:tavLst>
                                    </p:anim>
                                    <p:anim calcmode="lin" valueType="num">
                                      <p:cBhvr>
                                        <p:cTn id="22" dur="5000" fill="hold"/>
                                        <p:tgtEl>
                                          <p:spTgt spid="7"/>
                                        </p:tgtEl>
                                        <p:attrNameLst>
                                          <p:attrName>ppt_h</p:attrName>
                                        </p:attrNameLst>
                                      </p:cBhvr>
                                      <p:tavLst>
                                        <p:tav tm="0">
                                          <p:val>
                                            <p:fltVal val="0"/>
                                          </p:val>
                                        </p:tav>
                                        <p:tav tm="100000">
                                          <p:val>
                                            <p:strVal val="#ppt_h"/>
                                          </p:val>
                                        </p:tav>
                                      </p:tavLst>
                                    </p:anim>
                                    <p:animEffect transition="in" filter="fade">
                                      <p:cBhvr>
                                        <p:cTn id="23" dur="5000"/>
                                        <p:tgtEl>
                                          <p:spTgt spid="7"/>
                                        </p:tgtEl>
                                      </p:cBhvr>
                                    </p:animEffect>
                                    <p:anim calcmode="lin" valueType="num">
                                      <p:cBhvr>
                                        <p:cTn id="24" dur="5000" fill="hold"/>
                                        <p:tgtEl>
                                          <p:spTgt spid="7"/>
                                        </p:tgtEl>
                                        <p:attrNameLst>
                                          <p:attrName>ppt_x</p:attrName>
                                        </p:attrNameLst>
                                      </p:cBhvr>
                                      <p:tavLst>
                                        <p:tav tm="0">
                                          <p:val>
                                            <p:fltVal val="0.5"/>
                                          </p:val>
                                        </p:tav>
                                        <p:tav tm="100000">
                                          <p:val>
                                            <p:strVal val="#ppt_x"/>
                                          </p:val>
                                        </p:tav>
                                      </p:tavLst>
                                    </p:anim>
                                    <p:anim calcmode="lin" valueType="num">
                                      <p:cBhvr>
                                        <p:cTn id="25" dur="5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3" fill="hold" grpId="1" nodeType="clickEffect">
                                  <p:stCondLst>
                                    <p:cond delay="0"/>
                                  </p:stCondLst>
                                  <p:iterate type="lt">
                                    <p:tmPct val="0"/>
                                  </p:iterate>
                                  <p:childTnLst>
                                    <p:anim calcmode="lin" valueType="num">
                                      <p:cBhvr additive="base">
                                        <p:cTn id="29" dur="5000"/>
                                        <p:tgtEl>
                                          <p:spTgt spid="7"/>
                                        </p:tgtEl>
                                        <p:attrNameLst>
                                          <p:attrName>ppt_x</p:attrName>
                                        </p:attrNameLst>
                                      </p:cBhvr>
                                      <p:tavLst>
                                        <p:tav tm="0">
                                          <p:val>
                                            <p:strVal val="ppt_x"/>
                                          </p:val>
                                        </p:tav>
                                        <p:tav tm="100000">
                                          <p:val>
                                            <p:strVal val="1+ppt_w/2"/>
                                          </p:val>
                                        </p:tav>
                                      </p:tavLst>
                                    </p:anim>
                                    <p:anim calcmode="lin" valueType="num">
                                      <p:cBhvr additive="base">
                                        <p:cTn id="30" dur="5000"/>
                                        <p:tgtEl>
                                          <p:spTgt spid="7"/>
                                        </p:tgtEl>
                                        <p:attrNameLst>
                                          <p:attrName>ppt_y</p:attrName>
                                        </p:attrNameLst>
                                      </p:cBhvr>
                                      <p:tavLst>
                                        <p:tav tm="0">
                                          <p:val>
                                            <p:strVal val="ppt_y"/>
                                          </p:val>
                                        </p:tav>
                                        <p:tav tm="100000">
                                          <p:val>
                                            <p:strVal val="0-ppt_h/2"/>
                                          </p:val>
                                        </p:tav>
                                      </p:tavLst>
                                    </p:anim>
                                    <p:set>
                                      <p:cBhvr>
                                        <p:cTn id="31" dur="1" fill="hold">
                                          <p:stCondLst>
                                            <p:cond delay="49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iterate type="lt">
                                    <p:tmPct val="10000"/>
                                  </p:iterate>
                                  <p:childTnLst>
                                    <p:set>
                                      <p:cBhvr>
                                        <p:cTn id="35" dur="1" fill="hold">
                                          <p:stCondLst>
                                            <p:cond delay="0"/>
                                          </p:stCondLst>
                                        </p:cTn>
                                        <p:tgtEl>
                                          <p:spTgt spid="8"/>
                                        </p:tgtEl>
                                        <p:attrNameLst>
                                          <p:attrName>style.visibility</p:attrName>
                                        </p:attrNameLst>
                                      </p:cBhvr>
                                      <p:to>
                                        <p:strVal val="visible"/>
                                      </p:to>
                                    </p:set>
                                    <p:anim calcmode="lin" valueType="num">
                                      <p:cBhvr>
                                        <p:cTn id="36" dur="5000" fill="hold"/>
                                        <p:tgtEl>
                                          <p:spTgt spid="8"/>
                                        </p:tgtEl>
                                        <p:attrNameLst>
                                          <p:attrName>ppt_w</p:attrName>
                                        </p:attrNameLst>
                                      </p:cBhvr>
                                      <p:tavLst>
                                        <p:tav tm="0">
                                          <p:val>
                                            <p:fltVal val="0"/>
                                          </p:val>
                                        </p:tav>
                                        <p:tav tm="100000">
                                          <p:val>
                                            <p:strVal val="#ppt_w"/>
                                          </p:val>
                                        </p:tav>
                                      </p:tavLst>
                                    </p:anim>
                                    <p:anim calcmode="lin" valueType="num">
                                      <p:cBhvr>
                                        <p:cTn id="37" dur="5000" fill="hold"/>
                                        <p:tgtEl>
                                          <p:spTgt spid="8"/>
                                        </p:tgtEl>
                                        <p:attrNameLst>
                                          <p:attrName>ppt_h</p:attrName>
                                        </p:attrNameLst>
                                      </p:cBhvr>
                                      <p:tavLst>
                                        <p:tav tm="0">
                                          <p:val>
                                            <p:fltVal val="0"/>
                                          </p:val>
                                        </p:tav>
                                        <p:tav tm="100000">
                                          <p:val>
                                            <p:strVal val="#ppt_h"/>
                                          </p:val>
                                        </p:tav>
                                      </p:tavLst>
                                    </p:anim>
                                    <p:animEffect transition="in" filter="fade">
                                      <p:cBhvr>
                                        <p:cTn id="38" dur="5000"/>
                                        <p:tgtEl>
                                          <p:spTgt spid="8"/>
                                        </p:tgtEl>
                                      </p:cBhvr>
                                    </p:animEffect>
                                    <p:anim calcmode="lin" valueType="num">
                                      <p:cBhvr>
                                        <p:cTn id="39" dur="5000" fill="hold"/>
                                        <p:tgtEl>
                                          <p:spTgt spid="8"/>
                                        </p:tgtEl>
                                        <p:attrNameLst>
                                          <p:attrName>ppt_x</p:attrName>
                                        </p:attrNameLst>
                                      </p:cBhvr>
                                      <p:tavLst>
                                        <p:tav tm="0">
                                          <p:val>
                                            <p:fltVal val="0.5"/>
                                          </p:val>
                                        </p:tav>
                                        <p:tav tm="100000">
                                          <p:val>
                                            <p:strVal val="#ppt_x"/>
                                          </p:val>
                                        </p:tav>
                                      </p:tavLst>
                                    </p:anim>
                                    <p:anim calcmode="lin" valueType="num">
                                      <p:cBhvr>
                                        <p:cTn id="40" dur="50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xit" presetSubtype="3" fill="hold" grpId="1" nodeType="clickEffect">
                                  <p:stCondLst>
                                    <p:cond delay="0"/>
                                  </p:stCondLst>
                                  <p:iterate type="lt">
                                    <p:tmPct val="0"/>
                                  </p:iterate>
                                  <p:childTnLst>
                                    <p:anim calcmode="lin" valueType="num">
                                      <p:cBhvr additive="base">
                                        <p:cTn id="44" dur="5000"/>
                                        <p:tgtEl>
                                          <p:spTgt spid="8"/>
                                        </p:tgtEl>
                                        <p:attrNameLst>
                                          <p:attrName>ppt_x</p:attrName>
                                        </p:attrNameLst>
                                      </p:cBhvr>
                                      <p:tavLst>
                                        <p:tav tm="0">
                                          <p:val>
                                            <p:strVal val="ppt_x"/>
                                          </p:val>
                                        </p:tav>
                                        <p:tav tm="100000">
                                          <p:val>
                                            <p:strVal val="1+ppt_w/2"/>
                                          </p:val>
                                        </p:tav>
                                      </p:tavLst>
                                    </p:anim>
                                    <p:anim calcmode="lin" valueType="num">
                                      <p:cBhvr additive="base">
                                        <p:cTn id="45" dur="5000"/>
                                        <p:tgtEl>
                                          <p:spTgt spid="8"/>
                                        </p:tgtEl>
                                        <p:attrNameLst>
                                          <p:attrName>ppt_y</p:attrName>
                                        </p:attrNameLst>
                                      </p:cBhvr>
                                      <p:tavLst>
                                        <p:tav tm="0">
                                          <p:val>
                                            <p:strVal val="ppt_y"/>
                                          </p:val>
                                        </p:tav>
                                        <p:tav tm="100000">
                                          <p:val>
                                            <p:strVal val="0-ppt_h/2"/>
                                          </p:val>
                                        </p:tav>
                                      </p:tavLst>
                                    </p:anim>
                                    <p:set>
                                      <p:cBhvr>
                                        <p:cTn id="46" dur="1" fill="hold">
                                          <p:stCondLst>
                                            <p:cond delay="49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iterate type="lt">
                                    <p:tmPct val="10000"/>
                                  </p:iterate>
                                  <p:childTnLst>
                                    <p:set>
                                      <p:cBhvr>
                                        <p:cTn id="50" dur="1" fill="hold">
                                          <p:stCondLst>
                                            <p:cond delay="0"/>
                                          </p:stCondLst>
                                        </p:cTn>
                                        <p:tgtEl>
                                          <p:spTgt spid="9"/>
                                        </p:tgtEl>
                                        <p:attrNameLst>
                                          <p:attrName>style.visibility</p:attrName>
                                        </p:attrNameLst>
                                      </p:cBhvr>
                                      <p:to>
                                        <p:strVal val="visible"/>
                                      </p:to>
                                    </p:set>
                                    <p:anim calcmode="lin" valueType="num">
                                      <p:cBhvr>
                                        <p:cTn id="51" dur="5000" fill="hold"/>
                                        <p:tgtEl>
                                          <p:spTgt spid="9"/>
                                        </p:tgtEl>
                                        <p:attrNameLst>
                                          <p:attrName>ppt_w</p:attrName>
                                        </p:attrNameLst>
                                      </p:cBhvr>
                                      <p:tavLst>
                                        <p:tav tm="0">
                                          <p:val>
                                            <p:fltVal val="0"/>
                                          </p:val>
                                        </p:tav>
                                        <p:tav tm="100000">
                                          <p:val>
                                            <p:strVal val="#ppt_w"/>
                                          </p:val>
                                        </p:tav>
                                      </p:tavLst>
                                    </p:anim>
                                    <p:anim calcmode="lin" valueType="num">
                                      <p:cBhvr>
                                        <p:cTn id="52" dur="5000" fill="hold"/>
                                        <p:tgtEl>
                                          <p:spTgt spid="9"/>
                                        </p:tgtEl>
                                        <p:attrNameLst>
                                          <p:attrName>ppt_h</p:attrName>
                                        </p:attrNameLst>
                                      </p:cBhvr>
                                      <p:tavLst>
                                        <p:tav tm="0">
                                          <p:val>
                                            <p:fltVal val="0"/>
                                          </p:val>
                                        </p:tav>
                                        <p:tav tm="100000">
                                          <p:val>
                                            <p:strVal val="#ppt_h"/>
                                          </p:val>
                                        </p:tav>
                                      </p:tavLst>
                                    </p:anim>
                                    <p:animEffect transition="in" filter="fade">
                                      <p:cBhvr>
                                        <p:cTn id="53" dur="5000"/>
                                        <p:tgtEl>
                                          <p:spTgt spid="9"/>
                                        </p:tgtEl>
                                      </p:cBhvr>
                                    </p:animEffect>
                                    <p:anim calcmode="lin" valueType="num">
                                      <p:cBhvr>
                                        <p:cTn id="54" dur="5000" fill="hold"/>
                                        <p:tgtEl>
                                          <p:spTgt spid="9"/>
                                        </p:tgtEl>
                                        <p:attrNameLst>
                                          <p:attrName>ppt_x</p:attrName>
                                        </p:attrNameLst>
                                      </p:cBhvr>
                                      <p:tavLst>
                                        <p:tav tm="0">
                                          <p:val>
                                            <p:fltVal val="0.5"/>
                                          </p:val>
                                        </p:tav>
                                        <p:tav tm="100000">
                                          <p:val>
                                            <p:strVal val="#ppt_x"/>
                                          </p:val>
                                        </p:tav>
                                      </p:tavLst>
                                    </p:anim>
                                    <p:anim calcmode="lin" valueType="num">
                                      <p:cBhvr>
                                        <p:cTn id="55" dur="5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3" fill="hold" grpId="1" nodeType="clickEffect">
                                  <p:stCondLst>
                                    <p:cond delay="0"/>
                                  </p:stCondLst>
                                  <p:iterate type="lt">
                                    <p:tmPct val="0"/>
                                  </p:iterate>
                                  <p:childTnLst>
                                    <p:anim calcmode="lin" valueType="num">
                                      <p:cBhvr additive="base">
                                        <p:cTn id="59" dur="5000"/>
                                        <p:tgtEl>
                                          <p:spTgt spid="9"/>
                                        </p:tgtEl>
                                        <p:attrNameLst>
                                          <p:attrName>ppt_x</p:attrName>
                                        </p:attrNameLst>
                                      </p:cBhvr>
                                      <p:tavLst>
                                        <p:tav tm="0">
                                          <p:val>
                                            <p:strVal val="ppt_x"/>
                                          </p:val>
                                        </p:tav>
                                        <p:tav tm="100000">
                                          <p:val>
                                            <p:strVal val="1+ppt_w/2"/>
                                          </p:val>
                                        </p:tav>
                                      </p:tavLst>
                                    </p:anim>
                                    <p:anim calcmode="lin" valueType="num">
                                      <p:cBhvr additive="base">
                                        <p:cTn id="60" dur="5000"/>
                                        <p:tgtEl>
                                          <p:spTgt spid="9"/>
                                        </p:tgtEl>
                                        <p:attrNameLst>
                                          <p:attrName>ppt_y</p:attrName>
                                        </p:attrNameLst>
                                      </p:cBhvr>
                                      <p:tavLst>
                                        <p:tav tm="0">
                                          <p:val>
                                            <p:strVal val="ppt_y"/>
                                          </p:val>
                                        </p:tav>
                                        <p:tav tm="100000">
                                          <p:val>
                                            <p:strVal val="0-ppt_h/2"/>
                                          </p:val>
                                        </p:tav>
                                      </p:tavLst>
                                    </p:anim>
                                    <p:set>
                                      <p:cBhvr>
                                        <p:cTn id="61" dur="1" fill="hold">
                                          <p:stCondLst>
                                            <p:cond delay="49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53" presetClass="entr" presetSubtype="528" fill="hold" grpId="0" nodeType="clickEffect">
                                  <p:stCondLst>
                                    <p:cond delay="0"/>
                                  </p:stCondLst>
                                  <p:iterate type="lt">
                                    <p:tmPct val="10000"/>
                                  </p:iterate>
                                  <p:childTnLst>
                                    <p:set>
                                      <p:cBhvr>
                                        <p:cTn id="65" dur="1" fill="hold">
                                          <p:stCondLst>
                                            <p:cond delay="0"/>
                                          </p:stCondLst>
                                        </p:cTn>
                                        <p:tgtEl>
                                          <p:spTgt spid="12"/>
                                        </p:tgtEl>
                                        <p:attrNameLst>
                                          <p:attrName>style.visibility</p:attrName>
                                        </p:attrNameLst>
                                      </p:cBhvr>
                                      <p:to>
                                        <p:strVal val="visible"/>
                                      </p:to>
                                    </p:set>
                                    <p:anim calcmode="lin" valueType="num">
                                      <p:cBhvr>
                                        <p:cTn id="66" dur="5000" fill="hold"/>
                                        <p:tgtEl>
                                          <p:spTgt spid="12"/>
                                        </p:tgtEl>
                                        <p:attrNameLst>
                                          <p:attrName>ppt_w</p:attrName>
                                        </p:attrNameLst>
                                      </p:cBhvr>
                                      <p:tavLst>
                                        <p:tav tm="0">
                                          <p:val>
                                            <p:fltVal val="0"/>
                                          </p:val>
                                        </p:tav>
                                        <p:tav tm="100000">
                                          <p:val>
                                            <p:strVal val="#ppt_w"/>
                                          </p:val>
                                        </p:tav>
                                      </p:tavLst>
                                    </p:anim>
                                    <p:anim calcmode="lin" valueType="num">
                                      <p:cBhvr>
                                        <p:cTn id="67" dur="5000" fill="hold"/>
                                        <p:tgtEl>
                                          <p:spTgt spid="12"/>
                                        </p:tgtEl>
                                        <p:attrNameLst>
                                          <p:attrName>ppt_h</p:attrName>
                                        </p:attrNameLst>
                                      </p:cBhvr>
                                      <p:tavLst>
                                        <p:tav tm="0">
                                          <p:val>
                                            <p:fltVal val="0"/>
                                          </p:val>
                                        </p:tav>
                                        <p:tav tm="100000">
                                          <p:val>
                                            <p:strVal val="#ppt_h"/>
                                          </p:val>
                                        </p:tav>
                                      </p:tavLst>
                                    </p:anim>
                                    <p:animEffect transition="in" filter="fade">
                                      <p:cBhvr>
                                        <p:cTn id="68" dur="5000"/>
                                        <p:tgtEl>
                                          <p:spTgt spid="12"/>
                                        </p:tgtEl>
                                      </p:cBhvr>
                                    </p:animEffect>
                                    <p:anim calcmode="lin" valueType="num">
                                      <p:cBhvr>
                                        <p:cTn id="69" dur="5000" fill="hold"/>
                                        <p:tgtEl>
                                          <p:spTgt spid="12"/>
                                        </p:tgtEl>
                                        <p:attrNameLst>
                                          <p:attrName>ppt_x</p:attrName>
                                        </p:attrNameLst>
                                      </p:cBhvr>
                                      <p:tavLst>
                                        <p:tav tm="0">
                                          <p:val>
                                            <p:fltVal val="0.5"/>
                                          </p:val>
                                        </p:tav>
                                        <p:tav tm="100000">
                                          <p:val>
                                            <p:strVal val="#ppt_x"/>
                                          </p:val>
                                        </p:tav>
                                      </p:tavLst>
                                    </p:anim>
                                    <p:anim calcmode="lin" valueType="num">
                                      <p:cBhvr>
                                        <p:cTn id="70" dur="5000" fill="hold"/>
                                        <p:tgtEl>
                                          <p:spTgt spid="12"/>
                                        </p:tgtEl>
                                        <p:attrNameLst>
                                          <p:attrName>ppt_y</p:attrName>
                                        </p:attrNameLst>
                                      </p:cBhvr>
                                      <p:tavLst>
                                        <p:tav tm="0">
                                          <p:val>
                                            <p:fltVal val="0.5"/>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5" presetClass="exit" presetSubtype="0" fill="hold" grpId="1" nodeType="clickEffect">
                                  <p:stCondLst>
                                    <p:cond delay="0"/>
                                  </p:stCondLst>
                                  <p:childTnLst>
                                    <p:anim calcmode="lin" valueType="num">
                                      <p:cBhvr>
                                        <p:cTn id="74" dur="2000"/>
                                        <p:tgtEl>
                                          <p:spTgt spid="5"/>
                                        </p:tgtEl>
                                        <p:attrNameLst>
                                          <p:attrName>ppt_w</p:attrName>
                                        </p:attrNameLst>
                                      </p:cBhvr>
                                      <p:tavLst>
                                        <p:tav tm="0">
                                          <p:val>
                                            <p:strVal val="ppt_w"/>
                                          </p:val>
                                        </p:tav>
                                        <p:tav tm="100000">
                                          <p:val>
                                            <p:strVal val="ppt_w*0.70"/>
                                          </p:val>
                                        </p:tav>
                                      </p:tavLst>
                                    </p:anim>
                                    <p:anim calcmode="lin" valueType="num">
                                      <p:cBhvr>
                                        <p:cTn id="75" dur="2000"/>
                                        <p:tgtEl>
                                          <p:spTgt spid="5"/>
                                        </p:tgtEl>
                                        <p:attrNameLst>
                                          <p:attrName>ppt_h</p:attrName>
                                        </p:attrNameLst>
                                      </p:cBhvr>
                                      <p:tavLst>
                                        <p:tav tm="0">
                                          <p:val>
                                            <p:strVal val="ppt_h"/>
                                          </p:val>
                                        </p:tav>
                                        <p:tav tm="100000">
                                          <p:val>
                                            <p:strVal val="ppt_h"/>
                                          </p:val>
                                        </p:tav>
                                      </p:tavLst>
                                    </p:anim>
                                    <p:animEffect transition="out" filter="fade">
                                      <p:cBhvr>
                                        <p:cTn id="76" dur="2000"/>
                                        <p:tgtEl>
                                          <p:spTgt spid="5"/>
                                        </p:tgtEl>
                                      </p:cBhvr>
                                    </p:animEffect>
                                    <p:set>
                                      <p:cBhvr>
                                        <p:cTn id="77" dur="1" fill="hold">
                                          <p:stCondLst>
                                            <p:cond delay="1999"/>
                                          </p:stCondLst>
                                        </p:cTn>
                                        <p:tgtEl>
                                          <p:spTgt spid="5"/>
                                        </p:tgtEl>
                                        <p:attrNameLst>
                                          <p:attrName>style.visibility</p:attrName>
                                        </p:attrNameLst>
                                      </p:cBhvr>
                                      <p:to>
                                        <p:strVal val="hidden"/>
                                      </p:to>
                                    </p:set>
                                  </p:childTnLst>
                                </p:cTn>
                              </p:par>
                              <p:par>
                                <p:cTn id="78" presetID="2" presetClass="exit" presetSubtype="3" fill="hold" grpId="1" nodeType="withEffect">
                                  <p:stCondLst>
                                    <p:cond delay="0"/>
                                  </p:stCondLst>
                                  <p:iterate type="lt">
                                    <p:tmPct val="0"/>
                                  </p:iterate>
                                  <p:childTnLst>
                                    <p:anim calcmode="lin" valueType="num">
                                      <p:cBhvr additive="base">
                                        <p:cTn id="79" dur="5000"/>
                                        <p:tgtEl>
                                          <p:spTgt spid="12"/>
                                        </p:tgtEl>
                                        <p:attrNameLst>
                                          <p:attrName>ppt_x</p:attrName>
                                        </p:attrNameLst>
                                      </p:cBhvr>
                                      <p:tavLst>
                                        <p:tav tm="0">
                                          <p:val>
                                            <p:strVal val="ppt_x"/>
                                          </p:val>
                                        </p:tav>
                                        <p:tav tm="100000">
                                          <p:val>
                                            <p:strVal val="1+ppt_w/2"/>
                                          </p:val>
                                        </p:tav>
                                      </p:tavLst>
                                    </p:anim>
                                    <p:anim calcmode="lin" valueType="num">
                                      <p:cBhvr additive="base">
                                        <p:cTn id="80" dur="5000"/>
                                        <p:tgtEl>
                                          <p:spTgt spid="12"/>
                                        </p:tgtEl>
                                        <p:attrNameLst>
                                          <p:attrName>ppt_y</p:attrName>
                                        </p:attrNameLst>
                                      </p:cBhvr>
                                      <p:tavLst>
                                        <p:tav tm="0">
                                          <p:val>
                                            <p:strVal val="ppt_y"/>
                                          </p:val>
                                        </p:tav>
                                        <p:tav tm="100000">
                                          <p:val>
                                            <p:strVal val="0-ppt_h/2"/>
                                          </p:val>
                                        </p:tav>
                                      </p:tavLst>
                                    </p:anim>
                                    <p:set>
                                      <p:cBhvr>
                                        <p:cTn id="81" dur="1" fill="hold">
                                          <p:stCondLst>
                                            <p:cond delay="4999"/>
                                          </p:stCondLst>
                                        </p:cTn>
                                        <p:tgtEl>
                                          <p:spTgt spid="12"/>
                                        </p:tgtEl>
                                        <p:attrNameLst>
                                          <p:attrName>style.visibility</p:attrName>
                                        </p:attrNameLst>
                                      </p:cBhvr>
                                      <p:to>
                                        <p:strVal val="hidden"/>
                                      </p:to>
                                    </p:set>
                                  </p:childTnLst>
                                </p:cTn>
                              </p:par>
                              <p:par>
                                <p:cTn id="82" presetID="55" presetClass="exit" presetSubtype="0" fill="hold" grpId="1" nodeType="withEffect">
                                  <p:stCondLst>
                                    <p:cond delay="0"/>
                                  </p:stCondLst>
                                  <p:childTnLst>
                                    <p:anim calcmode="lin" valueType="num">
                                      <p:cBhvr>
                                        <p:cTn id="83" dur="2000"/>
                                        <p:tgtEl>
                                          <p:spTgt spid="10"/>
                                        </p:tgtEl>
                                        <p:attrNameLst>
                                          <p:attrName>ppt_w</p:attrName>
                                        </p:attrNameLst>
                                      </p:cBhvr>
                                      <p:tavLst>
                                        <p:tav tm="0">
                                          <p:val>
                                            <p:strVal val="ppt_w"/>
                                          </p:val>
                                        </p:tav>
                                        <p:tav tm="100000">
                                          <p:val>
                                            <p:strVal val="ppt_w*0.70"/>
                                          </p:val>
                                        </p:tav>
                                      </p:tavLst>
                                    </p:anim>
                                    <p:anim calcmode="lin" valueType="num">
                                      <p:cBhvr>
                                        <p:cTn id="84" dur="2000"/>
                                        <p:tgtEl>
                                          <p:spTgt spid="10"/>
                                        </p:tgtEl>
                                        <p:attrNameLst>
                                          <p:attrName>ppt_h</p:attrName>
                                        </p:attrNameLst>
                                      </p:cBhvr>
                                      <p:tavLst>
                                        <p:tav tm="0">
                                          <p:val>
                                            <p:strVal val="ppt_h"/>
                                          </p:val>
                                        </p:tav>
                                        <p:tav tm="100000">
                                          <p:val>
                                            <p:strVal val="ppt_h"/>
                                          </p:val>
                                        </p:tav>
                                      </p:tavLst>
                                    </p:anim>
                                    <p:animEffect transition="out" filter="fade">
                                      <p:cBhvr>
                                        <p:cTn id="85" dur="2000"/>
                                        <p:tgtEl>
                                          <p:spTgt spid="10"/>
                                        </p:tgtEl>
                                      </p:cBhvr>
                                    </p:animEffect>
                                    <p:set>
                                      <p:cBhvr>
                                        <p:cTn id="86" dur="1" fill="hold">
                                          <p:stCondLst>
                                            <p:cond delay="1999"/>
                                          </p:stCondLst>
                                        </p:cTn>
                                        <p:tgtEl>
                                          <p:spTgt spid="10"/>
                                        </p:tgtEl>
                                        <p:attrNameLst>
                                          <p:attrName>style.visibility</p:attrName>
                                        </p:attrNameLst>
                                      </p:cBhvr>
                                      <p:to>
                                        <p:strVal val="hidden"/>
                                      </p:to>
                                    </p:set>
                                  </p:childTnLst>
                                </p:cTn>
                              </p:par>
                              <p:par>
                                <p:cTn id="87" presetID="55" presetClass="exit" presetSubtype="0" fill="hold" grpId="0" nodeType="withEffect">
                                  <p:stCondLst>
                                    <p:cond delay="0"/>
                                  </p:stCondLst>
                                  <p:childTnLst>
                                    <p:anim calcmode="lin" valueType="num">
                                      <p:cBhvr>
                                        <p:cTn id="88" dur="2000"/>
                                        <p:tgtEl>
                                          <p:spTgt spid="11"/>
                                        </p:tgtEl>
                                        <p:attrNameLst>
                                          <p:attrName>ppt_w</p:attrName>
                                        </p:attrNameLst>
                                      </p:cBhvr>
                                      <p:tavLst>
                                        <p:tav tm="0">
                                          <p:val>
                                            <p:strVal val="ppt_w"/>
                                          </p:val>
                                        </p:tav>
                                        <p:tav tm="100000">
                                          <p:val>
                                            <p:strVal val="ppt_w*0.70"/>
                                          </p:val>
                                        </p:tav>
                                      </p:tavLst>
                                    </p:anim>
                                    <p:anim calcmode="lin" valueType="num">
                                      <p:cBhvr>
                                        <p:cTn id="89" dur="2000"/>
                                        <p:tgtEl>
                                          <p:spTgt spid="11"/>
                                        </p:tgtEl>
                                        <p:attrNameLst>
                                          <p:attrName>ppt_h</p:attrName>
                                        </p:attrNameLst>
                                      </p:cBhvr>
                                      <p:tavLst>
                                        <p:tav tm="0">
                                          <p:val>
                                            <p:strVal val="ppt_h"/>
                                          </p:val>
                                        </p:tav>
                                        <p:tav tm="100000">
                                          <p:val>
                                            <p:strVal val="ppt_h"/>
                                          </p:val>
                                        </p:tav>
                                      </p:tavLst>
                                    </p:anim>
                                    <p:animEffect transition="out" filter="fade">
                                      <p:cBhvr>
                                        <p:cTn id="90" dur="2000"/>
                                        <p:tgtEl>
                                          <p:spTgt spid="11"/>
                                        </p:tgtEl>
                                      </p:cBhvr>
                                    </p:animEffect>
                                    <p:set>
                                      <p:cBhvr>
                                        <p:cTn id="91" dur="1" fill="hold">
                                          <p:stCondLst>
                                            <p:cond delay="1999"/>
                                          </p:stCondLst>
                                        </p:cTn>
                                        <p:tgtEl>
                                          <p:spTgt spid="11"/>
                                        </p:tgtEl>
                                        <p:attrNameLst>
                                          <p:attrName>style.visibility</p:attrName>
                                        </p:attrNameLst>
                                      </p:cBhvr>
                                      <p:to>
                                        <p:strVal val="hidden"/>
                                      </p:to>
                                    </p:set>
                                  </p:childTnLst>
                                </p:cTn>
                              </p:par>
                              <p:par>
                                <p:cTn id="92" presetID="55" presetClass="exit" presetSubtype="0" fill="hold" grpId="0" nodeType="withEffect">
                                  <p:stCondLst>
                                    <p:cond delay="0"/>
                                  </p:stCondLst>
                                  <p:childTnLst>
                                    <p:anim calcmode="lin" valueType="num">
                                      <p:cBhvr>
                                        <p:cTn id="93" dur="2000"/>
                                        <p:tgtEl>
                                          <p:spTgt spid="2"/>
                                        </p:tgtEl>
                                        <p:attrNameLst>
                                          <p:attrName>ppt_w</p:attrName>
                                        </p:attrNameLst>
                                      </p:cBhvr>
                                      <p:tavLst>
                                        <p:tav tm="0">
                                          <p:val>
                                            <p:strVal val="ppt_w"/>
                                          </p:val>
                                        </p:tav>
                                        <p:tav tm="100000">
                                          <p:val>
                                            <p:strVal val="ppt_w*0.70"/>
                                          </p:val>
                                        </p:tav>
                                      </p:tavLst>
                                    </p:anim>
                                    <p:anim calcmode="lin" valueType="num">
                                      <p:cBhvr>
                                        <p:cTn id="94" dur="2000"/>
                                        <p:tgtEl>
                                          <p:spTgt spid="2"/>
                                        </p:tgtEl>
                                        <p:attrNameLst>
                                          <p:attrName>ppt_h</p:attrName>
                                        </p:attrNameLst>
                                      </p:cBhvr>
                                      <p:tavLst>
                                        <p:tav tm="0">
                                          <p:val>
                                            <p:strVal val="ppt_h"/>
                                          </p:val>
                                        </p:tav>
                                        <p:tav tm="100000">
                                          <p:val>
                                            <p:strVal val="ppt_h"/>
                                          </p:val>
                                        </p:tav>
                                      </p:tavLst>
                                    </p:anim>
                                    <p:animEffect transition="out" filter="fade">
                                      <p:cBhvr>
                                        <p:cTn id="95" dur="2000"/>
                                        <p:tgtEl>
                                          <p:spTgt spid="2"/>
                                        </p:tgtEl>
                                      </p:cBhvr>
                                    </p:animEffect>
                                    <p:set>
                                      <p:cBhvr>
                                        <p:cTn id="96" dur="1" fill="hold">
                                          <p:stCondLst>
                                            <p:cond delay="1999"/>
                                          </p:stCondLst>
                                        </p:cTn>
                                        <p:tgtEl>
                                          <p:spTgt spid="2"/>
                                        </p:tgtEl>
                                        <p:attrNameLst>
                                          <p:attrName>style.visibility</p:attrName>
                                        </p:attrNameLst>
                                      </p:cBhvr>
                                      <p:to>
                                        <p:strVal val="hidden"/>
                                      </p:to>
                                    </p:set>
                                  </p:childTnLst>
                                </p:cTn>
                              </p:par>
                              <p:par>
                                <p:cTn id="97" presetID="55" presetClass="exit" presetSubtype="0" fill="hold" grpId="0" nodeType="withEffect">
                                  <p:stCondLst>
                                    <p:cond delay="0"/>
                                  </p:stCondLst>
                                  <p:childTnLst>
                                    <p:anim calcmode="lin" valueType="num">
                                      <p:cBhvr>
                                        <p:cTn id="98" dur="2000"/>
                                        <p:tgtEl>
                                          <p:spTgt spid="3"/>
                                        </p:tgtEl>
                                        <p:attrNameLst>
                                          <p:attrName>ppt_w</p:attrName>
                                        </p:attrNameLst>
                                      </p:cBhvr>
                                      <p:tavLst>
                                        <p:tav tm="0">
                                          <p:val>
                                            <p:strVal val="ppt_w"/>
                                          </p:val>
                                        </p:tav>
                                        <p:tav tm="100000">
                                          <p:val>
                                            <p:strVal val="ppt_w*0.70"/>
                                          </p:val>
                                        </p:tav>
                                      </p:tavLst>
                                    </p:anim>
                                    <p:anim calcmode="lin" valueType="num">
                                      <p:cBhvr>
                                        <p:cTn id="99" dur="2000"/>
                                        <p:tgtEl>
                                          <p:spTgt spid="3"/>
                                        </p:tgtEl>
                                        <p:attrNameLst>
                                          <p:attrName>ppt_h</p:attrName>
                                        </p:attrNameLst>
                                      </p:cBhvr>
                                      <p:tavLst>
                                        <p:tav tm="0">
                                          <p:val>
                                            <p:strVal val="ppt_h"/>
                                          </p:val>
                                        </p:tav>
                                        <p:tav tm="100000">
                                          <p:val>
                                            <p:strVal val="ppt_h"/>
                                          </p:val>
                                        </p:tav>
                                      </p:tavLst>
                                    </p:anim>
                                    <p:animEffect transition="out" filter="fade">
                                      <p:cBhvr>
                                        <p:cTn id="100" dur="2000"/>
                                        <p:tgtEl>
                                          <p:spTgt spid="3"/>
                                        </p:tgtEl>
                                      </p:cBhvr>
                                    </p:animEffect>
                                    <p:set>
                                      <p:cBhvr>
                                        <p:cTn id="101" dur="1" fill="hold">
                                          <p:stCondLst>
                                            <p:cond delay="1999"/>
                                          </p:stCondLst>
                                        </p:cTn>
                                        <p:tgtEl>
                                          <p:spTgt spid="3"/>
                                        </p:tgtEl>
                                        <p:attrNameLst>
                                          <p:attrName>style.visibility</p:attrName>
                                        </p:attrNameLst>
                                      </p:cBhvr>
                                      <p:to>
                                        <p:strVal val="hidden"/>
                                      </p:to>
                                    </p:set>
                                  </p:childTnLst>
                                </p:cTn>
                              </p:par>
                              <p:par>
                                <p:cTn id="102" presetID="55" presetClass="exit" presetSubtype="0" fill="hold" grpId="0" nodeType="withEffect">
                                  <p:stCondLst>
                                    <p:cond delay="0"/>
                                  </p:stCondLst>
                                  <p:childTnLst>
                                    <p:anim calcmode="lin" valueType="num">
                                      <p:cBhvr>
                                        <p:cTn id="103" dur="2000"/>
                                        <p:tgtEl>
                                          <p:spTgt spid="4"/>
                                        </p:tgtEl>
                                        <p:attrNameLst>
                                          <p:attrName>ppt_w</p:attrName>
                                        </p:attrNameLst>
                                      </p:cBhvr>
                                      <p:tavLst>
                                        <p:tav tm="0">
                                          <p:val>
                                            <p:strVal val="ppt_w"/>
                                          </p:val>
                                        </p:tav>
                                        <p:tav tm="100000">
                                          <p:val>
                                            <p:strVal val="ppt_w*0.70"/>
                                          </p:val>
                                        </p:tav>
                                      </p:tavLst>
                                    </p:anim>
                                    <p:anim calcmode="lin" valueType="num">
                                      <p:cBhvr>
                                        <p:cTn id="104" dur="2000"/>
                                        <p:tgtEl>
                                          <p:spTgt spid="4"/>
                                        </p:tgtEl>
                                        <p:attrNameLst>
                                          <p:attrName>ppt_h</p:attrName>
                                        </p:attrNameLst>
                                      </p:cBhvr>
                                      <p:tavLst>
                                        <p:tav tm="0">
                                          <p:val>
                                            <p:strVal val="ppt_h"/>
                                          </p:val>
                                        </p:tav>
                                        <p:tav tm="100000">
                                          <p:val>
                                            <p:strVal val="ppt_h"/>
                                          </p:val>
                                        </p:tav>
                                      </p:tavLst>
                                    </p:anim>
                                    <p:animEffect transition="out" filter="fade">
                                      <p:cBhvr>
                                        <p:cTn id="105" dur="2000"/>
                                        <p:tgtEl>
                                          <p:spTgt spid="4"/>
                                        </p:tgtEl>
                                      </p:cBhvr>
                                    </p:animEffect>
                                    <p:set>
                                      <p:cBhvr>
                                        <p:cTn id="106" dur="1" fill="hold">
                                          <p:stCondLst>
                                            <p:cond delay="1999"/>
                                          </p:stCondLst>
                                        </p:cTn>
                                        <p:tgtEl>
                                          <p:spTgt spid="4"/>
                                        </p:tgtEl>
                                        <p:attrNameLst>
                                          <p:attrName>style.visibility</p:attrName>
                                        </p:attrNameLst>
                                      </p:cBhvr>
                                      <p:to>
                                        <p:strVal val="hidden"/>
                                      </p:to>
                                    </p:set>
                                  </p:childTnLst>
                                </p:cTn>
                              </p:par>
                              <p:par>
                                <p:cTn id="107" presetID="55" presetClass="exit" presetSubtype="0" fill="hold" nodeType="withEffect">
                                  <p:stCondLst>
                                    <p:cond delay="0"/>
                                  </p:stCondLst>
                                  <p:childTnLst>
                                    <p:anim calcmode="lin" valueType="num">
                                      <p:cBhvr>
                                        <p:cTn id="108" dur="2000"/>
                                        <p:tgtEl>
                                          <p:spTgt spid="6"/>
                                        </p:tgtEl>
                                        <p:attrNameLst>
                                          <p:attrName>ppt_w</p:attrName>
                                        </p:attrNameLst>
                                      </p:cBhvr>
                                      <p:tavLst>
                                        <p:tav tm="0">
                                          <p:val>
                                            <p:strVal val="ppt_w"/>
                                          </p:val>
                                        </p:tav>
                                        <p:tav tm="100000">
                                          <p:val>
                                            <p:strVal val="ppt_w*0.70"/>
                                          </p:val>
                                        </p:tav>
                                      </p:tavLst>
                                    </p:anim>
                                    <p:anim calcmode="lin" valueType="num">
                                      <p:cBhvr>
                                        <p:cTn id="109" dur="2000"/>
                                        <p:tgtEl>
                                          <p:spTgt spid="6"/>
                                        </p:tgtEl>
                                        <p:attrNameLst>
                                          <p:attrName>ppt_h</p:attrName>
                                        </p:attrNameLst>
                                      </p:cBhvr>
                                      <p:tavLst>
                                        <p:tav tm="0">
                                          <p:val>
                                            <p:strVal val="ppt_h"/>
                                          </p:val>
                                        </p:tav>
                                        <p:tav tm="100000">
                                          <p:val>
                                            <p:strVal val="ppt_h"/>
                                          </p:val>
                                        </p:tav>
                                      </p:tavLst>
                                    </p:anim>
                                    <p:animEffect transition="out" filter="fade">
                                      <p:cBhvr>
                                        <p:cTn id="110" dur="2000"/>
                                        <p:tgtEl>
                                          <p:spTgt spid="6"/>
                                        </p:tgtEl>
                                      </p:cBhvr>
                                    </p:animEffect>
                                    <p:set>
                                      <p:cBhvr>
                                        <p:cTn id="111"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2" grpId="0"/>
      <p:bldP spid="3" grpId="0"/>
      <p:bldP spid="4" grpId="0"/>
      <p:bldP spid="5" grpId="0"/>
      <p:bldP spid="5" grpId="1"/>
      <p:bldP spid="7" grpId="0"/>
      <p:bldP spid="7" grpId="1"/>
      <p:bldP spid="8" grpId="0"/>
      <p:bldP spid="8" grpId="1"/>
      <p:bldP spid="9" grpId="0"/>
      <p:bldP spid="9" grpId="1"/>
      <p:bldP spid="10" grpId="0"/>
      <p:bldP spid="10" grpId="1"/>
      <p:bldP spid="11" grpId="0" animBg="1"/>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86AE1-2D01-47BF-9FC8-BA9BE6ABCC5E}" type="datetime1">
              <a:rPr lang="en-US" smtClean="0"/>
              <a:t>7/3/2020</a:t>
            </a:fld>
            <a:endParaRPr lang="en-US"/>
          </a:p>
        </p:txBody>
      </p:sp>
      <p:sp>
        <p:nvSpPr>
          <p:cNvPr id="3" name="Footer Placeholder 2"/>
          <p:cNvSpPr>
            <a:spLocks noGrp="1"/>
          </p:cNvSpPr>
          <p:nvPr>
            <p:ph type="ftr" sz="quarter" idx="11"/>
          </p:nvPr>
        </p:nvSpPr>
        <p:spPr/>
        <p:txBody>
          <a:bodyPr/>
          <a:lstStyle/>
          <a:p>
            <a:r>
              <a:rPr lang="en-US" dirty="0" smtClean="0"/>
              <a:t>dphofmrabiul@Gmail.COM</a:t>
            </a:r>
            <a:endParaRPr lang="en-US" dirty="0"/>
          </a:p>
        </p:txBody>
      </p:sp>
      <p:sp>
        <p:nvSpPr>
          <p:cNvPr id="4" name="Slide Number Placeholder 3"/>
          <p:cNvSpPr>
            <a:spLocks noGrp="1"/>
          </p:cNvSpPr>
          <p:nvPr>
            <p:ph type="sldNum" sz="quarter" idx="12"/>
          </p:nvPr>
        </p:nvSpPr>
        <p:spPr/>
        <p:txBody>
          <a:bodyPr/>
          <a:lstStyle/>
          <a:p>
            <a:fld id="{E2447533-5A7C-4DDA-B202-3D61A3A2C600}" type="slidenum">
              <a:rPr lang="en-US" smtClean="0"/>
              <a:t>14</a:t>
            </a:fld>
            <a:endParaRPr lang="en-US"/>
          </a:p>
        </p:txBody>
      </p:sp>
      <p:sp>
        <p:nvSpPr>
          <p:cNvPr id="5" name="TextBox 4"/>
          <p:cNvSpPr txBox="1"/>
          <p:nvPr/>
        </p:nvSpPr>
        <p:spPr>
          <a:xfrm>
            <a:off x="3255512" y="340500"/>
            <a:ext cx="6272784" cy="1015663"/>
          </a:xfrm>
          <a:prstGeom prst="rect">
            <a:avLst/>
          </a:prstGeom>
          <a:noFill/>
        </p:spPr>
        <p:txBody>
          <a:bodyPr wrap="square" rtlCol="0">
            <a:spAutoFit/>
          </a:bodyPr>
          <a:lstStyle/>
          <a:p>
            <a:r>
              <a:rPr lang="bn-BD" sz="6000" dirty="0"/>
              <a:t>সামগ্রিক পাঠঃ (পাঠ ৪</a:t>
            </a:r>
            <a:r>
              <a:rPr lang="bn-BD" sz="6000" dirty="0" smtClean="0"/>
              <a:t>৪)</a:t>
            </a:r>
            <a:endParaRPr lang="en-US" sz="6000" dirty="0"/>
          </a:p>
        </p:txBody>
      </p:sp>
      <p:sp>
        <p:nvSpPr>
          <p:cNvPr id="16" name="TextBox 15"/>
          <p:cNvSpPr txBox="1"/>
          <p:nvPr/>
        </p:nvSpPr>
        <p:spPr>
          <a:xfrm>
            <a:off x="10274943" y="346758"/>
            <a:ext cx="1641231" cy="369332"/>
          </a:xfrm>
          <a:prstGeom prst="rect">
            <a:avLst/>
          </a:prstGeom>
          <a:noFill/>
        </p:spPr>
        <p:txBody>
          <a:bodyPr wrap="square" rtlCol="0">
            <a:spAutoFit/>
          </a:bodyPr>
          <a:lstStyle/>
          <a:p>
            <a:r>
              <a:rPr lang="bn-BD" dirty="0" smtClean="0"/>
              <a:t>সময়ঃ  ০৩মিনিট</a:t>
            </a:r>
            <a:endParaRPr lang="en-US" dirty="0"/>
          </a:p>
        </p:txBody>
      </p:sp>
      <p:grpSp>
        <p:nvGrpSpPr>
          <p:cNvPr id="20" name="Group 19"/>
          <p:cNvGrpSpPr/>
          <p:nvPr/>
        </p:nvGrpSpPr>
        <p:grpSpPr>
          <a:xfrm>
            <a:off x="7153795" y="3941195"/>
            <a:ext cx="4724326" cy="2699590"/>
            <a:chOff x="8014337" y="3804771"/>
            <a:chExt cx="2574355" cy="1805706"/>
          </a:xfrm>
          <a:gradFill>
            <a:gsLst>
              <a:gs pos="19000">
                <a:srgbClr val="347575"/>
              </a:gs>
              <a:gs pos="31000">
                <a:srgbClr val="92D050"/>
              </a:gs>
              <a:gs pos="38000">
                <a:srgbClr val="7030A0"/>
              </a:gs>
              <a:gs pos="21000">
                <a:srgbClr val="009999"/>
              </a:gs>
              <a:gs pos="26000">
                <a:srgbClr val="00FFFF"/>
              </a:gs>
              <a:gs pos="46000">
                <a:srgbClr val="003300"/>
              </a:gs>
              <a:gs pos="51000">
                <a:srgbClr val="00FFFF"/>
              </a:gs>
              <a:gs pos="41000">
                <a:srgbClr val="00B0F0"/>
              </a:gs>
              <a:gs pos="29000">
                <a:srgbClr val="7030A0"/>
              </a:gs>
              <a:gs pos="40000">
                <a:srgbClr val="00B050"/>
              </a:gs>
            </a:gsLst>
            <a:path path="circle">
              <a:fillToRect l="100000" t="100000"/>
            </a:path>
          </a:gradFill>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37" y="3804771"/>
              <a:ext cx="2574355" cy="1805706"/>
            </a:xfrm>
            <a:prstGeom prst="irregularSeal1">
              <a:avLst/>
            </a:prstGeom>
            <a:grpFill/>
            <a:ln>
              <a:noFill/>
            </a:ln>
            <a:effectLst>
              <a:softEdge rad="112500"/>
            </a:effectLst>
          </p:spPr>
        </p:pic>
        <p:sp>
          <p:nvSpPr>
            <p:cNvPr id="22" name="TextBox 21"/>
            <p:cNvSpPr txBox="1"/>
            <p:nvPr/>
          </p:nvSpPr>
          <p:spPr>
            <a:xfrm>
              <a:off x="8657603" y="4481112"/>
              <a:ext cx="1629576" cy="514673"/>
            </a:xfrm>
            <a:prstGeom prst="irregularSeal1">
              <a:avLst/>
            </a:prstGeom>
            <a:grpFill/>
          </p:spPr>
          <p:txBody>
            <a:bodyPr wrap="square" rtlCol="0">
              <a:prstTxWarp prst="textChevron">
                <a:avLst/>
              </a:prstTxWarp>
              <a:spAutoFit/>
            </a:bodyPr>
            <a:lstStyle/>
            <a:p>
              <a:r>
                <a:rPr lang="bn-BD" sz="3600" dirty="0" smtClean="0"/>
                <a:t>ক্লিক করুন</a:t>
              </a:r>
              <a:endParaRPr lang="en-US" sz="3600" dirty="0"/>
            </a:p>
          </p:txBody>
        </p:sp>
      </p:grpSp>
      <p:grpSp>
        <p:nvGrpSpPr>
          <p:cNvPr id="23" name="Group 22"/>
          <p:cNvGrpSpPr/>
          <p:nvPr/>
        </p:nvGrpSpPr>
        <p:grpSpPr>
          <a:xfrm>
            <a:off x="7364536" y="4021789"/>
            <a:ext cx="4717060" cy="3033049"/>
            <a:chOff x="-371361" y="388595"/>
            <a:chExt cx="3175462" cy="1928551"/>
          </a:xfrm>
          <a:gradFill flip="none" rotWithShape="1">
            <a:gsLst>
              <a:gs pos="0">
                <a:schemeClr val="accent1">
                  <a:lumMod val="5000"/>
                  <a:lumOff val="95000"/>
                </a:schemeClr>
              </a:gs>
              <a:gs pos="74000">
                <a:srgbClr val="006600"/>
              </a:gs>
              <a:gs pos="32000">
                <a:srgbClr val="00CCFF"/>
              </a:gs>
              <a:gs pos="29000">
                <a:srgbClr val="7030A0"/>
              </a:gs>
              <a:gs pos="71000">
                <a:schemeClr val="tx1"/>
              </a:gs>
            </a:gsLst>
            <a:path path="circle">
              <a:fillToRect l="50000" t="50000" r="50000" b="50000"/>
            </a:path>
            <a:tileRect/>
          </a:gradFill>
        </p:grpSpPr>
        <p:sp>
          <p:nvSpPr>
            <p:cNvPr id="24" name="TextBox 23"/>
            <p:cNvSpPr txBox="1"/>
            <p:nvPr/>
          </p:nvSpPr>
          <p:spPr>
            <a:xfrm>
              <a:off x="-371361" y="388595"/>
              <a:ext cx="3175462" cy="1928551"/>
            </a:xfrm>
            <a:prstGeom prst="star6">
              <a:avLst/>
            </a:prstGeom>
            <a:grpFill/>
          </p:spPr>
          <p:txBody>
            <a:bodyPr wrap="square" rtlCol="0">
              <a:prstTxWarp prst="textCirclePour">
                <a:avLst/>
              </a:prstTxWarp>
              <a:spAutoFit/>
            </a:bodyPr>
            <a:lstStyle/>
            <a:p>
              <a:r>
                <a:rPr lang="en-US" sz="3600" dirty="0" smtClean="0"/>
                <a:t> </a:t>
              </a:r>
              <a:r>
                <a:rPr lang="bn-BD" sz="3600" dirty="0" smtClean="0"/>
                <a:t>ক্লিক করুন</a:t>
              </a:r>
              <a:endParaRPr lang="en-US" sz="3600" dirty="0"/>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59" y="1095676"/>
              <a:ext cx="1077422" cy="514389"/>
            </a:xfrm>
            <a:prstGeom prst="star6">
              <a:avLst/>
            </a:prstGeom>
            <a:grpFill/>
          </p:spPr>
        </p:pic>
      </p:grpSp>
      <p:sp>
        <p:nvSpPr>
          <p:cNvPr id="6" name="Rectangle 5"/>
          <p:cNvSpPr/>
          <p:nvPr/>
        </p:nvSpPr>
        <p:spPr>
          <a:xfrm>
            <a:off x="4237272" y="772981"/>
            <a:ext cx="7832255" cy="3447098"/>
          </a:xfrm>
          <a:prstGeom prst="rect">
            <a:avLst/>
          </a:prstGeom>
        </p:spPr>
        <p:txBody>
          <a:bodyPr wrap="square">
            <a:spAutoFit/>
          </a:bodyPr>
          <a:lstStyle/>
          <a:p>
            <a:r>
              <a:rPr lang="bn-BD" sz="6600" dirty="0">
                <a:solidFill>
                  <a:srgbClr val="FF0000"/>
                </a:solidFill>
              </a:rPr>
              <a:t> </a:t>
            </a:r>
            <a:r>
              <a:rPr lang="bn-BD" sz="6600" dirty="0" smtClean="0">
                <a:solidFill>
                  <a:srgbClr val="FF0000"/>
                </a:solidFill>
              </a:rPr>
              <a:t>            </a:t>
            </a:r>
            <a:r>
              <a:rPr lang="bn-BD" sz="3600" dirty="0" smtClean="0">
                <a:solidFill>
                  <a:srgbClr val="A50021"/>
                </a:solidFill>
              </a:rPr>
              <a:t>পাঠ ৪৬</a:t>
            </a:r>
          </a:p>
          <a:p>
            <a:r>
              <a:rPr lang="bn-BD" sz="3600" dirty="0">
                <a:solidFill>
                  <a:srgbClr val="A50021"/>
                </a:solidFill>
              </a:rPr>
              <a:t> </a:t>
            </a:r>
            <a:r>
              <a:rPr lang="bn-BD" sz="3600" dirty="0" smtClean="0">
                <a:solidFill>
                  <a:srgbClr val="A50021"/>
                </a:solidFill>
              </a:rPr>
              <a:t>                    </a:t>
            </a:r>
            <a:r>
              <a:rPr lang="bn-BD" sz="4000" dirty="0">
                <a:solidFill>
                  <a:srgbClr val="FF0000"/>
                </a:solidFill>
              </a:rPr>
              <a:t>রুবির বাগান </a:t>
            </a:r>
          </a:p>
          <a:p>
            <a:r>
              <a:rPr lang="bn-BD" sz="2800" dirty="0"/>
              <a:t>রুবির ভাই অমি। তারা বাগানে কাজ করে। গাছে পানি দেয়। বাগানের পাশে মাঠ জুড়ে সরষে খেত। হলুদ ফুলে ভরা। ওরা উপরে তাকায়। সেখানে নীল  আকাশ। পুব আকাশে সকালে সূর্য ওঠে। টকটকে  লাল রঙের । তার আলো পড়ে ফুলে ফুলে। পুরো বাগান হেসে ওঠে।</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 r="-1909" b="56863"/>
          <a:stretch/>
        </p:blipFill>
        <p:spPr>
          <a:xfrm>
            <a:off x="259080" y="2621280"/>
            <a:ext cx="3772254" cy="2801019"/>
          </a:xfrm>
          <a:prstGeom prst="rect">
            <a:avLst/>
          </a:prstGeom>
        </p:spPr>
      </p:pic>
    </p:spTree>
    <p:extLst>
      <p:ext uri="{BB962C8B-B14F-4D97-AF65-F5344CB8AC3E}">
        <p14:creationId xmlns:p14="http://schemas.microsoft.com/office/powerpoint/2010/main" val="350992135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iterate type="lt">
                                    <p:tmPct val="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0-#ppt_w/2"/>
                                          </p:val>
                                        </p:tav>
                                        <p:tav tm="100000">
                                          <p:val>
                                            <p:strVal val="#ppt_x"/>
                                          </p:val>
                                        </p:tav>
                                      </p:tavLst>
                                    </p:anim>
                                    <p:anim calcmode="lin" valueType="num">
                                      <p:cBhvr additive="base">
                                        <p:cTn id="16" dur="5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0" fill="hold"/>
                                        <p:tgtEl>
                                          <p:spTgt spid="16"/>
                                        </p:tgtEl>
                                        <p:attrNameLst>
                                          <p:attrName>ppt_x</p:attrName>
                                        </p:attrNameLst>
                                      </p:cBhvr>
                                      <p:tavLst>
                                        <p:tav tm="0">
                                          <p:val>
                                            <p:strVal val="0-#ppt_w/2"/>
                                          </p:val>
                                        </p:tav>
                                        <p:tav tm="100000">
                                          <p:val>
                                            <p:strVal val="#ppt_x"/>
                                          </p:val>
                                        </p:tav>
                                      </p:tavLst>
                                    </p:anim>
                                    <p:anim calcmode="lin" valueType="num">
                                      <p:cBhvr additive="base">
                                        <p:cTn id="20" dur="50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iterate type="lt">
                                    <p:tmPct val="0"/>
                                  </p:iterate>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0" fill="hold"/>
                                        <p:tgtEl>
                                          <p:spTgt spid="23"/>
                                        </p:tgtEl>
                                        <p:attrNameLst>
                                          <p:attrName>ppt_x</p:attrName>
                                        </p:attrNameLst>
                                      </p:cBhvr>
                                      <p:tavLst>
                                        <p:tav tm="0">
                                          <p:val>
                                            <p:strVal val="0-#ppt_w/2"/>
                                          </p:val>
                                        </p:tav>
                                        <p:tav tm="100000">
                                          <p:val>
                                            <p:strVal val="#ppt_x"/>
                                          </p:val>
                                        </p:tav>
                                      </p:tavLst>
                                    </p:anim>
                                    <p:anim calcmode="lin" valueType="num">
                                      <p:cBhvr additive="base">
                                        <p:cTn id="24" dur="5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3" fill="hold" grpId="0" nodeType="withEffect">
                                  <p:stCondLst>
                                    <p:cond delay="0"/>
                                  </p:stCondLst>
                                  <p:iterate type="lt">
                                    <p:tmPct val="0"/>
                                  </p:iterate>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0" fill="hold"/>
                                        <p:tgtEl>
                                          <p:spTgt spid="5"/>
                                        </p:tgtEl>
                                        <p:attrNameLst>
                                          <p:attrName>ppt_x</p:attrName>
                                        </p:attrNameLst>
                                      </p:cBhvr>
                                      <p:tavLst>
                                        <p:tav tm="0">
                                          <p:val>
                                            <p:strVal val="1+#ppt_w/2"/>
                                          </p:val>
                                        </p:tav>
                                        <p:tav tm="100000">
                                          <p:val>
                                            <p:strVal val="#ppt_x"/>
                                          </p:val>
                                        </p:tav>
                                      </p:tavLst>
                                    </p:anim>
                                    <p:anim calcmode="lin" valueType="num">
                                      <p:cBhvr additive="base">
                                        <p:cTn id="28" dur="5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nextCondLst>
                <p:cond evt="onClick" delay="0">
                  <p:tgtEl>
                    <p:spTgt spid="20"/>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2" presetClass="entr" presetSubtype="3" fill="hold" nodeType="withEffect">
                                  <p:stCondLst>
                                    <p:cond delay="0"/>
                                  </p:stCondLst>
                                  <p:iterate type="lt">
                                    <p:tmPct val="0"/>
                                  </p:iterate>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0" fill="hold"/>
                                        <p:tgtEl>
                                          <p:spTgt spid="14"/>
                                        </p:tgtEl>
                                        <p:attrNameLst>
                                          <p:attrName>ppt_x</p:attrName>
                                        </p:attrNameLst>
                                      </p:cBhvr>
                                      <p:tavLst>
                                        <p:tav tm="0">
                                          <p:val>
                                            <p:strVal val="1+#ppt_w/2"/>
                                          </p:val>
                                        </p:tav>
                                        <p:tav tm="100000">
                                          <p:val>
                                            <p:strVal val="#ppt_x"/>
                                          </p:val>
                                        </p:tav>
                                      </p:tavLst>
                                    </p:anim>
                                    <p:anim calcmode="lin" valueType="num">
                                      <p:cBhvr additive="base">
                                        <p:cTn id="35" dur="5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6" fill="hold" nodeType="clickEffect">
                                  <p:stCondLst>
                                    <p:cond delay="0"/>
                                  </p:stCondLst>
                                  <p:childTnLst>
                                    <p:anim calcmode="lin" valueType="num">
                                      <p:cBhvr additive="base">
                                        <p:cTn id="39" dur="5000"/>
                                        <p:tgtEl>
                                          <p:spTgt spid="20"/>
                                        </p:tgtEl>
                                        <p:attrNameLst>
                                          <p:attrName>ppt_x</p:attrName>
                                        </p:attrNameLst>
                                      </p:cBhvr>
                                      <p:tavLst>
                                        <p:tav tm="0">
                                          <p:val>
                                            <p:strVal val="ppt_x"/>
                                          </p:val>
                                        </p:tav>
                                        <p:tav tm="100000">
                                          <p:val>
                                            <p:strVal val="1+ppt_w/2"/>
                                          </p:val>
                                        </p:tav>
                                      </p:tavLst>
                                    </p:anim>
                                    <p:anim calcmode="lin" valueType="num">
                                      <p:cBhvr additive="base">
                                        <p:cTn id="40" dur="5000"/>
                                        <p:tgtEl>
                                          <p:spTgt spid="20"/>
                                        </p:tgtEl>
                                        <p:attrNameLst>
                                          <p:attrName>ppt_y</p:attrName>
                                        </p:attrNameLst>
                                      </p:cBhvr>
                                      <p:tavLst>
                                        <p:tav tm="0">
                                          <p:val>
                                            <p:strVal val="ppt_y"/>
                                          </p:val>
                                        </p:tav>
                                        <p:tav tm="100000">
                                          <p:val>
                                            <p:strVal val="1+ppt_h/2"/>
                                          </p:val>
                                        </p:tav>
                                      </p:tavLst>
                                    </p:anim>
                                    <p:set>
                                      <p:cBhvr>
                                        <p:cTn id="41" dur="1" fill="hold">
                                          <p:stCondLst>
                                            <p:cond delay="4999"/>
                                          </p:stCondLst>
                                        </p:cTn>
                                        <p:tgtEl>
                                          <p:spTgt spid="20"/>
                                        </p:tgtEl>
                                        <p:attrNameLst>
                                          <p:attrName>style.visibility</p:attrName>
                                        </p:attrNameLst>
                                      </p:cBhvr>
                                      <p:to>
                                        <p:strVal val="hidden"/>
                                      </p:to>
                                    </p:set>
                                  </p:childTnLst>
                                </p:cTn>
                              </p:par>
                              <p:par>
                                <p:cTn id="42" presetID="2" presetClass="entr" presetSubtype="3" fill="hold" grpId="0" nodeType="withEffect">
                                  <p:stCondLst>
                                    <p:cond delay="0"/>
                                  </p:stCondLst>
                                  <p:iterate type="lt">
                                    <p:tmPct val="0"/>
                                  </p:iterate>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0" fill="hold"/>
                                        <p:tgtEl>
                                          <p:spTgt spid="6"/>
                                        </p:tgtEl>
                                        <p:attrNameLst>
                                          <p:attrName>ppt_x</p:attrName>
                                        </p:attrNameLst>
                                      </p:cBhvr>
                                      <p:tavLst>
                                        <p:tav tm="0">
                                          <p:val>
                                            <p:strVal val="1+#ppt_w/2"/>
                                          </p:val>
                                        </p:tav>
                                        <p:tav tm="100000">
                                          <p:val>
                                            <p:strVal val="#ppt_x"/>
                                          </p:val>
                                        </p:tav>
                                      </p:tavLst>
                                    </p:anim>
                                    <p:anim calcmode="lin" valueType="num">
                                      <p:cBhvr additive="base">
                                        <p:cTn id="45"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xit" presetSubtype="544" fill="hold" grpId="1" nodeType="clickEffect">
                                  <p:stCondLst>
                                    <p:cond delay="0"/>
                                  </p:stCondLst>
                                  <p:iterate type="lt">
                                    <p:tmPct val="10000"/>
                                  </p:iterate>
                                  <p:childTnLst>
                                    <p:anim calcmode="lin" valueType="num">
                                      <p:cBhvr>
                                        <p:cTn id="49" dur="5000"/>
                                        <p:tgtEl>
                                          <p:spTgt spid="2"/>
                                        </p:tgtEl>
                                        <p:attrNameLst>
                                          <p:attrName>ppt_w</p:attrName>
                                        </p:attrNameLst>
                                      </p:cBhvr>
                                      <p:tavLst>
                                        <p:tav tm="0">
                                          <p:val>
                                            <p:strVal val="ppt_w"/>
                                          </p:val>
                                        </p:tav>
                                        <p:tav tm="100000">
                                          <p:val>
                                            <p:fltVal val="0"/>
                                          </p:val>
                                        </p:tav>
                                      </p:tavLst>
                                    </p:anim>
                                    <p:anim calcmode="lin" valueType="num">
                                      <p:cBhvr>
                                        <p:cTn id="50" dur="5000"/>
                                        <p:tgtEl>
                                          <p:spTgt spid="2"/>
                                        </p:tgtEl>
                                        <p:attrNameLst>
                                          <p:attrName>ppt_h</p:attrName>
                                        </p:attrNameLst>
                                      </p:cBhvr>
                                      <p:tavLst>
                                        <p:tav tm="0">
                                          <p:val>
                                            <p:strVal val="ppt_h"/>
                                          </p:val>
                                        </p:tav>
                                        <p:tav tm="100000">
                                          <p:val>
                                            <p:fltVal val="0"/>
                                          </p:val>
                                        </p:tav>
                                      </p:tavLst>
                                    </p:anim>
                                    <p:anim calcmode="lin" valueType="num">
                                      <p:cBhvr>
                                        <p:cTn id="51" dur="5000"/>
                                        <p:tgtEl>
                                          <p:spTgt spid="2"/>
                                        </p:tgtEl>
                                        <p:attrNameLst>
                                          <p:attrName>ppt_x</p:attrName>
                                        </p:attrNameLst>
                                      </p:cBhvr>
                                      <p:tavLst>
                                        <p:tav tm="0">
                                          <p:val>
                                            <p:strVal val="ppt_x"/>
                                          </p:val>
                                        </p:tav>
                                        <p:tav tm="100000">
                                          <p:val>
                                            <p:fltVal val="0.5"/>
                                          </p:val>
                                        </p:tav>
                                      </p:tavLst>
                                    </p:anim>
                                    <p:anim calcmode="lin" valueType="num">
                                      <p:cBhvr>
                                        <p:cTn id="52" dur="5000"/>
                                        <p:tgtEl>
                                          <p:spTgt spid="2"/>
                                        </p:tgtEl>
                                        <p:attrNameLst>
                                          <p:attrName>ppt_y</p:attrName>
                                        </p:attrNameLst>
                                      </p:cBhvr>
                                      <p:tavLst>
                                        <p:tav tm="0">
                                          <p:val>
                                            <p:strVal val="ppt_y"/>
                                          </p:val>
                                        </p:tav>
                                        <p:tav tm="100000">
                                          <p:val>
                                            <p:fltVal val="0.5"/>
                                          </p:val>
                                        </p:tav>
                                      </p:tavLst>
                                    </p:anim>
                                    <p:set>
                                      <p:cBhvr>
                                        <p:cTn id="53" dur="1" fill="hold">
                                          <p:stCondLst>
                                            <p:cond delay="4999"/>
                                          </p:stCondLst>
                                        </p:cTn>
                                        <p:tgtEl>
                                          <p:spTgt spid="2"/>
                                        </p:tgtEl>
                                        <p:attrNameLst>
                                          <p:attrName>style.visibility</p:attrName>
                                        </p:attrNameLst>
                                      </p:cBhvr>
                                      <p:to>
                                        <p:strVal val="hidden"/>
                                      </p:to>
                                    </p:set>
                                  </p:childTnLst>
                                </p:cTn>
                              </p:par>
                              <p:par>
                                <p:cTn id="54" presetID="23" presetClass="exit" presetSubtype="544" fill="hold" grpId="1" nodeType="withEffect">
                                  <p:stCondLst>
                                    <p:cond delay="0"/>
                                  </p:stCondLst>
                                  <p:iterate type="lt">
                                    <p:tmPct val="10000"/>
                                  </p:iterate>
                                  <p:childTnLst>
                                    <p:anim calcmode="lin" valueType="num">
                                      <p:cBhvr>
                                        <p:cTn id="55" dur="5000"/>
                                        <p:tgtEl>
                                          <p:spTgt spid="5"/>
                                        </p:tgtEl>
                                        <p:attrNameLst>
                                          <p:attrName>ppt_w</p:attrName>
                                        </p:attrNameLst>
                                      </p:cBhvr>
                                      <p:tavLst>
                                        <p:tav tm="0">
                                          <p:val>
                                            <p:strVal val="ppt_w"/>
                                          </p:val>
                                        </p:tav>
                                        <p:tav tm="100000">
                                          <p:val>
                                            <p:fltVal val="0"/>
                                          </p:val>
                                        </p:tav>
                                      </p:tavLst>
                                    </p:anim>
                                    <p:anim calcmode="lin" valueType="num">
                                      <p:cBhvr>
                                        <p:cTn id="56" dur="5000"/>
                                        <p:tgtEl>
                                          <p:spTgt spid="5"/>
                                        </p:tgtEl>
                                        <p:attrNameLst>
                                          <p:attrName>ppt_h</p:attrName>
                                        </p:attrNameLst>
                                      </p:cBhvr>
                                      <p:tavLst>
                                        <p:tav tm="0">
                                          <p:val>
                                            <p:strVal val="ppt_h"/>
                                          </p:val>
                                        </p:tav>
                                        <p:tav tm="100000">
                                          <p:val>
                                            <p:fltVal val="0"/>
                                          </p:val>
                                        </p:tav>
                                      </p:tavLst>
                                    </p:anim>
                                    <p:anim calcmode="lin" valueType="num">
                                      <p:cBhvr>
                                        <p:cTn id="57" dur="5000"/>
                                        <p:tgtEl>
                                          <p:spTgt spid="5"/>
                                        </p:tgtEl>
                                        <p:attrNameLst>
                                          <p:attrName>ppt_x</p:attrName>
                                        </p:attrNameLst>
                                      </p:cBhvr>
                                      <p:tavLst>
                                        <p:tav tm="0">
                                          <p:val>
                                            <p:strVal val="ppt_x"/>
                                          </p:val>
                                        </p:tav>
                                        <p:tav tm="100000">
                                          <p:val>
                                            <p:fltVal val="0.5"/>
                                          </p:val>
                                        </p:tav>
                                      </p:tavLst>
                                    </p:anim>
                                    <p:anim calcmode="lin" valueType="num">
                                      <p:cBhvr>
                                        <p:cTn id="58" dur="5000"/>
                                        <p:tgtEl>
                                          <p:spTgt spid="5"/>
                                        </p:tgtEl>
                                        <p:attrNameLst>
                                          <p:attrName>ppt_y</p:attrName>
                                        </p:attrNameLst>
                                      </p:cBhvr>
                                      <p:tavLst>
                                        <p:tav tm="0">
                                          <p:val>
                                            <p:strVal val="ppt_y"/>
                                          </p:val>
                                        </p:tav>
                                        <p:tav tm="100000">
                                          <p:val>
                                            <p:fltVal val="0.5"/>
                                          </p:val>
                                        </p:tav>
                                      </p:tavLst>
                                    </p:anim>
                                    <p:set>
                                      <p:cBhvr>
                                        <p:cTn id="59" dur="1" fill="hold">
                                          <p:stCondLst>
                                            <p:cond delay="4999"/>
                                          </p:stCondLst>
                                        </p:cTn>
                                        <p:tgtEl>
                                          <p:spTgt spid="5"/>
                                        </p:tgtEl>
                                        <p:attrNameLst>
                                          <p:attrName>style.visibility</p:attrName>
                                        </p:attrNameLst>
                                      </p:cBhvr>
                                      <p:to>
                                        <p:strVal val="hidden"/>
                                      </p:to>
                                    </p:set>
                                  </p:childTnLst>
                                </p:cTn>
                              </p:par>
                              <p:par>
                                <p:cTn id="60" presetID="23" presetClass="exit" presetSubtype="544" fill="hold" nodeType="withEffect">
                                  <p:stCondLst>
                                    <p:cond delay="0"/>
                                  </p:stCondLst>
                                  <p:iterate type="lt">
                                    <p:tmPct val="10000"/>
                                  </p:iterate>
                                  <p:childTnLst>
                                    <p:anim calcmode="lin" valueType="num">
                                      <p:cBhvr>
                                        <p:cTn id="61" dur="5000"/>
                                        <p:tgtEl>
                                          <p:spTgt spid="14"/>
                                        </p:tgtEl>
                                        <p:attrNameLst>
                                          <p:attrName>ppt_w</p:attrName>
                                        </p:attrNameLst>
                                      </p:cBhvr>
                                      <p:tavLst>
                                        <p:tav tm="0">
                                          <p:val>
                                            <p:strVal val="ppt_w"/>
                                          </p:val>
                                        </p:tav>
                                        <p:tav tm="100000">
                                          <p:val>
                                            <p:fltVal val="0"/>
                                          </p:val>
                                        </p:tav>
                                      </p:tavLst>
                                    </p:anim>
                                    <p:anim calcmode="lin" valueType="num">
                                      <p:cBhvr>
                                        <p:cTn id="62" dur="5000"/>
                                        <p:tgtEl>
                                          <p:spTgt spid="14"/>
                                        </p:tgtEl>
                                        <p:attrNameLst>
                                          <p:attrName>ppt_h</p:attrName>
                                        </p:attrNameLst>
                                      </p:cBhvr>
                                      <p:tavLst>
                                        <p:tav tm="0">
                                          <p:val>
                                            <p:strVal val="ppt_h"/>
                                          </p:val>
                                        </p:tav>
                                        <p:tav tm="100000">
                                          <p:val>
                                            <p:fltVal val="0"/>
                                          </p:val>
                                        </p:tav>
                                      </p:tavLst>
                                    </p:anim>
                                    <p:anim calcmode="lin" valueType="num">
                                      <p:cBhvr>
                                        <p:cTn id="63" dur="5000"/>
                                        <p:tgtEl>
                                          <p:spTgt spid="14"/>
                                        </p:tgtEl>
                                        <p:attrNameLst>
                                          <p:attrName>ppt_x</p:attrName>
                                        </p:attrNameLst>
                                      </p:cBhvr>
                                      <p:tavLst>
                                        <p:tav tm="0">
                                          <p:val>
                                            <p:strVal val="ppt_x"/>
                                          </p:val>
                                        </p:tav>
                                        <p:tav tm="100000">
                                          <p:val>
                                            <p:fltVal val="0.5"/>
                                          </p:val>
                                        </p:tav>
                                      </p:tavLst>
                                    </p:anim>
                                    <p:anim calcmode="lin" valueType="num">
                                      <p:cBhvr>
                                        <p:cTn id="64" dur="5000"/>
                                        <p:tgtEl>
                                          <p:spTgt spid="14"/>
                                        </p:tgtEl>
                                        <p:attrNameLst>
                                          <p:attrName>ppt_y</p:attrName>
                                        </p:attrNameLst>
                                      </p:cBhvr>
                                      <p:tavLst>
                                        <p:tav tm="0">
                                          <p:val>
                                            <p:strVal val="ppt_y"/>
                                          </p:val>
                                        </p:tav>
                                        <p:tav tm="100000">
                                          <p:val>
                                            <p:fltVal val="0.5"/>
                                          </p:val>
                                        </p:tav>
                                      </p:tavLst>
                                    </p:anim>
                                    <p:set>
                                      <p:cBhvr>
                                        <p:cTn id="65" dur="1" fill="hold">
                                          <p:stCondLst>
                                            <p:cond delay="4999"/>
                                          </p:stCondLst>
                                        </p:cTn>
                                        <p:tgtEl>
                                          <p:spTgt spid="14"/>
                                        </p:tgtEl>
                                        <p:attrNameLst>
                                          <p:attrName>style.visibility</p:attrName>
                                        </p:attrNameLst>
                                      </p:cBhvr>
                                      <p:to>
                                        <p:strVal val="hidden"/>
                                      </p:to>
                                    </p:set>
                                  </p:childTnLst>
                                </p:cTn>
                              </p:par>
                              <p:par>
                                <p:cTn id="66" presetID="23" presetClass="exit" presetSubtype="544" fill="hold" grpId="1" nodeType="withEffect">
                                  <p:stCondLst>
                                    <p:cond delay="0"/>
                                  </p:stCondLst>
                                  <p:iterate type="lt">
                                    <p:tmPct val="10000"/>
                                  </p:iterate>
                                  <p:childTnLst>
                                    <p:anim calcmode="lin" valueType="num">
                                      <p:cBhvr>
                                        <p:cTn id="67" dur="5000"/>
                                        <p:tgtEl>
                                          <p:spTgt spid="3"/>
                                        </p:tgtEl>
                                        <p:attrNameLst>
                                          <p:attrName>ppt_w</p:attrName>
                                        </p:attrNameLst>
                                      </p:cBhvr>
                                      <p:tavLst>
                                        <p:tav tm="0">
                                          <p:val>
                                            <p:strVal val="ppt_w"/>
                                          </p:val>
                                        </p:tav>
                                        <p:tav tm="100000">
                                          <p:val>
                                            <p:fltVal val="0"/>
                                          </p:val>
                                        </p:tav>
                                      </p:tavLst>
                                    </p:anim>
                                    <p:anim calcmode="lin" valueType="num">
                                      <p:cBhvr>
                                        <p:cTn id="68" dur="5000"/>
                                        <p:tgtEl>
                                          <p:spTgt spid="3"/>
                                        </p:tgtEl>
                                        <p:attrNameLst>
                                          <p:attrName>ppt_h</p:attrName>
                                        </p:attrNameLst>
                                      </p:cBhvr>
                                      <p:tavLst>
                                        <p:tav tm="0">
                                          <p:val>
                                            <p:strVal val="ppt_h"/>
                                          </p:val>
                                        </p:tav>
                                        <p:tav tm="100000">
                                          <p:val>
                                            <p:fltVal val="0"/>
                                          </p:val>
                                        </p:tav>
                                      </p:tavLst>
                                    </p:anim>
                                    <p:anim calcmode="lin" valueType="num">
                                      <p:cBhvr>
                                        <p:cTn id="69" dur="5000"/>
                                        <p:tgtEl>
                                          <p:spTgt spid="3"/>
                                        </p:tgtEl>
                                        <p:attrNameLst>
                                          <p:attrName>ppt_x</p:attrName>
                                        </p:attrNameLst>
                                      </p:cBhvr>
                                      <p:tavLst>
                                        <p:tav tm="0">
                                          <p:val>
                                            <p:strVal val="ppt_x"/>
                                          </p:val>
                                        </p:tav>
                                        <p:tav tm="100000">
                                          <p:val>
                                            <p:fltVal val="0.5"/>
                                          </p:val>
                                        </p:tav>
                                      </p:tavLst>
                                    </p:anim>
                                    <p:anim calcmode="lin" valueType="num">
                                      <p:cBhvr>
                                        <p:cTn id="70" dur="5000"/>
                                        <p:tgtEl>
                                          <p:spTgt spid="3"/>
                                        </p:tgtEl>
                                        <p:attrNameLst>
                                          <p:attrName>ppt_y</p:attrName>
                                        </p:attrNameLst>
                                      </p:cBhvr>
                                      <p:tavLst>
                                        <p:tav tm="0">
                                          <p:val>
                                            <p:strVal val="ppt_y"/>
                                          </p:val>
                                        </p:tav>
                                        <p:tav tm="100000">
                                          <p:val>
                                            <p:fltVal val="0.5"/>
                                          </p:val>
                                        </p:tav>
                                      </p:tavLst>
                                    </p:anim>
                                    <p:set>
                                      <p:cBhvr>
                                        <p:cTn id="71" dur="1" fill="hold">
                                          <p:stCondLst>
                                            <p:cond delay="4999"/>
                                          </p:stCondLst>
                                        </p:cTn>
                                        <p:tgtEl>
                                          <p:spTgt spid="3"/>
                                        </p:tgtEl>
                                        <p:attrNameLst>
                                          <p:attrName>style.visibility</p:attrName>
                                        </p:attrNameLst>
                                      </p:cBhvr>
                                      <p:to>
                                        <p:strVal val="hidden"/>
                                      </p:to>
                                    </p:set>
                                  </p:childTnLst>
                                </p:cTn>
                              </p:par>
                              <p:par>
                                <p:cTn id="72" presetID="23" presetClass="exit" presetSubtype="544" fill="hold" grpId="1" nodeType="withEffect">
                                  <p:stCondLst>
                                    <p:cond delay="0"/>
                                  </p:stCondLst>
                                  <p:iterate type="lt">
                                    <p:tmPct val="10000"/>
                                  </p:iterate>
                                  <p:childTnLst>
                                    <p:anim calcmode="lin" valueType="num">
                                      <p:cBhvr>
                                        <p:cTn id="73" dur="5000"/>
                                        <p:tgtEl>
                                          <p:spTgt spid="4"/>
                                        </p:tgtEl>
                                        <p:attrNameLst>
                                          <p:attrName>ppt_w</p:attrName>
                                        </p:attrNameLst>
                                      </p:cBhvr>
                                      <p:tavLst>
                                        <p:tav tm="0">
                                          <p:val>
                                            <p:strVal val="ppt_w"/>
                                          </p:val>
                                        </p:tav>
                                        <p:tav tm="100000">
                                          <p:val>
                                            <p:fltVal val="0"/>
                                          </p:val>
                                        </p:tav>
                                      </p:tavLst>
                                    </p:anim>
                                    <p:anim calcmode="lin" valueType="num">
                                      <p:cBhvr>
                                        <p:cTn id="74" dur="5000"/>
                                        <p:tgtEl>
                                          <p:spTgt spid="4"/>
                                        </p:tgtEl>
                                        <p:attrNameLst>
                                          <p:attrName>ppt_h</p:attrName>
                                        </p:attrNameLst>
                                      </p:cBhvr>
                                      <p:tavLst>
                                        <p:tav tm="0">
                                          <p:val>
                                            <p:strVal val="ppt_h"/>
                                          </p:val>
                                        </p:tav>
                                        <p:tav tm="100000">
                                          <p:val>
                                            <p:fltVal val="0"/>
                                          </p:val>
                                        </p:tav>
                                      </p:tavLst>
                                    </p:anim>
                                    <p:anim calcmode="lin" valueType="num">
                                      <p:cBhvr>
                                        <p:cTn id="75" dur="5000"/>
                                        <p:tgtEl>
                                          <p:spTgt spid="4"/>
                                        </p:tgtEl>
                                        <p:attrNameLst>
                                          <p:attrName>ppt_x</p:attrName>
                                        </p:attrNameLst>
                                      </p:cBhvr>
                                      <p:tavLst>
                                        <p:tav tm="0">
                                          <p:val>
                                            <p:strVal val="ppt_x"/>
                                          </p:val>
                                        </p:tav>
                                        <p:tav tm="100000">
                                          <p:val>
                                            <p:fltVal val="0.5"/>
                                          </p:val>
                                        </p:tav>
                                      </p:tavLst>
                                    </p:anim>
                                    <p:anim calcmode="lin" valueType="num">
                                      <p:cBhvr>
                                        <p:cTn id="76" dur="5000"/>
                                        <p:tgtEl>
                                          <p:spTgt spid="4"/>
                                        </p:tgtEl>
                                        <p:attrNameLst>
                                          <p:attrName>ppt_y</p:attrName>
                                        </p:attrNameLst>
                                      </p:cBhvr>
                                      <p:tavLst>
                                        <p:tav tm="0">
                                          <p:val>
                                            <p:strVal val="ppt_y"/>
                                          </p:val>
                                        </p:tav>
                                        <p:tav tm="100000">
                                          <p:val>
                                            <p:fltVal val="0.5"/>
                                          </p:val>
                                        </p:tav>
                                      </p:tavLst>
                                    </p:anim>
                                    <p:set>
                                      <p:cBhvr>
                                        <p:cTn id="77" dur="1" fill="hold">
                                          <p:stCondLst>
                                            <p:cond delay="4999"/>
                                          </p:stCondLst>
                                        </p:cTn>
                                        <p:tgtEl>
                                          <p:spTgt spid="4"/>
                                        </p:tgtEl>
                                        <p:attrNameLst>
                                          <p:attrName>style.visibility</p:attrName>
                                        </p:attrNameLst>
                                      </p:cBhvr>
                                      <p:to>
                                        <p:strVal val="hidden"/>
                                      </p:to>
                                    </p:set>
                                  </p:childTnLst>
                                </p:cTn>
                              </p:par>
                              <p:par>
                                <p:cTn id="78" presetID="23" presetClass="exit" presetSubtype="544" fill="hold" grpId="1" nodeType="withEffect">
                                  <p:stCondLst>
                                    <p:cond delay="0"/>
                                  </p:stCondLst>
                                  <p:iterate type="lt">
                                    <p:tmPct val="10000"/>
                                  </p:iterate>
                                  <p:childTnLst>
                                    <p:anim calcmode="lin" valueType="num">
                                      <p:cBhvr>
                                        <p:cTn id="79" dur="5000"/>
                                        <p:tgtEl>
                                          <p:spTgt spid="16"/>
                                        </p:tgtEl>
                                        <p:attrNameLst>
                                          <p:attrName>ppt_w</p:attrName>
                                        </p:attrNameLst>
                                      </p:cBhvr>
                                      <p:tavLst>
                                        <p:tav tm="0">
                                          <p:val>
                                            <p:strVal val="ppt_w"/>
                                          </p:val>
                                        </p:tav>
                                        <p:tav tm="100000">
                                          <p:val>
                                            <p:fltVal val="0"/>
                                          </p:val>
                                        </p:tav>
                                      </p:tavLst>
                                    </p:anim>
                                    <p:anim calcmode="lin" valueType="num">
                                      <p:cBhvr>
                                        <p:cTn id="80" dur="5000"/>
                                        <p:tgtEl>
                                          <p:spTgt spid="16"/>
                                        </p:tgtEl>
                                        <p:attrNameLst>
                                          <p:attrName>ppt_h</p:attrName>
                                        </p:attrNameLst>
                                      </p:cBhvr>
                                      <p:tavLst>
                                        <p:tav tm="0">
                                          <p:val>
                                            <p:strVal val="ppt_h"/>
                                          </p:val>
                                        </p:tav>
                                        <p:tav tm="100000">
                                          <p:val>
                                            <p:fltVal val="0"/>
                                          </p:val>
                                        </p:tav>
                                      </p:tavLst>
                                    </p:anim>
                                    <p:anim calcmode="lin" valueType="num">
                                      <p:cBhvr>
                                        <p:cTn id="81" dur="5000"/>
                                        <p:tgtEl>
                                          <p:spTgt spid="16"/>
                                        </p:tgtEl>
                                        <p:attrNameLst>
                                          <p:attrName>ppt_x</p:attrName>
                                        </p:attrNameLst>
                                      </p:cBhvr>
                                      <p:tavLst>
                                        <p:tav tm="0">
                                          <p:val>
                                            <p:strVal val="ppt_x"/>
                                          </p:val>
                                        </p:tav>
                                        <p:tav tm="100000">
                                          <p:val>
                                            <p:fltVal val="0.5"/>
                                          </p:val>
                                        </p:tav>
                                      </p:tavLst>
                                    </p:anim>
                                    <p:anim calcmode="lin" valueType="num">
                                      <p:cBhvr>
                                        <p:cTn id="82" dur="5000"/>
                                        <p:tgtEl>
                                          <p:spTgt spid="16"/>
                                        </p:tgtEl>
                                        <p:attrNameLst>
                                          <p:attrName>ppt_y</p:attrName>
                                        </p:attrNameLst>
                                      </p:cBhvr>
                                      <p:tavLst>
                                        <p:tav tm="0">
                                          <p:val>
                                            <p:strVal val="ppt_y"/>
                                          </p:val>
                                        </p:tav>
                                        <p:tav tm="100000">
                                          <p:val>
                                            <p:fltVal val="0.5"/>
                                          </p:val>
                                        </p:tav>
                                      </p:tavLst>
                                    </p:anim>
                                    <p:set>
                                      <p:cBhvr>
                                        <p:cTn id="83" dur="1" fill="hold">
                                          <p:stCondLst>
                                            <p:cond delay="4999"/>
                                          </p:stCondLst>
                                        </p:cTn>
                                        <p:tgtEl>
                                          <p:spTgt spid="16"/>
                                        </p:tgtEl>
                                        <p:attrNameLst>
                                          <p:attrName>style.visibility</p:attrName>
                                        </p:attrNameLst>
                                      </p:cBhvr>
                                      <p:to>
                                        <p:strVal val="hidden"/>
                                      </p:to>
                                    </p:set>
                                  </p:childTnLst>
                                </p:cTn>
                              </p:par>
                              <p:par>
                                <p:cTn id="84" presetID="23" presetClass="exit" presetSubtype="544" fill="hold" nodeType="withEffect">
                                  <p:stCondLst>
                                    <p:cond delay="0"/>
                                  </p:stCondLst>
                                  <p:iterate type="lt">
                                    <p:tmPct val="10000"/>
                                  </p:iterate>
                                  <p:childTnLst>
                                    <p:anim calcmode="lin" valueType="num">
                                      <p:cBhvr>
                                        <p:cTn id="85" dur="5000"/>
                                        <p:tgtEl>
                                          <p:spTgt spid="23"/>
                                        </p:tgtEl>
                                        <p:attrNameLst>
                                          <p:attrName>ppt_w</p:attrName>
                                        </p:attrNameLst>
                                      </p:cBhvr>
                                      <p:tavLst>
                                        <p:tav tm="0">
                                          <p:val>
                                            <p:strVal val="ppt_w"/>
                                          </p:val>
                                        </p:tav>
                                        <p:tav tm="100000">
                                          <p:val>
                                            <p:fltVal val="0"/>
                                          </p:val>
                                        </p:tav>
                                      </p:tavLst>
                                    </p:anim>
                                    <p:anim calcmode="lin" valueType="num">
                                      <p:cBhvr>
                                        <p:cTn id="86" dur="5000"/>
                                        <p:tgtEl>
                                          <p:spTgt spid="23"/>
                                        </p:tgtEl>
                                        <p:attrNameLst>
                                          <p:attrName>ppt_h</p:attrName>
                                        </p:attrNameLst>
                                      </p:cBhvr>
                                      <p:tavLst>
                                        <p:tav tm="0">
                                          <p:val>
                                            <p:strVal val="ppt_h"/>
                                          </p:val>
                                        </p:tav>
                                        <p:tav tm="100000">
                                          <p:val>
                                            <p:fltVal val="0"/>
                                          </p:val>
                                        </p:tav>
                                      </p:tavLst>
                                    </p:anim>
                                    <p:anim calcmode="lin" valueType="num">
                                      <p:cBhvr>
                                        <p:cTn id="87" dur="5000"/>
                                        <p:tgtEl>
                                          <p:spTgt spid="23"/>
                                        </p:tgtEl>
                                        <p:attrNameLst>
                                          <p:attrName>ppt_x</p:attrName>
                                        </p:attrNameLst>
                                      </p:cBhvr>
                                      <p:tavLst>
                                        <p:tav tm="0">
                                          <p:val>
                                            <p:strVal val="ppt_x"/>
                                          </p:val>
                                        </p:tav>
                                        <p:tav tm="100000">
                                          <p:val>
                                            <p:fltVal val="0.5"/>
                                          </p:val>
                                        </p:tav>
                                      </p:tavLst>
                                    </p:anim>
                                    <p:anim calcmode="lin" valueType="num">
                                      <p:cBhvr>
                                        <p:cTn id="88" dur="5000"/>
                                        <p:tgtEl>
                                          <p:spTgt spid="23"/>
                                        </p:tgtEl>
                                        <p:attrNameLst>
                                          <p:attrName>ppt_y</p:attrName>
                                        </p:attrNameLst>
                                      </p:cBhvr>
                                      <p:tavLst>
                                        <p:tav tm="0">
                                          <p:val>
                                            <p:strVal val="ppt_y"/>
                                          </p:val>
                                        </p:tav>
                                        <p:tav tm="100000">
                                          <p:val>
                                            <p:fltVal val="0.5"/>
                                          </p:val>
                                        </p:tav>
                                      </p:tavLst>
                                    </p:anim>
                                    <p:set>
                                      <p:cBhvr>
                                        <p:cTn id="89" dur="1" fill="hold">
                                          <p:stCondLst>
                                            <p:cond delay="4999"/>
                                          </p:stCondLst>
                                        </p:cTn>
                                        <p:tgtEl>
                                          <p:spTgt spid="23"/>
                                        </p:tgtEl>
                                        <p:attrNameLst>
                                          <p:attrName>style.visibility</p:attrName>
                                        </p:attrNameLst>
                                      </p:cBhvr>
                                      <p:to>
                                        <p:strVal val="hidden"/>
                                      </p:to>
                                    </p:set>
                                  </p:childTnLst>
                                </p:cTn>
                              </p:par>
                              <p:par>
                                <p:cTn id="90" presetID="23" presetClass="exit" presetSubtype="544" fill="hold" grpId="1" nodeType="withEffect">
                                  <p:stCondLst>
                                    <p:cond delay="0"/>
                                  </p:stCondLst>
                                  <p:iterate type="lt">
                                    <p:tmPct val="10000"/>
                                  </p:iterate>
                                  <p:childTnLst>
                                    <p:anim calcmode="lin" valueType="num">
                                      <p:cBhvr>
                                        <p:cTn id="91" dur="5000"/>
                                        <p:tgtEl>
                                          <p:spTgt spid="6"/>
                                        </p:tgtEl>
                                        <p:attrNameLst>
                                          <p:attrName>ppt_w</p:attrName>
                                        </p:attrNameLst>
                                      </p:cBhvr>
                                      <p:tavLst>
                                        <p:tav tm="0">
                                          <p:val>
                                            <p:strVal val="ppt_w"/>
                                          </p:val>
                                        </p:tav>
                                        <p:tav tm="100000">
                                          <p:val>
                                            <p:fltVal val="0"/>
                                          </p:val>
                                        </p:tav>
                                      </p:tavLst>
                                    </p:anim>
                                    <p:anim calcmode="lin" valueType="num">
                                      <p:cBhvr>
                                        <p:cTn id="92" dur="5000"/>
                                        <p:tgtEl>
                                          <p:spTgt spid="6"/>
                                        </p:tgtEl>
                                        <p:attrNameLst>
                                          <p:attrName>ppt_h</p:attrName>
                                        </p:attrNameLst>
                                      </p:cBhvr>
                                      <p:tavLst>
                                        <p:tav tm="0">
                                          <p:val>
                                            <p:strVal val="ppt_h"/>
                                          </p:val>
                                        </p:tav>
                                        <p:tav tm="100000">
                                          <p:val>
                                            <p:fltVal val="0"/>
                                          </p:val>
                                        </p:tav>
                                      </p:tavLst>
                                    </p:anim>
                                    <p:anim calcmode="lin" valueType="num">
                                      <p:cBhvr>
                                        <p:cTn id="93" dur="5000"/>
                                        <p:tgtEl>
                                          <p:spTgt spid="6"/>
                                        </p:tgtEl>
                                        <p:attrNameLst>
                                          <p:attrName>ppt_x</p:attrName>
                                        </p:attrNameLst>
                                      </p:cBhvr>
                                      <p:tavLst>
                                        <p:tav tm="0">
                                          <p:val>
                                            <p:strVal val="ppt_x"/>
                                          </p:val>
                                        </p:tav>
                                        <p:tav tm="100000">
                                          <p:val>
                                            <p:fltVal val="0.5"/>
                                          </p:val>
                                        </p:tav>
                                      </p:tavLst>
                                    </p:anim>
                                    <p:anim calcmode="lin" valueType="num">
                                      <p:cBhvr>
                                        <p:cTn id="94" dur="5000"/>
                                        <p:tgtEl>
                                          <p:spTgt spid="6"/>
                                        </p:tgtEl>
                                        <p:attrNameLst>
                                          <p:attrName>ppt_y</p:attrName>
                                        </p:attrNameLst>
                                      </p:cBhvr>
                                      <p:tavLst>
                                        <p:tav tm="0">
                                          <p:val>
                                            <p:strVal val="ppt_y"/>
                                          </p:val>
                                        </p:tav>
                                        <p:tav tm="100000">
                                          <p:val>
                                            <p:fltVal val="0.5"/>
                                          </p:val>
                                        </p:tav>
                                      </p:tavLst>
                                    </p:anim>
                                    <p:set>
                                      <p:cBhvr>
                                        <p:cTn id="95" dur="1" fill="hold">
                                          <p:stCondLst>
                                            <p:cond delay="4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 grpId="0"/>
      <p:bldP spid="2" grpId="1"/>
      <p:bldP spid="3" grpId="0"/>
      <p:bldP spid="3" grpId="1"/>
      <p:bldP spid="4" grpId="0"/>
      <p:bldP spid="4" grpId="1"/>
      <p:bldP spid="5" grpId="0"/>
      <p:bldP spid="5" grpId="1"/>
      <p:bldP spid="16" grpId="0"/>
      <p:bldP spid="16" grpId="1"/>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AAFF0-12EE-403C-9C96-0354EDEFF153}"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15</a:t>
            </a:fld>
            <a:endParaRPr lang="en-US"/>
          </a:p>
        </p:txBody>
      </p:sp>
      <p:sp>
        <p:nvSpPr>
          <p:cNvPr id="6" name="TextBox 5"/>
          <p:cNvSpPr txBox="1"/>
          <p:nvPr/>
        </p:nvSpPr>
        <p:spPr>
          <a:xfrm>
            <a:off x="687211" y="1264525"/>
            <a:ext cx="9845842" cy="5529323"/>
          </a:xfrm>
          <a:prstGeom prst="rect">
            <a:avLst/>
          </a:prstGeom>
          <a:noFill/>
          <a:ln w="38100">
            <a:noFill/>
          </a:ln>
        </p:spPr>
        <p:txBody>
          <a:bodyPr wrap="square" rtlCol="0">
            <a:prstTxWarp prst="textCirclePour">
              <a:avLst/>
            </a:prstTxWarp>
            <a:spAutoFit/>
          </a:bodyPr>
          <a:lstStyle/>
          <a:p>
            <a:r>
              <a:rPr lang="bn-BD" sz="3200" dirty="0" smtClean="0">
                <a:solidFill>
                  <a:srgbClr val="009999"/>
                </a:solidFill>
              </a:rPr>
              <a:t>পাঠ্যাংশঃ </a:t>
            </a:r>
            <a:r>
              <a:rPr lang="bn-BD" sz="3200" dirty="0" smtClean="0">
                <a:latin typeface="NikoshBAN" pitchFamily="2" charset="0"/>
                <a:cs typeface="NikoshBAN" pitchFamily="2" charset="0"/>
              </a:rPr>
              <a:t>“রুবির ভাই </a:t>
            </a:r>
            <a:r>
              <a:rPr lang="bn-BD" sz="3200" dirty="0" smtClean="0">
                <a:latin typeface="NikoshBAN" pitchFamily="2" charset="0"/>
                <a:cs typeface="NikoshBAN" pitchFamily="2" charset="0"/>
              </a:rPr>
              <a:t>অমি...পুরো </a:t>
            </a:r>
            <a:r>
              <a:rPr lang="bn-BD" sz="3200" dirty="0" smtClean="0">
                <a:latin typeface="NikoshBAN" pitchFamily="2" charset="0"/>
                <a:cs typeface="NikoshBAN" pitchFamily="2" charset="0"/>
              </a:rPr>
              <a:t>বাগান হেসে ওঠে।” </a:t>
            </a:r>
            <a:endParaRPr lang="en-US" sz="3200" dirty="0"/>
          </a:p>
        </p:txBody>
      </p:sp>
      <p:sp>
        <p:nvSpPr>
          <p:cNvPr id="8" name="TextBox 7"/>
          <p:cNvSpPr txBox="1"/>
          <p:nvPr/>
        </p:nvSpPr>
        <p:spPr>
          <a:xfrm>
            <a:off x="10274943" y="346758"/>
            <a:ext cx="1641231" cy="369332"/>
          </a:xfrm>
          <a:prstGeom prst="rect">
            <a:avLst/>
          </a:prstGeom>
          <a:noFill/>
        </p:spPr>
        <p:txBody>
          <a:bodyPr wrap="square" rtlCol="0">
            <a:spAutoFit/>
          </a:bodyPr>
          <a:lstStyle/>
          <a:p>
            <a:r>
              <a:rPr lang="bn-BD" dirty="0" smtClean="0"/>
              <a:t>সময়ঃ  ০১ মিনিট</a:t>
            </a:r>
            <a:endParaRPr lang="en-US" dirty="0"/>
          </a:p>
        </p:txBody>
      </p:sp>
      <p:grpSp>
        <p:nvGrpSpPr>
          <p:cNvPr id="5" name="Group 4"/>
          <p:cNvGrpSpPr/>
          <p:nvPr/>
        </p:nvGrpSpPr>
        <p:grpSpPr>
          <a:xfrm>
            <a:off x="3324884" y="2422715"/>
            <a:ext cx="4087802" cy="2775445"/>
            <a:chOff x="3112850" y="2423719"/>
            <a:chExt cx="4087802" cy="2775445"/>
          </a:xfrm>
        </p:grpSpPr>
        <p:grpSp>
          <p:nvGrpSpPr>
            <p:cNvPr id="10" name="Group 9"/>
            <p:cNvGrpSpPr/>
            <p:nvPr/>
          </p:nvGrpSpPr>
          <p:grpSpPr>
            <a:xfrm>
              <a:off x="3112850" y="2423719"/>
              <a:ext cx="4087802" cy="2775445"/>
              <a:chOff x="3789467" y="2981723"/>
              <a:chExt cx="3772667" cy="209185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467" y="2981723"/>
                <a:ext cx="3734740" cy="20918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p:nvPr/>
            </p:nvSpPr>
            <p:spPr>
              <a:xfrm>
                <a:off x="5450514" y="3373954"/>
                <a:ext cx="2111620" cy="584775"/>
              </a:xfrm>
              <a:prstGeom prst="rect">
                <a:avLst/>
              </a:prstGeom>
              <a:noFill/>
              <a:ln w="38100">
                <a:noFill/>
              </a:ln>
            </p:spPr>
            <p:txBody>
              <a:bodyPr wrap="square" rtlCol="0">
                <a:spAutoFit/>
                <a:scene3d>
                  <a:camera prst="isometricLeftDown"/>
                  <a:lightRig rig="threePt" dir="t"/>
                </a:scene3d>
              </a:bodyPr>
              <a:lstStyle/>
              <a:p>
                <a:r>
                  <a:rPr lang="bn-BD" sz="3200" dirty="0" smtClean="0">
                    <a:blipFill>
                      <a:blip r:embed="rId4"/>
                      <a:tile tx="0" ty="0" sx="100000" sy="100000" flip="none" algn="tl"/>
                    </a:blipFill>
                  </a:rPr>
                  <a:t>বাড়ির কাজঃ</a:t>
                </a:r>
                <a:endParaRPr lang="en-US" sz="3200" dirty="0">
                  <a:blipFill>
                    <a:blip r:embed="rId4"/>
                    <a:tile tx="0" ty="0" sx="100000" sy="100000" flip="none" algn="tl"/>
                  </a:blipFill>
                </a:endParaRPr>
              </a:p>
            </p:txBody>
          </p:sp>
          <p:sp>
            <p:nvSpPr>
              <p:cNvPr id="15" name="TextBox 14"/>
              <p:cNvSpPr txBox="1"/>
              <p:nvPr/>
            </p:nvSpPr>
            <p:spPr>
              <a:xfrm>
                <a:off x="4431021" y="3289609"/>
                <a:ext cx="2111620" cy="584775"/>
              </a:xfrm>
              <a:prstGeom prst="rect">
                <a:avLst/>
              </a:prstGeom>
              <a:noFill/>
              <a:ln w="38100">
                <a:noFill/>
              </a:ln>
            </p:spPr>
            <p:txBody>
              <a:bodyPr wrap="square" rtlCol="0">
                <a:spAutoFit/>
                <a:scene3d>
                  <a:camera prst="isometricOffAxis2Right"/>
                  <a:lightRig rig="threePt" dir="t"/>
                </a:scene3d>
              </a:bodyPr>
              <a:lstStyle/>
              <a:p>
                <a:r>
                  <a:rPr lang="bn-BD" sz="3200" dirty="0" smtClean="0">
                    <a:blipFill>
                      <a:blip r:embed="rId4"/>
                      <a:tile tx="0" ty="0" sx="100000" sy="100000" flip="none" algn="tl"/>
                    </a:blipFill>
                  </a:rPr>
                  <a:t>বাড়ির কাজঃ</a:t>
                </a:r>
                <a:endParaRPr lang="en-US" sz="3200" dirty="0">
                  <a:blipFill>
                    <a:blip r:embed="rId4"/>
                    <a:tile tx="0" ty="0" sx="100000" sy="100000" flip="none" algn="tl"/>
                  </a:blipFill>
                </a:endParaRPr>
              </a:p>
            </p:txBody>
          </p:sp>
        </p:gr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10146" t="28601" r="14283" b="21729"/>
            <a:stretch/>
          </p:blipFill>
          <p:spPr>
            <a:xfrm>
              <a:off x="3666943" y="2832219"/>
              <a:ext cx="646570" cy="386788"/>
            </a:xfrm>
            <a:prstGeom prst="rect">
              <a:avLst/>
            </a:prstGeom>
          </p:spPr>
        </p:pic>
      </p:grpSp>
      <p:sp>
        <p:nvSpPr>
          <p:cNvPr id="13" name="32-Point Star 12"/>
          <p:cNvSpPr/>
          <p:nvPr/>
        </p:nvSpPr>
        <p:spPr>
          <a:xfrm>
            <a:off x="9067253" y="1325445"/>
            <a:ext cx="2028305" cy="1506774"/>
          </a:xfrm>
          <a:prstGeom prst="star32">
            <a:avLst/>
          </a:prstGeom>
          <a:gradFill flip="none" rotWithShape="1">
            <a:gsLst>
              <a:gs pos="56000">
                <a:schemeClr val="bg1"/>
              </a:gs>
              <a:gs pos="25000">
                <a:schemeClr val="accent6">
                  <a:lumMod val="40000"/>
                  <a:lumOff val="60000"/>
                </a:schemeClr>
              </a:gs>
              <a:gs pos="97000">
                <a:srgbClr val="7030A0"/>
              </a:gs>
              <a:gs pos="49000">
                <a:schemeClr val="accent6">
                  <a:lumMod val="60000"/>
                </a:schemeClr>
              </a:gs>
            </a:gsLst>
            <a:path path="shap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Tree>
    <p:extLst>
      <p:ext uri="{BB962C8B-B14F-4D97-AF65-F5344CB8AC3E}">
        <p14:creationId xmlns:p14="http://schemas.microsoft.com/office/powerpoint/2010/main" val="2697136047"/>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iterate type="lt">
                                    <p:tmPct val="0"/>
                                  </p:iterate>
                                  <p:childTnLst>
                                    <p:set>
                                      <p:cBhvr>
                                        <p:cTn id="21" dur="1" fill="hold">
                                          <p:stCondLst>
                                            <p:cond delay="0"/>
                                          </p:stCondLst>
                                        </p:cTn>
                                        <p:tgtEl>
                                          <p:spTgt spid="6"/>
                                        </p:tgtEl>
                                        <p:attrNameLst>
                                          <p:attrName>style.visibility</p:attrName>
                                        </p:attrNameLst>
                                      </p:cBhvr>
                                      <p:to>
                                        <p:strVal val="visible"/>
                                      </p:to>
                                    </p:set>
                                    <p:animEffect transition="in" filter="fade">
                                      <p:cBhvr>
                                        <p:cTn id="22" dur="5000"/>
                                        <p:tgtEl>
                                          <p:spTgt spid="6"/>
                                        </p:tgtEl>
                                      </p:cBhvr>
                                    </p:animEffect>
                                    <p:anim calcmode="lin" valueType="num">
                                      <p:cBhvr>
                                        <p:cTn id="23" dur="5000" fill="hold"/>
                                        <p:tgtEl>
                                          <p:spTgt spid="6"/>
                                        </p:tgtEl>
                                        <p:attrNameLst>
                                          <p:attrName>ppt_x</p:attrName>
                                        </p:attrNameLst>
                                      </p:cBhvr>
                                      <p:tavLst>
                                        <p:tav tm="0">
                                          <p:val>
                                            <p:strVal val="#ppt_x"/>
                                          </p:val>
                                        </p:tav>
                                        <p:tav tm="100000">
                                          <p:val>
                                            <p:strVal val="#ppt_x"/>
                                          </p:val>
                                        </p:tav>
                                      </p:tavLst>
                                    </p:anim>
                                    <p:anim calcmode="lin" valueType="num">
                                      <p:cBhvr>
                                        <p:cTn id="24" dur="5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5000"/>
                                        <p:tgtEl>
                                          <p:spTgt spid="8"/>
                                        </p:tgtEl>
                                      </p:cBhvr>
                                    </p:animEffect>
                                    <p:anim calcmode="lin" valueType="num">
                                      <p:cBhvr>
                                        <p:cTn id="28" dur="5000" fill="hold"/>
                                        <p:tgtEl>
                                          <p:spTgt spid="8"/>
                                        </p:tgtEl>
                                        <p:attrNameLst>
                                          <p:attrName>ppt_x</p:attrName>
                                        </p:attrNameLst>
                                      </p:cBhvr>
                                      <p:tavLst>
                                        <p:tav tm="0">
                                          <p:val>
                                            <p:strVal val="#ppt_x"/>
                                          </p:val>
                                        </p:tav>
                                        <p:tav tm="100000">
                                          <p:val>
                                            <p:strVal val="#ppt_x"/>
                                          </p:val>
                                        </p:tav>
                                      </p:tavLst>
                                    </p:anim>
                                    <p:anim calcmode="lin" valueType="num">
                                      <p:cBhvr>
                                        <p:cTn id="29" dur="5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iterate type="lt">
                                    <p:tmPct val="0"/>
                                  </p:iterate>
                                  <p:childTnLst>
                                    <p:set>
                                      <p:cBhvr>
                                        <p:cTn id="31" dur="1" fill="hold">
                                          <p:stCondLst>
                                            <p:cond delay="0"/>
                                          </p:stCondLst>
                                        </p:cTn>
                                        <p:tgtEl>
                                          <p:spTgt spid="5"/>
                                        </p:tgtEl>
                                        <p:attrNameLst>
                                          <p:attrName>style.visibility</p:attrName>
                                        </p:attrNameLst>
                                      </p:cBhvr>
                                      <p:to>
                                        <p:strVal val="visible"/>
                                      </p:to>
                                    </p:set>
                                    <p:animEffect transition="in" filter="fade">
                                      <p:cBhvr>
                                        <p:cTn id="32" dur="5000"/>
                                        <p:tgtEl>
                                          <p:spTgt spid="5"/>
                                        </p:tgtEl>
                                      </p:cBhvr>
                                    </p:animEffect>
                                    <p:anim calcmode="lin" valueType="num">
                                      <p:cBhvr>
                                        <p:cTn id="33" dur="5000" fill="hold"/>
                                        <p:tgtEl>
                                          <p:spTgt spid="5"/>
                                        </p:tgtEl>
                                        <p:attrNameLst>
                                          <p:attrName>ppt_x</p:attrName>
                                        </p:attrNameLst>
                                      </p:cBhvr>
                                      <p:tavLst>
                                        <p:tav tm="0">
                                          <p:val>
                                            <p:strVal val="#ppt_x"/>
                                          </p:val>
                                        </p:tav>
                                        <p:tav tm="100000">
                                          <p:val>
                                            <p:strVal val="#ppt_x"/>
                                          </p:val>
                                        </p:tav>
                                      </p:tavLst>
                                    </p:anim>
                                    <p:anim calcmode="lin" valueType="num">
                                      <p:cBhvr>
                                        <p:cTn id="34" dur="5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xit" presetSubtype="9" fill="hold" grpId="1" nodeType="clickEffect">
                                  <p:stCondLst>
                                    <p:cond delay="0"/>
                                  </p:stCondLst>
                                  <p:iterate type="lt">
                                    <p:tmPct val="0"/>
                                  </p:iterate>
                                  <p:childTnLst>
                                    <p:anim calcmode="lin" valueType="num">
                                      <p:cBhvr additive="base">
                                        <p:cTn id="38" dur="5000"/>
                                        <p:tgtEl>
                                          <p:spTgt spid="2"/>
                                        </p:tgtEl>
                                        <p:attrNameLst>
                                          <p:attrName>ppt_x</p:attrName>
                                        </p:attrNameLst>
                                      </p:cBhvr>
                                      <p:tavLst>
                                        <p:tav tm="0">
                                          <p:val>
                                            <p:strVal val="ppt_x"/>
                                          </p:val>
                                        </p:tav>
                                        <p:tav tm="100000">
                                          <p:val>
                                            <p:strVal val="0-ppt_w/2"/>
                                          </p:val>
                                        </p:tav>
                                      </p:tavLst>
                                    </p:anim>
                                    <p:anim calcmode="lin" valueType="num">
                                      <p:cBhvr additive="base">
                                        <p:cTn id="39" dur="5000"/>
                                        <p:tgtEl>
                                          <p:spTgt spid="2"/>
                                        </p:tgtEl>
                                        <p:attrNameLst>
                                          <p:attrName>ppt_y</p:attrName>
                                        </p:attrNameLst>
                                      </p:cBhvr>
                                      <p:tavLst>
                                        <p:tav tm="0">
                                          <p:val>
                                            <p:strVal val="ppt_y"/>
                                          </p:val>
                                        </p:tav>
                                        <p:tav tm="100000">
                                          <p:val>
                                            <p:strVal val="0-ppt_h/2"/>
                                          </p:val>
                                        </p:tav>
                                      </p:tavLst>
                                    </p:anim>
                                    <p:set>
                                      <p:cBhvr>
                                        <p:cTn id="40" dur="1" fill="hold">
                                          <p:stCondLst>
                                            <p:cond delay="4999"/>
                                          </p:stCondLst>
                                        </p:cTn>
                                        <p:tgtEl>
                                          <p:spTgt spid="2"/>
                                        </p:tgtEl>
                                        <p:attrNameLst>
                                          <p:attrName>style.visibility</p:attrName>
                                        </p:attrNameLst>
                                      </p:cBhvr>
                                      <p:to>
                                        <p:strVal val="hidden"/>
                                      </p:to>
                                    </p:set>
                                  </p:childTnLst>
                                </p:cTn>
                              </p:par>
                              <p:par>
                                <p:cTn id="41" presetID="2" presetClass="exit" presetSubtype="9" fill="hold" grpId="1" nodeType="withEffect">
                                  <p:stCondLst>
                                    <p:cond delay="0"/>
                                  </p:stCondLst>
                                  <p:iterate type="lt">
                                    <p:tmPct val="0"/>
                                  </p:iterate>
                                  <p:childTnLst>
                                    <p:anim calcmode="lin" valueType="num">
                                      <p:cBhvr additive="base">
                                        <p:cTn id="42" dur="5000"/>
                                        <p:tgtEl>
                                          <p:spTgt spid="3"/>
                                        </p:tgtEl>
                                        <p:attrNameLst>
                                          <p:attrName>ppt_x</p:attrName>
                                        </p:attrNameLst>
                                      </p:cBhvr>
                                      <p:tavLst>
                                        <p:tav tm="0">
                                          <p:val>
                                            <p:strVal val="ppt_x"/>
                                          </p:val>
                                        </p:tav>
                                        <p:tav tm="100000">
                                          <p:val>
                                            <p:strVal val="0-ppt_w/2"/>
                                          </p:val>
                                        </p:tav>
                                      </p:tavLst>
                                    </p:anim>
                                    <p:anim calcmode="lin" valueType="num">
                                      <p:cBhvr additive="base">
                                        <p:cTn id="43" dur="5000"/>
                                        <p:tgtEl>
                                          <p:spTgt spid="3"/>
                                        </p:tgtEl>
                                        <p:attrNameLst>
                                          <p:attrName>ppt_y</p:attrName>
                                        </p:attrNameLst>
                                      </p:cBhvr>
                                      <p:tavLst>
                                        <p:tav tm="0">
                                          <p:val>
                                            <p:strVal val="ppt_y"/>
                                          </p:val>
                                        </p:tav>
                                        <p:tav tm="100000">
                                          <p:val>
                                            <p:strVal val="0-ppt_h/2"/>
                                          </p:val>
                                        </p:tav>
                                      </p:tavLst>
                                    </p:anim>
                                    <p:set>
                                      <p:cBhvr>
                                        <p:cTn id="44" dur="1" fill="hold">
                                          <p:stCondLst>
                                            <p:cond delay="4999"/>
                                          </p:stCondLst>
                                        </p:cTn>
                                        <p:tgtEl>
                                          <p:spTgt spid="3"/>
                                        </p:tgtEl>
                                        <p:attrNameLst>
                                          <p:attrName>style.visibility</p:attrName>
                                        </p:attrNameLst>
                                      </p:cBhvr>
                                      <p:to>
                                        <p:strVal val="hidden"/>
                                      </p:to>
                                    </p:set>
                                  </p:childTnLst>
                                </p:cTn>
                              </p:par>
                              <p:par>
                                <p:cTn id="45" presetID="2" presetClass="exit" presetSubtype="9" fill="hold" grpId="1" nodeType="withEffect">
                                  <p:stCondLst>
                                    <p:cond delay="0"/>
                                  </p:stCondLst>
                                  <p:iterate type="lt">
                                    <p:tmPct val="0"/>
                                  </p:iterate>
                                  <p:childTnLst>
                                    <p:anim calcmode="lin" valueType="num">
                                      <p:cBhvr additive="base">
                                        <p:cTn id="46" dur="5000"/>
                                        <p:tgtEl>
                                          <p:spTgt spid="4"/>
                                        </p:tgtEl>
                                        <p:attrNameLst>
                                          <p:attrName>ppt_x</p:attrName>
                                        </p:attrNameLst>
                                      </p:cBhvr>
                                      <p:tavLst>
                                        <p:tav tm="0">
                                          <p:val>
                                            <p:strVal val="ppt_x"/>
                                          </p:val>
                                        </p:tav>
                                        <p:tav tm="100000">
                                          <p:val>
                                            <p:strVal val="0-ppt_w/2"/>
                                          </p:val>
                                        </p:tav>
                                      </p:tavLst>
                                    </p:anim>
                                    <p:anim calcmode="lin" valueType="num">
                                      <p:cBhvr additive="base">
                                        <p:cTn id="47" dur="5000"/>
                                        <p:tgtEl>
                                          <p:spTgt spid="4"/>
                                        </p:tgtEl>
                                        <p:attrNameLst>
                                          <p:attrName>ppt_y</p:attrName>
                                        </p:attrNameLst>
                                      </p:cBhvr>
                                      <p:tavLst>
                                        <p:tav tm="0">
                                          <p:val>
                                            <p:strVal val="ppt_y"/>
                                          </p:val>
                                        </p:tav>
                                        <p:tav tm="100000">
                                          <p:val>
                                            <p:strVal val="0-ppt_h/2"/>
                                          </p:val>
                                        </p:tav>
                                      </p:tavLst>
                                    </p:anim>
                                    <p:set>
                                      <p:cBhvr>
                                        <p:cTn id="48" dur="1" fill="hold">
                                          <p:stCondLst>
                                            <p:cond delay="4999"/>
                                          </p:stCondLst>
                                        </p:cTn>
                                        <p:tgtEl>
                                          <p:spTgt spid="4"/>
                                        </p:tgtEl>
                                        <p:attrNameLst>
                                          <p:attrName>style.visibility</p:attrName>
                                        </p:attrNameLst>
                                      </p:cBhvr>
                                      <p:to>
                                        <p:strVal val="hidden"/>
                                      </p:to>
                                    </p:set>
                                  </p:childTnLst>
                                </p:cTn>
                              </p:par>
                              <p:par>
                                <p:cTn id="49" presetID="2" presetClass="exit" presetSubtype="9" fill="hold" grpId="1" nodeType="withEffect">
                                  <p:stCondLst>
                                    <p:cond delay="0"/>
                                  </p:stCondLst>
                                  <p:iterate type="lt">
                                    <p:tmPct val="0"/>
                                  </p:iterate>
                                  <p:childTnLst>
                                    <p:anim calcmode="lin" valueType="num">
                                      <p:cBhvr additive="base">
                                        <p:cTn id="50" dur="5000"/>
                                        <p:tgtEl>
                                          <p:spTgt spid="6"/>
                                        </p:tgtEl>
                                        <p:attrNameLst>
                                          <p:attrName>ppt_x</p:attrName>
                                        </p:attrNameLst>
                                      </p:cBhvr>
                                      <p:tavLst>
                                        <p:tav tm="0">
                                          <p:val>
                                            <p:strVal val="ppt_x"/>
                                          </p:val>
                                        </p:tav>
                                        <p:tav tm="100000">
                                          <p:val>
                                            <p:strVal val="0-ppt_w/2"/>
                                          </p:val>
                                        </p:tav>
                                      </p:tavLst>
                                    </p:anim>
                                    <p:anim calcmode="lin" valueType="num">
                                      <p:cBhvr additive="base">
                                        <p:cTn id="51" dur="5000"/>
                                        <p:tgtEl>
                                          <p:spTgt spid="6"/>
                                        </p:tgtEl>
                                        <p:attrNameLst>
                                          <p:attrName>ppt_y</p:attrName>
                                        </p:attrNameLst>
                                      </p:cBhvr>
                                      <p:tavLst>
                                        <p:tav tm="0">
                                          <p:val>
                                            <p:strVal val="ppt_y"/>
                                          </p:val>
                                        </p:tav>
                                        <p:tav tm="100000">
                                          <p:val>
                                            <p:strVal val="0-ppt_h/2"/>
                                          </p:val>
                                        </p:tav>
                                      </p:tavLst>
                                    </p:anim>
                                    <p:set>
                                      <p:cBhvr>
                                        <p:cTn id="52" dur="1" fill="hold">
                                          <p:stCondLst>
                                            <p:cond delay="4999"/>
                                          </p:stCondLst>
                                        </p:cTn>
                                        <p:tgtEl>
                                          <p:spTgt spid="6"/>
                                        </p:tgtEl>
                                        <p:attrNameLst>
                                          <p:attrName>style.visibility</p:attrName>
                                        </p:attrNameLst>
                                      </p:cBhvr>
                                      <p:to>
                                        <p:strVal val="hidden"/>
                                      </p:to>
                                    </p:set>
                                  </p:childTnLst>
                                </p:cTn>
                              </p:par>
                              <p:par>
                                <p:cTn id="53" presetID="2" presetClass="exit" presetSubtype="9" fill="hold" grpId="1" nodeType="withEffect">
                                  <p:stCondLst>
                                    <p:cond delay="0"/>
                                  </p:stCondLst>
                                  <p:iterate type="lt">
                                    <p:tmPct val="0"/>
                                  </p:iterate>
                                  <p:childTnLst>
                                    <p:anim calcmode="lin" valueType="num">
                                      <p:cBhvr additive="base">
                                        <p:cTn id="54" dur="5000"/>
                                        <p:tgtEl>
                                          <p:spTgt spid="8"/>
                                        </p:tgtEl>
                                        <p:attrNameLst>
                                          <p:attrName>ppt_x</p:attrName>
                                        </p:attrNameLst>
                                      </p:cBhvr>
                                      <p:tavLst>
                                        <p:tav tm="0">
                                          <p:val>
                                            <p:strVal val="ppt_x"/>
                                          </p:val>
                                        </p:tav>
                                        <p:tav tm="100000">
                                          <p:val>
                                            <p:strVal val="0-ppt_w/2"/>
                                          </p:val>
                                        </p:tav>
                                      </p:tavLst>
                                    </p:anim>
                                    <p:anim calcmode="lin" valueType="num">
                                      <p:cBhvr additive="base">
                                        <p:cTn id="55" dur="5000"/>
                                        <p:tgtEl>
                                          <p:spTgt spid="8"/>
                                        </p:tgtEl>
                                        <p:attrNameLst>
                                          <p:attrName>ppt_y</p:attrName>
                                        </p:attrNameLst>
                                      </p:cBhvr>
                                      <p:tavLst>
                                        <p:tav tm="0">
                                          <p:val>
                                            <p:strVal val="ppt_y"/>
                                          </p:val>
                                        </p:tav>
                                        <p:tav tm="100000">
                                          <p:val>
                                            <p:strVal val="0-ppt_h/2"/>
                                          </p:val>
                                        </p:tav>
                                      </p:tavLst>
                                    </p:anim>
                                    <p:set>
                                      <p:cBhvr>
                                        <p:cTn id="56" dur="1" fill="hold">
                                          <p:stCondLst>
                                            <p:cond delay="4999"/>
                                          </p:stCondLst>
                                        </p:cTn>
                                        <p:tgtEl>
                                          <p:spTgt spid="8"/>
                                        </p:tgtEl>
                                        <p:attrNameLst>
                                          <p:attrName>style.visibility</p:attrName>
                                        </p:attrNameLst>
                                      </p:cBhvr>
                                      <p:to>
                                        <p:strVal val="hidden"/>
                                      </p:to>
                                    </p:set>
                                  </p:childTnLst>
                                </p:cTn>
                              </p:par>
                              <p:par>
                                <p:cTn id="57" presetID="2" presetClass="exit" presetSubtype="9" fill="hold" nodeType="withEffect">
                                  <p:stCondLst>
                                    <p:cond delay="0"/>
                                  </p:stCondLst>
                                  <p:iterate type="lt">
                                    <p:tmPct val="0"/>
                                  </p:iterate>
                                  <p:childTnLst>
                                    <p:anim calcmode="lin" valueType="num">
                                      <p:cBhvr additive="base">
                                        <p:cTn id="58" dur="5000"/>
                                        <p:tgtEl>
                                          <p:spTgt spid="5"/>
                                        </p:tgtEl>
                                        <p:attrNameLst>
                                          <p:attrName>ppt_x</p:attrName>
                                        </p:attrNameLst>
                                      </p:cBhvr>
                                      <p:tavLst>
                                        <p:tav tm="0">
                                          <p:val>
                                            <p:strVal val="ppt_x"/>
                                          </p:val>
                                        </p:tav>
                                        <p:tav tm="100000">
                                          <p:val>
                                            <p:strVal val="0-ppt_w/2"/>
                                          </p:val>
                                        </p:tav>
                                      </p:tavLst>
                                    </p:anim>
                                    <p:anim calcmode="lin" valueType="num">
                                      <p:cBhvr additive="base">
                                        <p:cTn id="59" dur="5000"/>
                                        <p:tgtEl>
                                          <p:spTgt spid="5"/>
                                        </p:tgtEl>
                                        <p:attrNameLst>
                                          <p:attrName>ppt_y</p:attrName>
                                        </p:attrNameLst>
                                      </p:cBhvr>
                                      <p:tavLst>
                                        <p:tav tm="0">
                                          <p:val>
                                            <p:strVal val="ppt_y"/>
                                          </p:val>
                                        </p:tav>
                                        <p:tav tm="100000">
                                          <p:val>
                                            <p:strVal val="0-ppt_h/2"/>
                                          </p:val>
                                        </p:tav>
                                      </p:tavLst>
                                    </p:anim>
                                    <p:set>
                                      <p:cBhvr>
                                        <p:cTn id="60" dur="1" fill="hold">
                                          <p:stCondLst>
                                            <p:cond delay="4999"/>
                                          </p:stCondLst>
                                        </p:cTn>
                                        <p:tgtEl>
                                          <p:spTgt spid="5"/>
                                        </p:tgtEl>
                                        <p:attrNameLst>
                                          <p:attrName>style.visibility</p:attrName>
                                        </p:attrNameLst>
                                      </p:cBhvr>
                                      <p:to>
                                        <p:strVal val="hidden"/>
                                      </p:to>
                                    </p:set>
                                  </p:childTnLst>
                                </p:cTn>
                              </p:par>
                              <p:par>
                                <p:cTn id="61" presetID="2" presetClass="exit" presetSubtype="9" fill="hold" grpId="0" nodeType="withEffect">
                                  <p:stCondLst>
                                    <p:cond delay="0"/>
                                  </p:stCondLst>
                                  <p:iterate type="lt">
                                    <p:tmPct val="0"/>
                                  </p:iterate>
                                  <p:childTnLst>
                                    <p:anim calcmode="lin" valueType="num">
                                      <p:cBhvr additive="base">
                                        <p:cTn id="62" dur="5000"/>
                                        <p:tgtEl>
                                          <p:spTgt spid="13"/>
                                        </p:tgtEl>
                                        <p:attrNameLst>
                                          <p:attrName>ppt_x</p:attrName>
                                        </p:attrNameLst>
                                      </p:cBhvr>
                                      <p:tavLst>
                                        <p:tav tm="0">
                                          <p:val>
                                            <p:strVal val="ppt_x"/>
                                          </p:val>
                                        </p:tav>
                                        <p:tav tm="100000">
                                          <p:val>
                                            <p:strVal val="0-ppt_w/2"/>
                                          </p:val>
                                        </p:tav>
                                      </p:tavLst>
                                    </p:anim>
                                    <p:anim calcmode="lin" valueType="num">
                                      <p:cBhvr additive="base">
                                        <p:cTn id="63" dur="5000"/>
                                        <p:tgtEl>
                                          <p:spTgt spid="13"/>
                                        </p:tgtEl>
                                        <p:attrNameLst>
                                          <p:attrName>ppt_y</p:attrName>
                                        </p:attrNameLst>
                                      </p:cBhvr>
                                      <p:tavLst>
                                        <p:tav tm="0">
                                          <p:val>
                                            <p:strVal val="ppt_y"/>
                                          </p:val>
                                        </p:tav>
                                        <p:tav tm="100000">
                                          <p:val>
                                            <p:strVal val="0-ppt_h/2"/>
                                          </p:val>
                                        </p:tav>
                                      </p:tavLst>
                                    </p:anim>
                                    <p:set>
                                      <p:cBhvr>
                                        <p:cTn id="64" dur="1" fill="hold">
                                          <p:stCondLst>
                                            <p:cond delay="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4" grpId="0"/>
      <p:bldP spid="4" grpId="1"/>
      <p:bldP spid="6" grpId="0"/>
      <p:bldP spid="6" grpId="1"/>
      <p:bldP spid="8" grpId="0"/>
      <p:bldP spid="8" grpId="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a:lum/>
          </a:blip>
          <a:srcRect/>
          <a:stretch>
            <a:fillRect t="-69000" b="-6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038600" y="2076111"/>
            <a:ext cx="5057651" cy="2970628"/>
            <a:chOff x="2958030" y="1752972"/>
            <a:chExt cx="7232031" cy="4267698"/>
          </a:xfrm>
        </p:grpSpPr>
        <p:sp>
          <p:nvSpPr>
            <p:cNvPr id="3" name="Rounded Rectangle 2"/>
            <p:cNvSpPr/>
            <p:nvPr/>
          </p:nvSpPr>
          <p:spPr>
            <a:xfrm>
              <a:off x="3465135" y="1860883"/>
              <a:ext cx="6173786" cy="40518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tumblr_mz1f1neoiN1sm5kr4o1_500.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8030" y="1752972"/>
              <a:ext cx="7232031" cy="4267698"/>
            </a:xfrm>
            <a:prstGeom prst="star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1755380" y="1539201"/>
            <a:ext cx="9118708" cy="3691802"/>
          </a:xfrm>
          <a:prstGeom prst="rect">
            <a:avLst/>
          </a:prstGeom>
          <a:noFill/>
        </p:spPr>
        <p:txBody>
          <a:bodyPr wrap="square" rtlCol="0">
            <a:prstTxWarp prst="textArchUpPour">
              <a:avLst/>
            </a:prstTxWarp>
            <a:spAutoFit/>
          </a:bodyPr>
          <a:lstStyle/>
          <a:p>
            <a:r>
              <a:rPr lang="bn-BD" dirty="0" smtClean="0">
                <a:solidFill>
                  <a:schemeClr val="bg1"/>
                </a:solidFill>
              </a:rPr>
              <a:t>ধন্যবাদ</a:t>
            </a:r>
            <a:endParaRPr lang="en-US" dirty="0">
              <a:solidFill>
                <a:schemeClr val="bg1"/>
              </a:solidFill>
            </a:endParaRPr>
          </a:p>
        </p:txBody>
      </p:sp>
      <p:sp>
        <p:nvSpPr>
          <p:cNvPr id="15" name="32-Point Star 14"/>
          <p:cNvSpPr/>
          <p:nvPr/>
        </p:nvSpPr>
        <p:spPr>
          <a:xfrm>
            <a:off x="9298521" y="4576104"/>
            <a:ext cx="1952844" cy="1478010"/>
          </a:xfrm>
          <a:prstGeom prst="star32">
            <a:avLst/>
          </a:prstGeom>
          <a:gradFill flip="none" rotWithShape="1">
            <a:gsLst>
              <a:gs pos="80000">
                <a:srgbClr val="7030A0"/>
              </a:gs>
              <a:gs pos="37000">
                <a:schemeClr val="accent4">
                  <a:lumMod val="0"/>
                  <a:lumOff val="100000"/>
                </a:schemeClr>
              </a:gs>
              <a:gs pos="84000">
                <a:schemeClr val="tx1"/>
              </a:gs>
            </a:gsLst>
            <a:path path="shape">
              <a:fillToRect l="50000" t="50000" r="50000" b="50000"/>
            </a:path>
            <a:tileRect/>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
        <p:nvSpPr>
          <p:cNvPr id="17" name="Date Placeholder 1"/>
          <p:cNvSpPr>
            <a:spLocks noGrp="1"/>
          </p:cNvSpPr>
          <p:nvPr>
            <p:ph type="dt" sz="half" idx="10"/>
          </p:nvPr>
        </p:nvSpPr>
        <p:spPr>
          <a:xfrm>
            <a:off x="1361708" y="6230243"/>
            <a:ext cx="1351524" cy="370806"/>
          </a:xfrm>
        </p:spPr>
        <p:txBody>
          <a:bodyPr/>
          <a:lstStyle/>
          <a:p>
            <a:fld id="{FB501694-7064-4B2E-9B9C-A343F3F614B0}" type="datetime1">
              <a:rPr lang="en-US" smtClean="0"/>
              <a:t>7/3/2020</a:t>
            </a:fld>
            <a:endParaRPr lang="en-US" dirty="0"/>
          </a:p>
        </p:txBody>
      </p:sp>
      <p:sp>
        <p:nvSpPr>
          <p:cNvPr id="18" name="Footer Placeholder 2"/>
          <p:cNvSpPr>
            <a:spLocks noGrp="1"/>
          </p:cNvSpPr>
          <p:nvPr>
            <p:ph type="ftr" sz="quarter" idx="11"/>
          </p:nvPr>
        </p:nvSpPr>
        <p:spPr>
          <a:xfrm>
            <a:off x="4038600" y="6356350"/>
            <a:ext cx="4114800" cy="365125"/>
          </a:xfrm>
        </p:spPr>
        <p:txBody>
          <a:bodyPr/>
          <a:lstStyle/>
          <a:p>
            <a:r>
              <a:rPr lang="en-US" smtClean="0"/>
              <a:t>dphofmrabiul@Gmail.COM</a:t>
            </a:r>
            <a:endParaRPr lang="en-US" dirty="0"/>
          </a:p>
        </p:txBody>
      </p:sp>
      <p:pic>
        <p:nvPicPr>
          <p:cNvPr id="19" name="Picture 18" descr="https://encrypted-tbn1.gstatic.com/images?q=tbn:ANd9GcQeuM7hpASvVmv_DbZ0rJEimybqC_kacRQlAOl2RlORl7UbBGtg"/>
          <p:cNvPicPr>
            <a:picLocks noChangeAspect="1" noChangeArrowheads="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Lst>
          </a:blip>
          <a:srcRect r="50000"/>
          <a:stretch/>
        </p:blipFill>
        <p:spPr bwMode="auto">
          <a:xfrm>
            <a:off x="-6555475" y="-156116"/>
            <a:ext cx="6555474" cy="70824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s://encrypted-tbn1.gstatic.com/images?q=tbn:ANd9GcQeuM7hpASvVmv_DbZ0rJEimybqC_kacRQlAOl2RlORl7UbBGtg"/>
          <p:cNvPicPr>
            <a:picLocks noChangeAspect="1" noChangeArrowheads="1"/>
          </p:cNvPicPr>
          <p:nvPr/>
        </p:nvPicPr>
        <p:blipFill rotWithShape="1">
          <a:blip r:embed="rId5">
            <a:duotone>
              <a:prstClr val="black"/>
              <a:schemeClr val="accent4">
                <a:tint val="45000"/>
                <a:satMod val="400000"/>
              </a:schemeClr>
            </a:duotone>
            <a:extLst>
              <a:ext uri="{28A0092B-C50C-407E-A947-70E740481C1C}">
                <a14:useLocalDpi xmlns:a14="http://schemas.microsoft.com/office/drawing/2010/main" val="0"/>
              </a:ext>
            </a:extLst>
          </a:blip>
          <a:srcRect l="50000"/>
          <a:stretch/>
        </p:blipFill>
        <p:spPr bwMode="auto">
          <a:xfrm>
            <a:off x="12629470" y="-156117"/>
            <a:ext cx="7487329" cy="72036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74943" y="346758"/>
            <a:ext cx="1641231" cy="369332"/>
          </a:xfrm>
          <a:prstGeom prst="rect">
            <a:avLst/>
          </a:prstGeom>
          <a:noFill/>
        </p:spPr>
        <p:txBody>
          <a:bodyPr wrap="square" rtlCol="0">
            <a:spAutoFit/>
          </a:bodyPr>
          <a:lstStyle/>
          <a:p>
            <a:r>
              <a:rPr lang="bn-BD" dirty="0" smtClean="0">
                <a:solidFill>
                  <a:schemeClr val="bg1"/>
                </a:solidFill>
              </a:rPr>
              <a:t>সময়ঃ  ০১ মিনিট</a:t>
            </a:r>
            <a:endParaRPr lang="en-US" dirty="0">
              <a:solidFill>
                <a:schemeClr val="bg1"/>
              </a:solidFill>
            </a:endParaRPr>
          </a:p>
        </p:txBody>
      </p:sp>
      <p:sp>
        <p:nvSpPr>
          <p:cNvPr id="7" name="Slide Number Placeholder 6"/>
          <p:cNvSpPr>
            <a:spLocks noGrp="1"/>
          </p:cNvSpPr>
          <p:nvPr>
            <p:ph type="sldNum" sz="quarter" idx="12"/>
          </p:nvPr>
        </p:nvSpPr>
        <p:spPr/>
        <p:txBody>
          <a:bodyPr/>
          <a:lstStyle/>
          <a:p>
            <a:fld id="{E2447533-5A7C-4DDA-B202-3D61A3A2C600}" type="slidenum">
              <a:rPr lang="en-US" smtClean="0"/>
              <a:t>16</a:t>
            </a:fld>
            <a:endParaRPr lang="en-US"/>
          </a:p>
        </p:txBody>
      </p:sp>
    </p:spTree>
    <p:extLst>
      <p:ext uri="{BB962C8B-B14F-4D97-AF65-F5344CB8AC3E}">
        <p14:creationId xmlns:p14="http://schemas.microsoft.com/office/powerpoint/2010/main" val="23523334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1" presetClass="entr" presetSubtype="1" repeatCount="4000" fill="hold" grpId="0" nodeType="click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Effect transition="in" filter="wheel(1)">
                                      <p:cBhvr>
                                        <p:cTn id="7" dur="5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0"/>
                                        <p:tgtEl>
                                          <p:spTgt spid="13"/>
                                        </p:tgtEl>
                                      </p:cBhvr>
                                    </p:animEffect>
                                    <p:anim calcmode="lin" valueType="num">
                                      <p:cBhvr>
                                        <p:cTn id="11" dur="3000" fill="hold"/>
                                        <p:tgtEl>
                                          <p:spTgt spid="13"/>
                                        </p:tgtEl>
                                        <p:attrNameLst>
                                          <p:attrName>ppt_x</p:attrName>
                                        </p:attrNameLst>
                                      </p:cBhvr>
                                      <p:tavLst>
                                        <p:tav tm="0">
                                          <p:val>
                                            <p:strVal val="#ppt_x"/>
                                          </p:val>
                                        </p:tav>
                                        <p:tav tm="100000">
                                          <p:val>
                                            <p:strVal val="#ppt_x"/>
                                          </p:val>
                                        </p:tav>
                                      </p:tavLst>
                                    </p:anim>
                                    <p:anim calcmode="lin" valueType="num">
                                      <p:cBhvr>
                                        <p:cTn id="12" dur="3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3000"/>
                                        <p:tgtEl>
                                          <p:spTgt spid="17"/>
                                        </p:tgtEl>
                                      </p:cBhvr>
                                    </p:animEffect>
                                    <p:anim calcmode="lin" valueType="num">
                                      <p:cBhvr>
                                        <p:cTn id="16" dur="3000" fill="hold"/>
                                        <p:tgtEl>
                                          <p:spTgt spid="17"/>
                                        </p:tgtEl>
                                        <p:attrNameLst>
                                          <p:attrName>ppt_x</p:attrName>
                                        </p:attrNameLst>
                                      </p:cBhvr>
                                      <p:tavLst>
                                        <p:tav tm="0">
                                          <p:val>
                                            <p:strVal val="#ppt_x"/>
                                          </p:val>
                                        </p:tav>
                                        <p:tav tm="100000">
                                          <p:val>
                                            <p:strVal val="#ppt_x"/>
                                          </p:val>
                                        </p:tav>
                                      </p:tavLst>
                                    </p:anim>
                                    <p:anim calcmode="lin" valueType="num">
                                      <p:cBhvr>
                                        <p:cTn id="17" dur="3000" fill="hold"/>
                                        <p:tgtEl>
                                          <p:spTgt spid="1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3000"/>
                                        <p:tgtEl>
                                          <p:spTgt spid="18"/>
                                        </p:tgtEl>
                                      </p:cBhvr>
                                    </p:animEffect>
                                    <p:anim calcmode="lin" valueType="num">
                                      <p:cBhvr>
                                        <p:cTn id="21" dur="3000" fill="hold"/>
                                        <p:tgtEl>
                                          <p:spTgt spid="18"/>
                                        </p:tgtEl>
                                        <p:attrNameLst>
                                          <p:attrName>ppt_x</p:attrName>
                                        </p:attrNameLst>
                                      </p:cBhvr>
                                      <p:tavLst>
                                        <p:tav tm="0">
                                          <p:val>
                                            <p:strVal val="#ppt_x"/>
                                          </p:val>
                                        </p:tav>
                                        <p:tav tm="100000">
                                          <p:val>
                                            <p:strVal val="#ppt_x"/>
                                          </p:val>
                                        </p:tav>
                                      </p:tavLst>
                                    </p:anim>
                                    <p:anim calcmode="lin" valueType="num">
                                      <p:cBhvr>
                                        <p:cTn id="22" dur="3000" fill="hold"/>
                                        <p:tgtEl>
                                          <p:spTgt spid="18"/>
                                        </p:tgtEl>
                                        <p:attrNameLst>
                                          <p:attrName>ppt_y</p:attrName>
                                        </p:attrNameLst>
                                      </p:cBhvr>
                                      <p:tavLst>
                                        <p:tav tm="0">
                                          <p:val>
                                            <p:strVal val="#ppt_y+.1"/>
                                          </p:val>
                                        </p:tav>
                                        <p:tav tm="100000">
                                          <p:val>
                                            <p:strVal val="#ppt_y"/>
                                          </p:val>
                                        </p:tav>
                                      </p:tavLst>
                                    </p:anim>
                                  </p:childTnLst>
                                </p:cTn>
                              </p:par>
                              <p:par>
                                <p:cTn id="23" presetID="21" presetClass="entr" presetSubtype="1" repeatCount="4000" fill="hold" nodeType="withEffect">
                                  <p:stCondLst>
                                    <p:cond delay="0"/>
                                  </p:stCondLst>
                                  <p:iterate type="lt">
                                    <p:tmPct val="15000"/>
                                  </p:iterate>
                                  <p:childTnLst>
                                    <p:set>
                                      <p:cBhvr>
                                        <p:cTn id="24" dur="1" fill="hold">
                                          <p:stCondLst>
                                            <p:cond delay="0"/>
                                          </p:stCondLst>
                                        </p:cTn>
                                        <p:tgtEl>
                                          <p:spTgt spid="5"/>
                                        </p:tgtEl>
                                        <p:attrNameLst>
                                          <p:attrName>style.visibility</p:attrName>
                                        </p:attrNameLst>
                                      </p:cBhvr>
                                      <p:to>
                                        <p:strVal val="visible"/>
                                      </p:to>
                                    </p:set>
                                    <p:animEffect transition="in" filter="wheel(1)">
                                      <p:cBhvr>
                                        <p:cTn id="25" dur="5000"/>
                                        <p:tgtEl>
                                          <p:spTgt spid="5"/>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0"/>
                                        <p:tgtEl>
                                          <p:spTgt spid="7"/>
                                        </p:tgtEl>
                                      </p:cBhvr>
                                    </p:animEffect>
                                    <p:anim calcmode="lin" valueType="num">
                                      <p:cBhvr>
                                        <p:cTn id="29" dur="3000" fill="hold"/>
                                        <p:tgtEl>
                                          <p:spTgt spid="7"/>
                                        </p:tgtEl>
                                        <p:attrNameLst>
                                          <p:attrName>ppt_x</p:attrName>
                                        </p:attrNameLst>
                                      </p:cBhvr>
                                      <p:tavLst>
                                        <p:tav tm="0">
                                          <p:val>
                                            <p:strVal val="#ppt_x"/>
                                          </p:val>
                                        </p:tav>
                                        <p:tav tm="100000">
                                          <p:val>
                                            <p:strVal val="#ppt_x"/>
                                          </p:val>
                                        </p:tav>
                                      </p:tavLst>
                                    </p:anim>
                                    <p:anim calcmode="lin" valueType="num">
                                      <p:cBhvr>
                                        <p:cTn id="30"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3" presetClass="path" presetSubtype="0" fill="hold" nodeType="clickEffect">
                                  <p:stCondLst>
                                    <p:cond delay="0"/>
                                  </p:stCondLst>
                                  <p:childTnLst>
                                    <p:animMotion origin="layout" path="M 0.04844 0.01227 L 0.50768 0.02338 " pathEditMode="relative" rAng="0" ptsTypes="AA">
                                      <p:cBhvr>
                                        <p:cTn id="34" dur="5000" fill="hold"/>
                                        <p:tgtEl>
                                          <p:spTgt spid="19"/>
                                        </p:tgtEl>
                                        <p:attrNameLst>
                                          <p:attrName>ppt_x</p:attrName>
                                          <p:attrName>ppt_y</p:attrName>
                                        </p:attrNameLst>
                                      </p:cBhvr>
                                      <p:rCtr x="22956" y="556"/>
                                    </p:animMotion>
                                  </p:childTnLst>
                                </p:cTn>
                              </p:par>
                              <p:par>
                                <p:cTn id="35" presetID="35" presetClass="path" presetSubtype="0" fill="hold" nodeType="withEffect">
                                  <p:stCondLst>
                                    <p:cond delay="0"/>
                                  </p:stCondLst>
                                  <p:childTnLst>
                                    <p:animMotion origin="layout" path="M -0.02188 0.00417 L -0.53164 -0.01805 " pathEditMode="relative" rAng="0" ptsTypes="AA">
                                      <p:cBhvr>
                                        <p:cTn id="36" dur="5000" fill="hold"/>
                                        <p:tgtEl>
                                          <p:spTgt spid="20"/>
                                        </p:tgtEl>
                                        <p:attrNameLst>
                                          <p:attrName>ppt_x</p:attrName>
                                          <p:attrName>ppt_y</p:attrName>
                                        </p:attrNameLst>
                                      </p:cBhvr>
                                      <p:rCtr x="-25495" y="-1111"/>
                                    </p:animMotion>
                                  </p:childTnLst>
                                </p:cTn>
                              </p:par>
                            </p:childTnLst>
                          </p:cTn>
                        </p:par>
                      </p:childTnLst>
                    </p:cTn>
                  </p:par>
                </p:childTnLst>
              </p:cTn>
              <p:nextCondLst>
                <p:cond evt="onClick" delay="0">
                  <p:tgtEl>
                    <p:spTgt spid="15"/>
                  </p:tgtEl>
                </p:cond>
              </p:nextCondLst>
            </p:seq>
          </p:childTnLst>
        </p:cTn>
      </p:par>
    </p:tnLst>
    <p:bldLst>
      <p:bldP spid="2" grpId="0"/>
      <p:bldP spid="17" grpId="0"/>
      <p:bldP spid="18" grpId="0"/>
      <p:bldP spid="1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3928112" y="379585"/>
            <a:ext cx="2408599" cy="2161309"/>
            <a:chOff x="4607758" y="-248114"/>
            <a:chExt cx="2829350" cy="216130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58" y="-248114"/>
              <a:ext cx="2829350" cy="2161309"/>
            </a:xfrm>
            <a:prstGeom prst="star32">
              <a:avLst/>
            </a:prstGeom>
            <a:gradFill flip="none" rotWithShape="1">
              <a:gsLst>
                <a:gs pos="80000">
                  <a:srgbClr val="003300"/>
                </a:gs>
                <a:gs pos="79000">
                  <a:schemeClr val="accent4">
                    <a:lumMod val="75000"/>
                  </a:schemeClr>
                </a:gs>
                <a:gs pos="27000">
                  <a:schemeClr val="tx1"/>
                </a:gs>
                <a:gs pos="21000">
                  <a:srgbClr val="7030A0"/>
                </a:gs>
                <a:gs pos="67000">
                  <a:srgbClr val="FFFF00"/>
                </a:gs>
                <a:gs pos="71000">
                  <a:srgbClr val="00B050"/>
                </a:gs>
                <a:gs pos="62000">
                  <a:srgbClr val="00FFFF"/>
                </a:gs>
                <a:gs pos="72000">
                  <a:srgbClr val="0070C0"/>
                </a:gs>
                <a:gs pos="100000">
                  <a:schemeClr val="accent1">
                    <a:lumMod val="30000"/>
                    <a:lumOff val="70000"/>
                  </a:schemeClr>
                </a:gs>
              </a:gsLst>
              <a:path path="shape">
                <a:fillToRect l="50000" t="50000" r="50000" b="50000"/>
              </a:path>
              <a:tileRect/>
            </a:gradFill>
            <a:ln>
              <a:noFill/>
            </a:ln>
            <a:effectLst>
              <a:softEdge rad="112500"/>
            </a:effectLst>
          </p:spPr>
        </p:pic>
        <p:sp>
          <p:nvSpPr>
            <p:cNvPr id="17" name="Rectangle 3"/>
            <p:cNvSpPr/>
            <p:nvPr/>
          </p:nvSpPr>
          <p:spPr>
            <a:xfrm>
              <a:off x="4976313" y="1342201"/>
              <a:ext cx="2092239" cy="570994"/>
            </a:xfrm>
            <a:prstGeom prst="star32">
              <a:avLst/>
            </a:prstGeom>
            <a:gradFill flip="none" rotWithShape="1">
              <a:gsLst>
                <a:gs pos="0">
                  <a:srgbClr val="00B050"/>
                </a:gs>
                <a:gs pos="74000">
                  <a:srgbClr val="7030A0"/>
                </a:gs>
                <a:gs pos="53000">
                  <a:srgbClr val="00FFFF"/>
                </a:gs>
                <a:gs pos="66000">
                  <a:srgbClr val="00B050"/>
                </a:gs>
              </a:gsLst>
              <a:lin ang="2700000" scaled="1"/>
              <a:tileRect/>
            </a:grad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grpSp>
        <p:nvGrpSpPr>
          <p:cNvPr id="7" name="Group 6"/>
          <p:cNvGrpSpPr/>
          <p:nvPr/>
        </p:nvGrpSpPr>
        <p:grpSpPr>
          <a:xfrm>
            <a:off x="2094795" y="2757323"/>
            <a:ext cx="5736165" cy="3139321"/>
            <a:chOff x="3809671" y="43670"/>
            <a:chExt cx="5736165" cy="3139321"/>
          </a:xfrm>
        </p:grpSpPr>
        <p:sp>
          <p:nvSpPr>
            <p:cNvPr id="9" name="TextBox 8"/>
            <p:cNvSpPr txBox="1"/>
            <p:nvPr/>
          </p:nvSpPr>
          <p:spPr>
            <a:xfrm>
              <a:off x="4461290" y="43670"/>
              <a:ext cx="5084546" cy="3139321"/>
            </a:xfrm>
            <a:prstGeom prst="rect">
              <a:avLst/>
            </a:prstGeom>
            <a:noFill/>
          </p:spPr>
          <p:txBody>
            <a:bodyPr wrap="square" rtlCol="0">
              <a:spAutoFit/>
            </a:bodyPr>
            <a:lstStyle/>
            <a:p>
              <a:r>
                <a:rPr lang="bn-BD" sz="3600" dirty="0" smtClean="0"/>
                <a:t>তথ্যপুঞ্জিঃ</a:t>
              </a:r>
            </a:p>
            <a:p>
              <a:r>
                <a:rPr lang="bn-BD" sz="3600" dirty="0" smtClean="0">
                  <a:hlinkClick r:id="rId5"/>
                </a:rPr>
                <a:t>www.google.com</a:t>
              </a:r>
              <a:endParaRPr lang="bn-BD" sz="3600" dirty="0" smtClean="0"/>
            </a:p>
            <a:p>
              <a:r>
                <a:rPr lang="bn-BD" sz="3600" dirty="0" smtClean="0">
                  <a:hlinkClick r:id="rId6"/>
                </a:rPr>
                <a:t>www.youtube.com</a:t>
              </a:r>
              <a:endParaRPr lang="bn-BD" sz="3600" dirty="0" smtClean="0"/>
            </a:p>
            <a:p>
              <a:r>
                <a:rPr lang="en-US" sz="3600" dirty="0" smtClean="0"/>
                <a:t>G</a:t>
              </a:r>
              <a:r>
                <a:rPr lang="bn-BD" sz="3600" dirty="0" smtClean="0"/>
                <a:t>oogle chrome`s image</a:t>
              </a:r>
              <a:r>
                <a:rPr lang="en-US" sz="3600" dirty="0" smtClean="0"/>
                <a:t>s</a:t>
              </a:r>
              <a:endParaRPr lang="bn-BD" sz="3600" dirty="0" smtClean="0"/>
            </a:p>
            <a:p>
              <a:r>
                <a:rPr lang="bn-BD" sz="3600" dirty="0" smtClean="0"/>
                <a:t>আমার বাংলা বই (প্রথম শ্রেণি)</a:t>
              </a:r>
            </a:p>
            <a:p>
              <a:r>
                <a:rPr lang="bn-BD" dirty="0" smtClean="0"/>
                <a:t>জাতীয় শিক্ষাক্রম ও পাঠ্যপুস্তক বোর্ড, বাংলাদেশ</a:t>
              </a:r>
              <a:endParaRPr lang="bn-BD" sz="3600" dirty="0" smtClean="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09671" y="2178995"/>
              <a:ext cx="651617" cy="546896"/>
            </a:xfrm>
            <a:prstGeom prst="rect">
              <a:avLst/>
            </a:prstGeom>
          </p:spPr>
        </p:pic>
      </p:grpSp>
      <p:sp>
        <p:nvSpPr>
          <p:cNvPr id="2" name="Date Placeholder 1"/>
          <p:cNvSpPr>
            <a:spLocks noGrp="1"/>
          </p:cNvSpPr>
          <p:nvPr>
            <p:ph type="dt" sz="half" idx="10"/>
          </p:nvPr>
        </p:nvSpPr>
        <p:spPr/>
        <p:txBody>
          <a:bodyPr/>
          <a:lstStyle/>
          <a:p>
            <a:fld id="{ACF03B99-8F91-4A4D-A4F1-E2F840844DBD}"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17</a:t>
            </a:fld>
            <a:endParaRPr lang="en-US"/>
          </a:p>
        </p:txBody>
      </p:sp>
      <p:sp>
        <p:nvSpPr>
          <p:cNvPr id="5" name="Cube 4"/>
          <p:cNvSpPr/>
          <p:nvPr/>
        </p:nvSpPr>
        <p:spPr>
          <a:xfrm>
            <a:off x="2072627" y="2695670"/>
            <a:ext cx="6054786" cy="3351128"/>
          </a:xfrm>
          <a:prstGeom prst="cub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7170813" y="1460239"/>
            <a:ext cx="3685923" cy="4031485"/>
            <a:chOff x="-221427" y="3763190"/>
            <a:chExt cx="2693323" cy="2396852"/>
          </a:xfrm>
          <a:gradFill flip="none" rotWithShape="1">
            <a:gsLst>
              <a:gs pos="19000">
                <a:srgbClr val="347575"/>
              </a:gs>
              <a:gs pos="31000">
                <a:srgbClr val="92D050"/>
              </a:gs>
              <a:gs pos="38000">
                <a:srgbClr val="7030A0"/>
              </a:gs>
              <a:gs pos="21000">
                <a:srgbClr val="009999"/>
              </a:gs>
              <a:gs pos="26000">
                <a:srgbClr val="00FFFF"/>
              </a:gs>
              <a:gs pos="46000">
                <a:srgbClr val="003300"/>
              </a:gs>
              <a:gs pos="51000">
                <a:srgbClr val="00FFFF"/>
              </a:gs>
              <a:gs pos="0">
                <a:srgbClr val="00B0F0"/>
              </a:gs>
              <a:gs pos="63000">
                <a:srgbClr val="7030A0"/>
              </a:gs>
              <a:gs pos="40000">
                <a:srgbClr val="00B050"/>
              </a:gs>
            </a:gsLst>
            <a:path path="shape">
              <a:fillToRect l="50000" t="50000" r="50000" b="50000"/>
            </a:path>
            <a:tileRect/>
          </a:gradFill>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427" y="3763190"/>
              <a:ext cx="2693323" cy="2241838"/>
            </a:xfrm>
            <a:prstGeom prst="star5">
              <a:avLst/>
            </a:prstGeom>
            <a:grpFill/>
            <a:ln>
              <a:noFill/>
            </a:ln>
            <a:effectLst>
              <a:softEdge rad="112500"/>
            </a:effectLst>
          </p:spPr>
        </p:pic>
        <p:sp>
          <p:nvSpPr>
            <p:cNvPr id="12" name="Rectangle 21"/>
            <p:cNvSpPr/>
            <p:nvPr/>
          </p:nvSpPr>
          <p:spPr>
            <a:xfrm>
              <a:off x="121762" y="5105836"/>
              <a:ext cx="2092239" cy="1054206"/>
            </a:xfrm>
            <a:prstGeom prst="star5">
              <a:avLst/>
            </a:prstGeom>
            <a:grpFill/>
          </p:spPr>
          <p:txBody>
            <a:bodyPr wrap="none">
              <a:prstTxWarp prst="textChevronInverted">
                <a:avLst/>
              </a:prstTxWarp>
              <a:spAutoFit/>
            </a:bodyPr>
            <a:lstStyle/>
            <a:p>
              <a:r>
                <a:rPr lang="bn-BD" sz="3600" dirty="0">
                  <a:cs typeface="Nikosh" panose="02000000000000000000" pitchFamily="2" charset="0"/>
                </a:rPr>
                <a:t>ক্লিক</a:t>
              </a:r>
              <a:r>
                <a:rPr lang="bn-BD" sz="3600" dirty="0"/>
                <a:t> করুন</a:t>
              </a:r>
              <a:endParaRPr lang="en-US" sz="3600" dirty="0"/>
            </a:p>
          </p:txBody>
        </p:sp>
      </p:grpSp>
      <p:pic>
        <p:nvPicPr>
          <p:cNvPr id="13" name="Picture 12" descr="https://encrypted-tbn1.gstatic.com/images?q=tbn:ANd9GcQeuM7hpASvVmv_DbZ0rJEimybqC_kacRQlAOl2RlORl7UbBGtg"/>
          <p:cNvPicPr>
            <a:picLocks noChangeAspect="1" noChangeArrowheads="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r="50000"/>
          <a:stretch/>
        </p:blipFill>
        <p:spPr bwMode="auto">
          <a:xfrm>
            <a:off x="-6555475" y="-156116"/>
            <a:ext cx="6555474" cy="70824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encrypted-tbn1.gstatic.com/images?q=tbn:ANd9GcQeuM7hpASvVmv_DbZ0rJEimybqC_kacRQlAOl2RlORl7UbBGtg"/>
          <p:cNvPicPr>
            <a:picLocks noChangeAspect="1" noChangeArrowheads="1"/>
          </p:cNvPicPr>
          <p:nvPr/>
        </p:nvPicPr>
        <p:blipFill rotWithShape="1">
          <a:blip r:embed="rId10">
            <a:duotone>
              <a:schemeClr val="accent4">
                <a:shade val="45000"/>
                <a:satMod val="135000"/>
              </a:schemeClr>
              <a:prstClr val="white"/>
            </a:duotone>
            <a:extLst>
              <a:ext uri="{28A0092B-C50C-407E-A947-70E740481C1C}">
                <a14:useLocalDpi xmlns:a14="http://schemas.microsoft.com/office/drawing/2010/main" val="0"/>
              </a:ext>
            </a:extLst>
          </a:blip>
          <a:srcRect l="50000"/>
          <a:stretch/>
        </p:blipFill>
        <p:spPr bwMode="auto">
          <a:xfrm>
            <a:off x="12673425" y="0"/>
            <a:ext cx="7487329" cy="7203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5566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0" fill="hold"/>
                                        <p:tgtEl>
                                          <p:spTgt spid="7"/>
                                        </p:tgtEl>
                                        <p:attrNameLst>
                                          <p:attrName>ppt_x</p:attrName>
                                        </p:attrNameLst>
                                      </p:cBhvr>
                                      <p:tavLst>
                                        <p:tav tm="0">
                                          <p:val>
                                            <p:strVal val="0-#ppt_w/2"/>
                                          </p:val>
                                        </p:tav>
                                        <p:tav tm="100000">
                                          <p:val>
                                            <p:strVal val="#ppt_x"/>
                                          </p:val>
                                        </p:tav>
                                      </p:tavLst>
                                    </p:anim>
                                    <p:anim calcmode="lin" valueType="num">
                                      <p:cBhvr additive="base">
                                        <p:cTn id="8" dur="500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ppt_x</p:attrName>
                                        </p:attrNameLst>
                                      </p:cBhvr>
                                      <p:tavLst>
                                        <p:tav tm="0">
                                          <p:val>
                                            <p:strVal val="#ppt_x"/>
                                          </p:val>
                                        </p:tav>
                                        <p:tav tm="100000">
                                          <p:val>
                                            <p:strVal val="#ppt_x"/>
                                          </p:val>
                                        </p:tav>
                                      </p:tavLst>
                                    </p:anim>
                                    <p:anim calcmode="lin" valueType="num">
                                      <p:cBhvr>
                                        <p:cTn id="18" dur="20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ppt_x</p:attrName>
                                        </p:attrNameLst>
                                      </p:cBhvr>
                                      <p:tavLst>
                                        <p:tav tm="0">
                                          <p:val>
                                            <p:strVal val="#ppt_x"/>
                                          </p:val>
                                        </p:tav>
                                        <p:tav tm="100000">
                                          <p:val>
                                            <p:strVal val="#ppt_x"/>
                                          </p:val>
                                        </p:tav>
                                      </p:tavLst>
                                    </p:anim>
                                    <p:anim calcmode="lin" valueType="num">
                                      <p:cBhvr>
                                        <p:cTn id="23" dur="2000" fill="hold"/>
                                        <p:tgtEl>
                                          <p:spTgt spid="4"/>
                                        </p:tgtEl>
                                        <p:attrNameLst>
                                          <p:attrName>ppt_y</p:attrName>
                                        </p:attrNameLst>
                                      </p:cBhvr>
                                      <p:tavLst>
                                        <p:tav tm="0">
                                          <p:val>
                                            <p:strVal val="#ppt_y+.1"/>
                                          </p:val>
                                        </p:tav>
                                        <p:tav tm="100000">
                                          <p:val>
                                            <p:strVal val="#ppt_y"/>
                                          </p:val>
                                        </p:tav>
                                      </p:tavLst>
                                    </p:anim>
                                  </p:childTnLst>
                                </p:cTn>
                              </p:par>
                              <p:par>
                                <p:cTn id="24" presetID="2" presetClass="entr" presetSubtype="8" fill="hold" grpId="1"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0" fill="hold"/>
                                        <p:tgtEl>
                                          <p:spTgt spid="5"/>
                                        </p:tgtEl>
                                        <p:attrNameLst>
                                          <p:attrName>ppt_x</p:attrName>
                                        </p:attrNameLst>
                                      </p:cBhvr>
                                      <p:tavLst>
                                        <p:tav tm="0">
                                          <p:val>
                                            <p:strVal val="0-#ppt_w/2"/>
                                          </p:val>
                                        </p:tav>
                                        <p:tav tm="100000">
                                          <p:val>
                                            <p:strVal val="#ppt_x"/>
                                          </p:val>
                                        </p:tav>
                                      </p:tavLst>
                                    </p:anim>
                                    <p:anim calcmode="lin" valueType="num">
                                      <p:cBhvr additive="base">
                                        <p:cTn id="27" dur="5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8" fill="hold" grpId="0" nodeType="clickEffect">
                                  <p:stCondLst>
                                    <p:cond delay="0"/>
                                  </p:stCondLst>
                                  <p:childTnLst>
                                    <p:anim calcmode="lin" valueType="num">
                                      <p:cBhvr additive="base">
                                        <p:cTn id="31" dur="5000"/>
                                        <p:tgtEl>
                                          <p:spTgt spid="5"/>
                                        </p:tgtEl>
                                        <p:attrNameLst>
                                          <p:attrName>ppt_x</p:attrName>
                                        </p:attrNameLst>
                                      </p:cBhvr>
                                      <p:tavLst>
                                        <p:tav tm="0">
                                          <p:val>
                                            <p:strVal val="ppt_x"/>
                                          </p:val>
                                        </p:tav>
                                        <p:tav tm="100000">
                                          <p:val>
                                            <p:strVal val="0-ppt_w/2"/>
                                          </p:val>
                                        </p:tav>
                                      </p:tavLst>
                                    </p:anim>
                                    <p:anim calcmode="lin" valueType="num">
                                      <p:cBhvr additive="base">
                                        <p:cTn id="32" dur="5000"/>
                                        <p:tgtEl>
                                          <p:spTgt spid="5"/>
                                        </p:tgtEl>
                                        <p:attrNameLst>
                                          <p:attrName>ppt_y</p:attrName>
                                        </p:attrNameLst>
                                      </p:cBhvr>
                                      <p:tavLst>
                                        <p:tav tm="0">
                                          <p:val>
                                            <p:strVal val="ppt_y"/>
                                          </p:val>
                                        </p:tav>
                                        <p:tav tm="100000">
                                          <p:val>
                                            <p:strVal val="ppt_y"/>
                                          </p:val>
                                        </p:tav>
                                      </p:tavLst>
                                    </p:anim>
                                    <p:set>
                                      <p:cBhvr>
                                        <p:cTn id="33" dur="1" fill="hold">
                                          <p:stCondLst>
                                            <p:cond delay="4999"/>
                                          </p:stCondLst>
                                        </p:cTn>
                                        <p:tgtEl>
                                          <p:spTgt spid="5"/>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xit" presetSubtype="544" fill="hold" grpId="1" nodeType="clickEffect">
                                  <p:stCondLst>
                                    <p:cond delay="0"/>
                                  </p:stCondLst>
                                  <p:iterate type="lt">
                                    <p:tmPct val="10000"/>
                                  </p:iterate>
                                  <p:childTnLst>
                                    <p:anim calcmode="lin" valueType="num">
                                      <p:cBhvr>
                                        <p:cTn id="37" dur="5000"/>
                                        <p:tgtEl>
                                          <p:spTgt spid="2"/>
                                        </p:tgtEl>
                                        <p:attrNameLst>
                                          <p:attrName>ppt_w</p:attrName>
                                        </p:attrNameLst>
                                      </p:cBhvr>
                                      <p:tavLst>
                                        <p:tav tm="0">
                                          <p:val>
                                            <p:strVal val="ppt_w"/>
                                          </p:val>
                                        </p:tav>
                                        <p:tav tm="100000">
                                          <p:val>
                                            <p:fltVal val="0"/>
                                          </p:val>
                                        </p:tav>
                                      </p:tavLst>
                                    </p:anim>
                                    <p:anim calcmode="lin" valueType="num">
                                      <p:cBhvr>
                                        <p:cTn id="38" dur="5000"/>
                                        <p:tgtEl>
                                          <p:spTgt spid="2"/>
                                        </p:tgtEl>
                                        <p:attrNameLst>
                                          <p:attrName>ppt_h</p:attrName>
                                        </p:attrNameLst>
                                      </p:cBhvr>
                                      <p:tavLst>
                                        <p:tav tm="0">
                                          <p:val>
                                            <p:strVal val="ppt_h"/>
                                          </p:val>
                                        </p:tav>
                                        <p:tav tm="100000">
                                          <p:val>
                                            <p:fltVal val="0"/>
                                          </p:val>
                                        </p:tav>
                                      </p:tavLst>
                                    </p:anim>
                                    <p:animEffect transition="out" filter="fade">
                                      <p:cBhvr>
                                        <p:cTn id="39" dur="5000"/>
                                        <p:tgtEl>
                                          <p:spTgt spid="2"/>
                                        </p:tgtEl>
                                      </p:cBhvr>
                                    </p:animEffect>
                                    <p:anim calcmode="lin" valueType="num">
                                      <p:cBhvr>
                                        <p:cTn id="40" dur="5000"/>
                                        <p:tgtEl>
                                          <p:spTgt spid="2"/>
                                        </p:tgtEl>
                                        <p:attrNameLst>
                                          <p:attrName>ppt_x</p:attrName>
                                        </p:attrNameLst>
                                      </p:cBhvr>
                                      <p:tavLst>
                                        <p:tav tm="0">
                                          <p:val>
                                            <p:strVal val="ppt_x"/>
                                          </p:val>
                                        </p:tav>
                                        <p:tav tm="100000">
                                          <p:val>
                                            <p:fltVal val="0.5"/>
                                          </p:val>
                                        </p:tav>
                                      </p:tavLst>
                                    </p:anim>
                                    <p:anim calcmode="lin" valueType="num">
                                      <p:cBhvr>
                                        <p:cTn id="41" dur="5000"/>
                                        <p:tgtEl>
                                          <p:spTgt spid="2"/>
                                        </p:tgtEl>
                                        <p:attrNameLst>
                                          <p:attrName>ppt_y</p:attrName>
                                        </p:attrNameLst>
                                      </p:cBhvr>
                                      <p:tavLst>
                                        <p:tav tm="0">
                                          <p:val>
                                            <p:strVal val="ppt_y"/>
                                          </p:val>
                                        </p:tav>
                                        <p:tav tm="100000">
                                          <p:val>
                                            <p:fltVal val="0.5"/>
                                          </p:val>
                                        </p:tav>
                                      </p:tavLst>
                                    </p:anim>
                                    <p:set>
                                      <p:cBhvr>
                                        <p:cTn id="42" dur="1" fill="hold">
                                          <p:stCondLst>
                                            <p:cond delay="4999"/>
                                          </p:stCondLst>
                                        </p:cTn>
                                        <p:tgtEl>
                                          <p:spTgt spid="2"/>
                                        </p:tgtEl>
                                        <p:attrNameLst>
                                          <p:attrName>style.visibility</p:attrName>
                                        </p:attrNameLst>
                                      </p:cBhvr>
                                      <p:to>
                                        <p:strVal val="hidden"/>
                                      </p:to>
                                    </p:set>
                                  </p:childTnLst>
                                </p:cTn>
                              </p:par>
                              <p:par>
                                <p:cTn id="43" presetID="53" presetClass="exit" presetSubtype="544" fill="hold" grpId="1" nodeType="withEffect">
                                  <p:stCondLst>
                                    <p:cond delay="0"/>
                                  </p:stCondLst>
                                  <p:iterate type="lt">
                                    <p:tmPct val="10000"/>
                                  </p:iterate>
                                  <p:childTnLst>
                                    <p:anim calcmode="lin" valueType="num">
                                      <p:cBhvr>
                                        <p:cTn id="44" dur="5000"/>
                                        <p:tgtEl>
                                          <p:spTgt spid="3"/>
                                        </p:tgtEl>
                                        <p:attrNameLst>
                                          <p:attrName>ppt_w</p:attrName>
                                        </p:attrNameLst>
                                      </p:cBhvr>
                                      <p:tavLst>
                                        <p:tav tm="0">
                                          <p:val>
                                            <p:strVal val="ppt_w"/>
                                          </p:val>
                                        </p:tav>
                                        <p:tav tm="100000">
                                          <p:val>
                                            <p:fltVal val="0"/>
                                          </p:val>
                                        </p:tav>
                                      </p:tavLst>
                                    </p:anim>
                                    <p:anim calcmode="lin" valueType="num">
                                      <p:cBhvr>
                                        <p:cTn id="45" dur="5000"/>
                                        <p:tgtEl>
                                          <p:spTgt spid="3"/>
                                        </p:tgtEl>
                                        <p:attrNameLst>
                                          <p:attrName>ppt_h</p:attrName>
                                        </p:attrNameLst>
                                      </p:cBhvr>
                                      <p:tavLst>
                                        <p:tav tm="0">
                                          <p:val>
                                            <p:strVal val="ppt_h"/>
                                          </p:val>
                                        </p:tav>
                                        <p:tav tm="100000">
                                          <p:val>
                                            <p:fltVal val="0"/>
                                          </p:val>
                                        </p:tav>
                                      </p:tavLst>
                                    </p:anim>
                                    <p:animEffect transition="out" filter="fade">
                                      <p:cBhvr>
                                        <p:cTn id="46" dur="5000"/>
                                        <p:tgtEl>
                                          <p:spTgt spid="3"/>
                                        </p:tgtEl>
                                      </p:cBhvr>
                                    </p:animEffect>
                                    <p:anim calcmode="lin" valueType="num">
                                      <p:cBhvr>
                                        <p:cTn id="47" dur="5000"/>
                                        <p:tgtEl>
                                          <p:spTgt spid="3"/>
                                        </p:tgtEl>
                                        <p:attrNameLst>
                                          <p:attrName>ppt_x</p:attrName>
                                        </p:attrNameLst>
                                      </p:cBhvr>
                                      <p:tavLst>
                                        <p:tav tm="0">
                                          <p:val>
                                            <p:strVal val="ppt_x"/>
                                          </p:val>
                                        </p:tav>
                                        <p:tav tm="100000">
                                          <p:val>
                                            <p:fltVal val="0.5"/>
                                          </p:val>
                                        </p:tav>
                                      </p:tavLst>
                                    </p:anim>
                                    <p:anim calcmode="lin" valueType="num">
                                      <p:cBhvr>
                                        <p:cTn id="48" dur="5000"/>
                                        <p:tgtEl>
                                          <p:spTgt spid="3"/>
                                        </p:tgtEl>
                                        <p:attrNameLst>
                                          <p:attrName>ppt_y</p:attrName>
                                        </p:attrNameLst>
                                      </p:cBhvr>
                                      <p:tavLst>
                                        <p:tav tm="0">
                                          <p:val>
                                            <p:strVal val="ppt_y"/>
                                          </p:val>
                                        </p:tav>
                                        <p:tav tm="100000">
                                          <p:val>
                                            <p:fltVal val="0.5"/>
                                          </p:val>
                                        </p:tav>
                                      </p:tavLst>
                                    </p:anim>
                                    <p:set>
                                      <p:cBhvr>
                                        <p:cTn id="49" dur="1" fill="hold">
                                          <p:stCondLst>
                                            <p:cond delay="4999"/>
                                          </p:stCondLst>
                                        </p:cTn>
                                        <p:tgtEl>
                                          <p:spTgt spid="3"/>
                                        </p:tgtEl>
                                        <p:attrNameLst>
                                          <p:attrName>style.visibility</p:attrName>
                                        </p:attrNameLst>
                                      </p:cBhvr>
                                      <p:to>
                                        <p:strVal val="hidden"/>
                                      </p:to>
                                    </p:set>
                                  </p:childTnLst>
                                </p:cTn>
                              </p:par>
                              <p:par>
                                <p:cTn id="50" presetID="53" presetClass="exit" presetSubtype="544" fill="hold" grpId="1" nodeType="withEffect">
                                  <p:stCondLst>
                                    <p:cond delay="0"/>
                                  </p:stCondLst>
                                  <p:iterate type="lt">
                                    <p:tmPct val="10000"/>
                                  </p:iterate>
                                  <p:childTnLst>
                                    <p:anim calcmode="lin" valueType="num">
                                      <p:cBhvr>
                                        <p:cTn id="51" dur="5000"/>
                                        <p:tgtEl>
                                          <p:spTgt spid="4"/>
                                        </p:tgtEl>
                                        <p:attrNameLst>
                                          <p:attrName>ppt_w</p:attrName>
                                        </p:attrNameLst>
                                      </p:cBhvr>
                                      <p:tavLst>
                                        <p:tav tm="0">
                                          <p:val>
                                            <p:strVal val="ppt_w"/>
                                          </p:val>
                                        </p:tav>
                                        <p:tav tm="100000">
                                          <p:val>
                                            <p:fltVal val="0"/>
                                          </p:val>
                                        </p:tav>
                                      </p:tavLst>
                                    </p:anim>
                                    <p:anim calcmode="lin" valueType="num">
                                      <p:cBhvr>
                                        <p:cTn id="52" dur="5000"/>
                                        <p:tgtEl>
                                          <p:spTgt spid="4"/>
                                        </p:tgtEl>
                                        <p:attrNameLst>
                                          <p:attrName>ppt_h</p:attrName>
                                        </p:attrNameLst>
                                      </p:cBhvr>
                                      <p:tavLst>
                                        <p:tav tm="0">
                                          <p:val>
                                            <p:strVal val="ppt_h"/>
                                          </p:val>
                                        </p:tav>
                                        <p:tav tm="100000">
                                          <p:val>
                                            <p:fltVal val="0"/>
                                          </p:val>
                                        </p:tav>
                                      </p:tavLst>
                                    </p:anim>
                                    <p:animEffect transition="out" filter="fade">
                                      <p:cBhvr>
                                        <p:cTn id="53" dur="5000"/>
                                        <p:tgtEl>
                                          <p:spTgt spid="4"/>
                                        </p:tgtEl>
                                      </p:cBhvr>
                                    </p:animEffect>
                                    <p:anim calcmode="lin" valueType="num">
                                      <p:cBhvr>
                                        <p:cTn id="54" dur="5000"/>
                                        <p:tgtEl>
                                          <p:spTgt spid="4"/>
                                        </p:tgtEl>
                                        <p:attrNameLst>
                                          <p:attrName>ppt_x</p:attrName>
                                        </p:attrNameLst>
                                      </p:cBhvr>
                                      <p:tavLst>
                                        <p:tav tm="0">
                                          <p:val>
                                            <p:strVal val="ppt_x"/>
                                          </p:val>
                                        </p:tav>
                                        <p:tav tm="100000">
                                          <p:val>
                                            <p:fltVal val="0.5"/>
                                          </p:val>
                                        </p:tav>
                                      </p:tavLst>
                                    </p:anim>
                                    <p:anim calcmode="lin" valueType="num">
                                      <p:cBhvr>
                                        <p:cTn id="55" dur="5000"/>
                                        <p:tgtEl>
                                          <p:spTgt spid="4"/>
                                        </p:tgtEl>
                                        <p:attrNameLst>
                                          <p:attrName>ppt_y</p:attrName>
                                        </p:attrNameLst>
                                      </p:cBhvr>
                                      <p:tavLst>
                                        <p:tav tm="0">
                                          <p:val>
                                            <p:strVal val="ppt_y"/>
                                          </p:val>
                                        </p:tav>
                                        <p:tav tm="100000">
                                          <p:val>
                                            <p:fltVal val="0.5"/>
                                          </p:val>
                                        </p:tav>
                                      </p:tavLst>
                                    </p:anim>
                                    <p:set>
                                      <p:cBhvr>
                                        <p:cTn id="56" dur="1" fill="hold">
                                          <p:stCondLst>
                                            <p:cond delay="4999"/>
                                          </p:stCondLst>
                                        </p:cTn>
                                        <p:tgtEl>
                                          <p:spTgt spid="4"/>
                                        </p:tgtEl>
                                        <p:attrNameLst>
                                          <p:attrName>style.visibility</p:attrName>
                                        </p:attrNameLst>
                                      </p:cBhvr>
                                      <p:to>
                                        <p:strVal val="hidden"/>
                                      </p:to>
                                    </p:set>
                                  </p:childTnLst>
                                </p:cTn>
                              </p:par>
                              <p:par>
                                <p:cTn id="57" presetID="53" presetClass="exit" presetSubtype="544" fill="hold" nodeType="withEffect">
                                  <p:stCondLst>
                                    <p:cond delay="0"/>
                                  </p:stCondLst>
                                  <p:iterate type="lt">
                                    <p:tmPct val="10000"/>
                                  </p:iterate>
                                  <p:childTnLst>
                                    <p:anim calcmode="lin" valueType="num">
                                      <p:cBhvr>
                                        <p:cTn id="58" dur="5000"/>
                                        <p:tgtEl>
                                          <p:spTgt spid="10"/>
                                        </p:tgtEl>
                                        <p:attrNameLst>
                                          <p:attrName>ppt_w</p:attrName>
                                        </p:attrNameLst>
                                      </p:cBhvr>
                                      <p:tavLst>
                                        <p:tav tm="0">
                                          <p:val>
                                            <p:strVal val="ppt_w"/>
                                          </p:val>
                                        </p:tav>
                                        <p:tav tm="100000">
                                          <p:val>
                                            <p:fltVal val="0"/>
                                          </p:val>
                                        </p:tav>
                                      </p:tavLst>
                                    </p:anim>
                                    <p:anim calcmode="lin" valueType="num">
                                      <p:cBhvr>
                                        <p:cTn id="59" dur="5000"/>
                                        <p:tgtEl>
                                          <p:spTgt spid="10"/>
                                        </p:tgtEl>
                                        <p:attrNameLst>
                                          <p:attrName>ppt_h</p:attrName>
                                        </p:attrNameLst>
                                      </p:cBhvr>
                                      <p:tavLst>
                                        <p:tav tm="0">
                                          <p:val>
                                            <p:strVal val="ppt_h"/>
                                          </p:val>
                                        </p:tav>
                                        <p:tav tm="100000">
                                          <p:val>
                                            <p:fltVal val="0"/>
                                          </p:val>
                                        </p:tav>
                                      </p:tavLst>
                                    </p:anim>
                                    <p:animEffect transition="out" filter="fade">
                                      <p:cBhvr>
                                        <p:cTn id="60" dur="5000"/>
                                        <p:tgtEl>
                                          <p:spTgt spid="10"/>
                                        </p:tgtEl>
                                      </p:cBhvr>
                                    </p:animEffect>
                                    <p:anim calcmode="lin" valueType="num">
                                      <p:cBhvr>
                                        <p:cTn id="61" dur="5000"/>
                                        <p:tgtEl>
                                          <p:spTgt spid="10"/>
                                        </p:tgtEl>
                                        <p:attrNameLst>
                                          <p:attrName>ppt_x</p:attrName>
                                        </p:attrNameLst>
                                      </p:cBhvr>
                                      <p:tavLst>
                                        <p:tav tm="0">
                                          <p:val>
                                            <p:strVal val="ppt_x"/>
                                          </p:val>
                                        </p:tav>
                                        <p:tav tm="100000">
                                          <p:val>
                                            <p:fltVal val="0.5"/>
                                          </p:val>
                                        </p:tav>
                                      </p:tavLst>
                                    </p:anim>
                                    <p:anim calcmode="lin" valueType="num">
                                      <p:cBhvr>
                                        <p:cTn id="62" dur="5000"/>
                                        <p:tgtEl>
                                          <p:spTgt spid="10"/>
                                        </p:tgtEl>
                                        <p:attrNameLst>
                                          <p:attrName>ppt_y</p:attrName>
                                        </p:attrNameLst>
                                      </p:cBhvr>
                                      <p:tavLst>
                                        <p:tav tm="0">
                                          <p:val>
                                            <p:strVal val="ppt_y"/>
                                          </p:val>
                                        </p:tav>
                                        <p:tav tm="100000">
                                          <p:val>
                                            <p:fltVal val="0.5"/>
                                          </p:val>
                                        </p:tav>
                                      </p:tavLst>
                                    </p:anim>
                                    <p:set>
                                      <p:cBhvr>
                                        <p:cTn id="63" dur="1" fill="hold">
                                          <p:stCondLst>
                                            <p:cond delay="4999"/>
                                          </p:stCondLst>
                                        </p:cTn>
                                        <p:tgtEl>
                                          <p:spTgt spid="10"/>
                                        </p:tgtEl>
                                        <p:attrNameLst>
                                          <p:attrName>style.visibility</p:attrName>
                                        </p:attrNameLst>
                                      </p:cBhvr>
                                      <p:to>
                                        <p:strVal val="hidden"/>
                                      </p:to>
                                    </p:set>
                                  </p:childTnLst>
                                </p:cTn>
                              </p:par>
                              <p:par>
                                <p:cTn id="64" presetID="2" presetClass="exit" presetSubtype="2" fill="hold" grpId="2" nodeType="withEffect">
                                  <p:stCondLst>
                                    <p:cond delay="0"/>
                                  </p:stCondLst>
                                  <p:iterate type="lt">
                                    <p:tmPct val="0"/>
                                  </p:iterate>
                                  <p:childTnLst>
                                    <p:anim calcmode="lin" valueType="num">
                                      <p:cBhvr additive="base">
                                        <p:cTn id="65" dur="5000"/>
                                        <p:tgtEl>
                                          <p:spTgt spid="2"/>
                                        </p:tgtEl>
                                        <p:attrNameLst>
                                          <p:attrName>ppt_x</p:attrName>
                                        </p:attrNameLst>
                                      </p:cBhvr>
                                      <p:tavLst>
                                        <p:tav tm="0">
                                          <p:val>
                                            <p:strVal val="ppt_x"/>
                                          </p:val>
                                        </p:tav>
                                        <p:tav tm="100000">
                                          <p:val>
                                            <p:strVal val="1+ppt_w/2"/>
                                          </p:val>
                                        </p:tav>
                                      </p:tavLst>
                                    </p:anim>
                                    <p:anim calcmode="lin" valueType="num">
                                      <p:cBhvr additive="base">
                                        <p:cTn id="66" dur="5000"/>
                                        <p:tgtEl>
                                          <p:spTgt spid="2"/>
                                        </p:tgtEl>
                                        <p:attrNameLst>
                                          <p:attrName>ppt_y</p:attrName>
                                        </p:attrNameLst>
                                      </p:cBhvr>
                                      <p:tavLst>
                                        <p:tav tm="0">
                                          <p:val>
                                            <p:strVal val="ppt_y"/>
                                          </p:val>
                                        </p:tav>
                                        <p:tav tm="100000">
                                          <p:val>
                                            <p:strVal val="ppt_y"/>
                                          </p:val>
                                        </p:tav>
                                      </p:tavLst>
                                    </p:anim>
                                    <p:set>
                                      <p:cBhvr>
                                        <p:cTn id="67" dur="1" fill="hold">
                                          <p:stCondLst>
                                            <p:cond delay="4999"/>
                                          </p:stCondLst>
                                        </p:cTn>
                                        <p:tgtEl>
                                          <p:spTgt spid="2"/>
                                        </p:tgtEl>
                                        <p:attrNameLst>
                                          <p:attrName>style.visibility</p:attrName>
                                        </p:attrNameLst>
                                      </p:cBhvr>
                                      <p:to>
                                        <p:strVal val="hidden"/>
                                      </p:to>
                                    </p:set>
                                  </p:childTnLst>
                                </p:cTn>
                              </p:par>
                              <p:par>
                                <p:cTn id="68" presetID="2" presetClass="exit" presetSubtype="2" fill="hold" grpId="2" nodeType="withEffect">
                                  <p:stCondLst>
                                    <p:cond delay="0"/>
                                  </p:stCondLst>
                                  <p:iterate type="lt">
                                    <p:tmPct val="0"/>
                                  </p:iterate>
                                  <p:childTnLst>
                                    <p:anim calcmode="lin" valueType="num">
                                      <p:cBhvr additive="base">
                                        <p:cTn id="69" dur="5000"/>
                                        <p:tgtEl>
                                          <p:spTgt spid="3"/>
                                        </p:tgtEl>
                                        <p:attrNameLst>
                                          <p:attrName>ppt_x</p:attrName>
                                        </p:attrNameLst>
                                      </p:cBhvr>
                                      <p:tavLst>
                                        <p:tav tm="0">
                                          <p:val>
                                            <p:strVal val="ppt_x"/>
                                          </p:val>
                                        </p:tav>
                                        <p:tav tm="100000">
                                          <p:val>
                                            <p:strVal val="1+ppt_w/2"/>
                                          </p:val>
                                        </p:tav>
                                      </p:tavLst>
                                    </p:anim>
                                    <p:anim calcmode="lin" valueType="num">
                                      <p:cBhvr additive="base">
                                        <p:cTn id="70" dur="5000"/>
                                        <p:tgtEl>
                                          <p:spTgt spid="3"/>
                                        </p:tgtEl>
                                        <p:attrNameLst>
                                          <p:attrName>ppt_y</p:attrName>
                                        </p:attrNameLst>
                                      </p:cBhvr>
                                      <p:tavLst>
                                        <p:tav tm="0">
                                          <p:val>
                                            <p:strVal val="ppt_y"/>
                                          </p:val>
                                        </p:tav>
                                        <p:tav tm="100000">
                                          <p:val>
                                            <p:strVal val="ppt_y"/>
                                          </p:val>
                                        </p:tav>
                                      </p:tavLst>
                                    </p:anim>
                                    <p:set>
                                      <p:cBhvr>
                                        <p:cTn id="71" dur="1" fill="hold">
                                          <p:stCondLst>
                                            <p:cond delay="4999"/>
                                          </p:stCondLst>
                                        </p:cTn>
                                        <p:tgtEl>
                                          <p:spTgt spid="3"/>
                                        </p:tgtEl>
                                        <p:attrNameLst>
                                          <p:attrName>style.visibility</p:attrName>
                                        </p:attrNameLst>
                                      </p:cBhvr>
                                      <p:to>
                                        <p:strVal val="hidden"/>
                                      </p:to>
                                    </p:set>
                                  </p:childTnLst>
                                </p:cTn>
                              </p:par>
                              <p:par>
                                <p:cTn id="72" presetID="2" presetClass="exit" presetSubtype="2" fill="hold" grpId="2" nodeType="withEffect">
                                  <p:stCondLst>
                                    <p:cond delay="0"/>
                                  </p:stCondLst>
                                  <p:iterate type="lt">
                                    <p:tmPct val="0"/>
                                  </p:iterate>
                                  <p:childTnLst>
                                    <p:anim calcmode="lin" valueType="num">
                                      <p:cBhvr additive="base">
                                        <p:cTn id="73" dur="5000"/>
                                        <p:tgtEl>
                                          <p:spTgt spid="4"/>
                                        </p:tgtEl>
                                        <p:attrNameLst>
                                          <p:attrName>ppt_x</p:attrName>
                                        </p:attrNameLst>
                                      </p:cBhvr>
                                      <p:tavLst>
                                        <p:tav tm="0">
                                          <p:val>
                                            <p:strVal val="ppt_x"/>
                                          </p:val>
                                        </p:tav>
                                        <p:tav tm="100000">
                                          <p:val>
                                            <p:strVal val="1+ppt_w/2"/>
                                          </p:val>
                                        </p:tav>
                                      </p:tavLst>
                                    </p:anim>
                                    <p:anim calcmode="lin" valueType="num">
                                      <p:cBhvr additive="base">
                                        <p:cTn id="74" dur="5000"/>
                                        <p:tgtEl>
                                          <p:spTgt spid="4"/>
                                        </p:tgtEl>
                                        <p:attrNameLst>
                                          <p:attrName>ppt_y</p:attrName>
                                        </p:attrNameLst>
                                      </p:cBhvr>
                                      <p:tavLst>
                                        <p:tav tm="0">
                                          <p:val>
                                            <p:strVal val="ppt_y"/>
                                          </p:val>
                                        </p:tav>
                                        <p:tav tm="100000">
                                          <p:val>
                                            <p:strVal val="ppt_y"/>
                                          </p:val>
                                        </p:tav>
                                      </p:tavLst>
                                    </p:anim>
                                    <p:set>
                                      <p:cBhvr>
                                        <p:cTn id="75" dur="1" fill="hold">
                                          <p:stCondLst>
                                            <p:cond delay="4999"/>
                                          </p:stCondLst>
                                        </p:cTn>
                                        <p:tgtEl>
                                          <p:spTgt spid="4"/>
                                        </p:tgtEl>
                                        <p:attrNameLst>
                                          <p:attrName>style.visibility</p:attrName>
                                        </p:attrNameLst>
                                      </p:cBhvr>
                                      <p:to>
                                        <p:strVal val="hidden"/>
                                      </p:to>
                                    </p:set>
                                  </p:childTnLst>
                                </p:cTn>
                              </p:par>
                              <p:par>
                                <p:cTn id="76" presetID="2" presetClass="exit" presetSubtype="2" fill="hold" nodeType="withEffect">
                                  <p:stCondLst>
                                    <p:cond delay="0"/>
                                  </p:stCondLst>
                                  <p:iterate type="lt">
                                    <p:tmPct val="0"/>
                                  </p:iterate>
                                  <p:childTnLst>
                                    <p:anim calcmode="lin" valueType="num">
                                      <p:cBhvr additive="base">
                                        <p:cTn id="77" dur="5000"/>
                                        <p:tgtEl>
                                          <p:spTgt spid="10"/>
                                        </p:tgtEl>
                                        <p:attrNameLst>
                                          <p:attrName>ppt_x</p:attrName>
                                        </p:attrNameLst>
                                      </p:cBhvr>
                                      <p:tavLst>
                                        <p:tav tm="0">
                                          <p:val>
                                            <p:strVal val="ppt_x"/>
                                          </p:val>
                                        </p:tav>
                                        <p:tav tm="100000">
                                          <p:val>
                                            <p:strVal val="1+ppt_w/2"/>
                                          </p:val>
                                        </p:tav>
                                      </p:tavLst>
                                    </p:anim>
                                    <p:anim calcmode="lin" valueType="num">
                                      <p:cBhvr additive="base">
                                        <p:cTn id="78" dur="5000"/>
                                        <p:tgtEl>
                                          <p:spTgt spid="10"/>
                                        </p:tgtEl>
                                        <p:attrNameLst>
                                          <p:attrName>ppt_y</p:attrName>
                                        </p:attrNameLst>
                                      </p:cBhvr>
                                      <p:tavLst>
                                        <p:tav tm="0">
                                          <p:val>
                                            <p:strVal val="ppt_y"/>
                                          </p:val>
                                        </p:tav>
                                        <p:tav tm="100000">
                                          <p:val>
                                            <p:strVal val="ppt_y"/>
                                          </p:val>
                                        </p:tav>
                                      </p:tavLst>
                                    </p:anim>
                                    <p:set>
                                      <p:cBhvr>
                                        <p:cTn id="79" dur="1" fill="hold">
                                          <p:stCondLst>
                                            <p:cond delay="4999"/>
                                          </p:stCondLst>
                                        </p:cTn>
                                        <p:tgtEl>
                                          <p:spTgt spid="10"/>
                                        </p:tgtEl>
                                        <p:attrNameLst>
                                          <p:attrName>style.visibility</p:attrName>
                                        </p:attrNameLst>
                                      </p:cBhvr>
                                      <p:to>
                                        <p:strVal val="hidden"/>
                                      </p:to>
                                    </p:set>
                                  </p:childTnLst>
                                </p:cTn>
                              </p:par>
                              <p:par>
                                <p:cTn id="80" presetID="2" presetClass="exit" presetSubtype="1" repeatCount="2000" fill="hold" nodeType="withEffect">
                                  <p:stCondLst>
                                    <p:cond delay="0"/>
                                  </p:stCondLst>
                                  <p:childTnLst>
                                    <p:anim calcmode="lin" valueType="num">
                                      <p:cBhvr additive="base">
                                        <p:cTn id="81" dur="5000"/>
                                        <p:tgtEl>
                                          <p:spTgt spid="7"/>
                                        </p:tgtEl>
                                        <p:attrNameLst>
                                          <p:attrName>ppt_x</p:attrName>
                                        </p:attrNameLst>
                                      </p:cBhvr>
                                      <p:tavLst>
                                        <p:tav tm="0">
                                          <p:val>
                                            <p:strVal val="ppt_x"/>
                                          </p:val>
                                        </p:tav>
                                        <p:tav tm="100000">
                                          <p:val>
                                            <p:strVal val="ppt_x"/>
                                          </p:val>
                                        </p:tav>
                                      </p:tavLst>
                                    </p:anim>
                                    <p:anim calcmode="lin" valueType="num">
                                      <p:cBhvr additive="base">
                                        <p:cTn id="82" dur="5000"/>
                                        <p:tgtEl>
                                          <p:spTgt spid="7"/>
                                        </p:tgtEl>
                                        <p:attrNameLst>
                                          <p:attrName>ppt_y</p:attrName>
                                        </p:attrNameLst>
                                      </p:cBhvr>
                                      <p:tavLst>
                                        <p:tav tm="0">
                                          <p:val>
                                            <p:strVal val="ppt_y"/>
                                          </p:val>
                                        </p:tav>
                                        <p:tav tm="100000">
                                          <p:val>
                                            <p:strVal val="0-ppt_h/2"/>
                                          </p:val>
                                        </p:tav>
                                      </p:tavLst>
                                    </p:anim>
                                    <p:set>
                                      <p:cBhvr>
                                        <p:cTn id="83" dur="1" fill="hold">
                                          <p:stCondLst>
                                            <p:cond delay="4999"/>
                                          </p:stCondLst>
                                        </p:cTn>
                                        <p:tgtEl>
                                          <p:spTgt spid="7"/>
                                        </p:tgtEl>
                                        <p:attrNameLst>
                                          <p:attrName>style.visibility</p:attrName>
                                        </p:attrNameLst>
                                      </p:cBhvr>
                                      <p:to>
                                        <p:strVal val="hidden"/>
                                      </p:to>
                                    </p:set>
                                  </p:childTnLst>
                                </p:cTn>
                              </p:par>
                              <p:par>
                                <p:cTn id="84" presetID="23" presetClass="entr" presetSubtype="528"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5000" fill="hold"/>
                                        <p:tgtEl>
                                          <p:spTgt spid="15"/>
                                        </p:tgtEl>
                                        <p:attrNameLst>
                                          <p:attrName>ppt_w</p:attrName>
                                        </p:attrNameLst>
                                      </p:cBhvr>
                                      <p:tavLst>
                                        <p:tav tm="0">
                                          <p:val>
                                            <p:fltVal val="0"/>
                                          </p:val>
                                        </p:tav>
                                        <p:tav tm="100000">
                                          <p:val>
                                            <p:strVal val="#ppt_w"/>
                                          </p:val>
                                        </p:tav>
                                      </p:tavLst>
                                    </p:anim>
                                    <p:anim calcmode="lin" valueType="num">
                                      <p:cBhvr>
                                        <p:cTn id="87" dur="5000" fill="hold"/>
                                        <p:tgtEl>
                                          <p:spTgt spid="15"/>
                                        </p:tgtEl>
                                        <p:attrNameLst>
                                          <p:attrName>ppt_h</p:attrName>
                                        </p:attrNameLst>
                                      </p:cBhvr>
                                      <p:tavLst>
                                        <p:tav tm="0">
                                          <p:val>
                                            <p:fltVal val="0"/>
                                          </p:val>
                                        </p:tav>
                                        <p:tav tm="100000">
                                          <p:val>
                                            <p:strVal val="#ppt_h"/>
                                          </p:val>
                                        </p:tav>
                                      </p:tavLst>
                                    </p:anim>
                                    <p:anim calcmode="lin" valueType="num">
                                      <p:cBhvr>
                                        <p:cTn id="88" dur="5000" fill="hold"/>
                                        <p:tgtEl>
                                          <p:spTgt spid="15"/>
                                        </p:tgtEl>
                                        <p:attrNameLst>
                                          <p:attrName>ppt_x</p:attrName>
                                        </p:attrNameLst>
                                      </p:cBhvr>
                                      <p:tavLst>
                                        <p:tav tm="0">
                                          <p:val>
                                            <p:fltVal val="0.5"/>
                                          </p:val>
                                        </p:tav>
                                        <p:tav tm="100000">
                                          <p:val>
                                            <p:strVal val="#ppt_x"/>
                                          </p:val>
                                        </p:tav>
                                      </p:tavLst>
                                    </p:anim>
                                    <p:anim calcmode="lin" valueType="num">
                                      <p:cBhvr>
                                        <p:cTn id="89" dur="500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10"/>
                  </p:tgtEl>
                </p:cond>
              </p:nextCondLst>
            </p:seq>
            <p:seq concurrent="1" nextAc="seek">
              <p:cTn id="90" restart="whenNotActive" fill="hold" evtFilter="cancelBubble" nodeType="interactiveSeq">
                <p:stCondLst>
                  <p:cond evt="onClick" delay="0">
                    <p:tgtEl>
                      <p:spTgt spid="15"/>
                    </p:tgtEl>
                  </p:cond>
                </p:stCondLst>
                <p:endSync evt="end" delay="0">
                  <p:rtn val="all"/>
                </p:endSync>
                <p:childTnLst>
                  <p:par>
                    <p:cTn id="91" fill="hold">
                      <p:stCondLst>
                        <p:cond delay="0"/>
                      </p:stCondLst>
                      <p:childTnLst>
                        <p:par>
                          <p:cTn id="92" fill="hold">
                            <p:stCondLst>
                              <p:cond delay="0"/>
                            </p:stCondLst>
                            <p:childTnLst>
                              <p:par>
                                <p:cTn id="93" presetID="63" presetClass="path" presetSubtype="0" fill="hold" nodeType="clickEffect">
                                  <p:stCondLst>
                                    <p:cond delay="0"/>
                                  </p:stCondLst>
                                  <p:childTnLst>
                                    <p:animMotion origin="layout" path="M 0.04844 0.01227 L 0.50768 0.02338 " pathEditMode="relative" rAng="0" ptsTypes="AA">
                                      <p:cBhvr>
                                        <p:cTn id="94" dur="5000" fill="hold"/>
                                        <p:tgtEl>
                                          <p:spTgt spid="13"/>
                                        </p:tgtEl>
                                        <p:attrNameLst>
                                          <p:attrName>ppt_x</p:attrName>
                                          <p:attrName>ppt_y</p:attrName>
                                        </p:attrNameLst>
                                      </p:cBhvr>
                                      <p:rCtr x="22956" y="556"/>
                                    </p:animMotion>
                                  </p:childTnLst>
                                </p:cTn>
                              </p:par>
                              <p:par>
                                <p:cTn id="95" presetID="35" presetClass="path" presetSubtype="0" fill="hold" nodeType="withEffect">
                                  <p:stCondLst>
                                    <p:cond delay="0"/>
                                  </p:stCondLst>
                                  <p:childTnLst>
                                    <p:animMotion origin="layout" path="M -0.02187 0.00417 L -0.53164 -0.01805 " pathEditMode="relative" rAng="0" ptsTypes="AA">
                                      <p:cBhvr>
                                        <p:cTn id="96" dur="5000" fill="hold"/>
                                        <p:tgtEl>
                                          <p:spTgt spid="14"/>
                                        </p:tgtEl>
                                        <p:attrNameLst>
                                          <p:attrName>ppt_x</p:attrName>
                                          <p:attrName>ppt_y</p:attrName>
                                        </p:attrNameLst>
                                      </p:cBhvr>
                                      <p:rCtr x="-25495" y="-1111"/>
                                    </p:animMotion>
                                  </p:childTnLst>
                                </p:cTn>
                              </p:par>
                            </p:childTnLst>
                          </p:cTn>
                        </p:par>
                      </p:childTnLst>
                    </p:cTn>
                  </p:par>
                </p:childTnLst>
              </p:cTn>
              <p:nextCondLst>
                <p:cond evt="onClick" delay="0">
                  <p:tgtEl>
                    <p:spTgt spid="15"/>
                  </p:tgtEl>
                </p:cond>
              </p:nextCondLst>
            </p:seq>
          </p:childTnLst>
        </p:cTn>
      </p:par>
    </p:tnLst>
    <p:bldLst>
      <p:bldP spid="2" grpId="0"/>
      <p:bldP spid="2" grpId="1"/>
      <p:bldP spid="2" grpId="2"/>
      <p:bldP spid="3" grpId="0"/>
      <p:bldP spid="3" grpId="1"/>
      <p:bldP spid="3" grpId="2"/>
      <p:bldP spid="4" grpId="0"/>
      <p:bldP spid="4" grpId="1"/>
      <p:bldP spid="4" grpId="2"/>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E43A2-759F-41BB-8FCE-59F6B8195D5C}"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Rectangle 2"/>
          <p:cNvSpPr>
            <a:spLocks noChangeArrowheads="1"/>
          </p:cNvSpPr>
          <p:nvPr/>
        </p:nvSpPr>
        <p:spPr bwMode="auto">
          <a:xfrm>
            <a:off x="2724891" y="1013197"/>
            <a:ext cx="60170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bn-BD" sz="3600" dirty="0">
                <a:latin typeface="NikoshBAN" pitchFamily="2" charset="0"/>
                <a:cs typeface="NikoshBAN" pitchFamily="2" charset="0"/>
              </a:rPr>
              <a:t>মোহাঃ রবিউল ইসলাম (সিনিয়র শিক্ষক) </a:t>
            </a:r>
          </a:p>
          <a:p>
            <a:pPr algn="ctr"/>
            <a:r>
              <a:rPr lang="bn-BD" sz="3600" dirty="0">
                <a:latin typeface="NikoshBAN" pitchFamily="2" charset="0"/>
                <a:cs typeface="NikoshBAN" pitchFamily="2" charset="0"/>
              </a:rPr>
              <a:t>ধলসা পয়ারী হযরত ওমর ফারুক দাখিল মাদরাসা, খয়েরপুর,মিরপুর, কুষ্টিয়া,বাংলাদেশ।</a:t>
            </a:r>
            <a:r>
              <a:rPr lang="bn-BD" sz="3600" dirty="0">
                <a:latin typeface="Calibri" pitchFamily="34" charset="0"/>
                <a:cs typeface="Vrinda" pitchFamily="34" charset="0"/>
              </a:rPr>
              <a:t> </a:t>
            </a:r>
          </a:p>
        </p:txBody>
      </p:sp>
      <p:pic>
        <p:nvPicPr>
          <p:cNvPr id="47" name="Picture 2" descr="C:\Users\DOEL\AppData\Desktop\Collection @picture\IMG_20161125_174208_133 - Copy - 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519" y="1309301"/>
            <a:ext cx="1290558" cy="12149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8" name="Slide Number Placeholder 7"/>
          <p:cNvSpPr>
            <a:spLocks noGrp="1"/>
          </p:cNvSpPr>
          <p:nvPr>
            <p:ph type="sldNum" sz="quarter" idx="12"/>
          </p:nvPr>
        </p:nvSpPr>
        <p:spPr/>
        <p:txBody>
          <a:bodyPr/>
          <a:lstStyle/>
          <a:p>
            <a:fld id="{E2447533-5A7C-4DDA-B202-3D61A3A2C600}" type="slidenum">
              <a:rPr lang="en-US" smtClean="0"/>
              <a:t>2</a:t>
            </a:fld>
            <a:endParaRPr lang="en-US"/>
          </a:p>
        </p:txBody>
      </p:sp>
      <p:sp>
        <p:nvSpPr>
          <p:cNvPr id="12" name="TextBox 11"/>
          <p:cNvSpPr txBox="1"/>
          <p:nvPr/>
        </p:nvSpPr>
        <p:spPr>
          <a:xfrm>
            <a:off x="10274943" y="346758"/>
            <a:ext cx="1641231" cy="369332"/>
          </a:xfrm>
          <a:prstGeom prst="rect">
            <a:avLst/>
          </a:prstGeom>
          <a:noFill/>
        </p:spPr>
        <p:txBody>
          <a:bodyPr wrap="square" rtlCol="0">
            <a:spAutoFit/>
          </a:bodyPr>
          <a:lstStyle/>
          <a:p>
            <a:r>
              <a:rPr lang="bn-BD" dirty="0" smtClean="0"/>
              <a:t>সময়ঃ  ০২মিনিট</a:t>
            </a:r>
            <a:endParaRPr lang="en-US" dirty="0"/>
          </a:p>
        </p:txBody>
      </p:sp>
      <p:grpSp>
        <p:nvGrpSpPr>
          <p:cNvPr id="13" name="Group 12"/>
          <p:cNvGrpSpPr/>
          <p:nvPr/>
        </p:nvGrpSpPr>
        <p:grpSpPr>
          <a:xfrm>
            <a:off x="5982273" y="3082373"/>
            <a:ext cx="4140847" cy="3402134"/>
            <a:chOff x="5807231" y="1221180"/>
            <a:chExt cx="3175462" cy="2173908"/>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149" y="1933871"/>
              <a:ext cx="357627" cy="665578"/>
            </a:xfrm>
            <a:prstGeom prst="star32">
              <a:avLst/>
            </a:prstGeom>
          </p:spPr>
        </p:pic>
        <p:sp>
          <p:nvSpPr>
            <p:cNvPr id="15" name="TextBox 14"/>
            <p:cNvSpPr txBox="1"/>
            <p:nvPr/>
          </p:nvSpPr>
          <p:spPr>
            <a:xfrm>
              <a:off x="5807231" y="1221180"/>
              <a:ext cx="3175462" cy="2173908"/>
            </a:xfrm>
            <a:prstGeom prst="star32">
              <a:avLst/>
            </a:prstGeom>
            <a:noFill/>
          </p:spPr>
          <p:txBody>
            <a:bodyPr wrap="square" rtlCol="0">
              <a:prstTxWarp prst="textCirclePour">
                <a:avLst/>
              </a:prstTxWarp>
              <a:spAutoFit/>
            </a:bodyPr>
            <a:lstStyle/>
            <a:p>
              <a:r>
                <a:rPr lang="en-US" sz="3600" dirty="0" smtClean="0"/>
                <a:t> </a:t>
              </a:r>
              <a:r>
                <a:rPr lang="bn-BD" sz="3600" dirty="0" smtClean="0"/>
                <a:t>ক্লিক করুন</a:t>
              </a:r>
              <a:endParaRPr lang="en-US" sz="3600" dirty="0"/>
            </a:p>
          </p:txBody>
        </p:sp>
      </p:grpSp>
    </p:spTree>
    <p:extLst>
      <p:ext uri="{BB962C8B-B14F-4D97-AF65-F5344CB8AC3E}">
        <p14:creationId xmlns:p14="http://schemas.microsoft.com/office/powerpoint/2010/main" val="1884384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anim calcmode="lin" valueType="num">
                                      <p:cBhvr>
                                        <p:cTn id="8" dur="5000" fill="hold"/>
                                        <p:tgtEl>
                                          <p:spTgt spid="2"/>
                                        </p:tgtEl>
                                        <p:attrNameLst>
                                          <p:attrName>ppt_x</p:attrName>
                                        </p:attrNameLst>
                                      </p:cBhvr>
                                      <p:tavLst>
                                        <p:tav tm="0">
                                          <p:val>
                                            <p:strVal val="#ppt_x"/>
                                          </p:val>
                                        </p:tav>
                                        <p:tav tm="100000">
                                          <p:val>
                                            <p:strVal val="#ppt_x"/>
                                          </p:val>
                                        </p:tav>
                                      </p:tavLst>
                                    </p:anim>
                                    <p:anim calcmode="lin" valueType="num">
                                      <p:cBhvr>
                                        <p:cTn id="9" dur="5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anim calcmode="lin" valueType="num">
                                      <p:cBhvr>
                                        <p:cTn id="13" dur="5000" fill="hold"/>
                                        <p:tgtEl>
                                          <p:spTgt spid="3"/>
                                        </p:tgtEl>
                                        <p:attrNameLst>
                                          <p:attrName>ppt_x</p:attrName>
                                        </p:attrNameLst>
                                      </p:cBhvr>
                                      <p:tavLst>
                                        <p:tav tm="0">
                                          <p:val>
                                            <p:strVal val="#ppt_x"/>
                                          </p:val>
                                        </p:tav>
                                        <p:tav tm="100000">
                                          <p:val>
                                            <p:strVal val="#ppt_x"/>
                                          </p:val>
                                        </p:tav>
                                      </p:tavLst>
                                    </p:anim>
                                    <p:anim calcmode="lin" valueType="num">
                                      <p:cBhvr>
                                        <p:cTn id="14" dur="5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iterate type="lt">
                                    <p:tmPct val="0"/>
                                  </p:iterate>
                                  <p:childTnLst>
                                    <p:set>
                                      <p:cBhvr>
                                        <p:cTn id="16" dur="1" fill="hold">
                                          <p:stCondLst>
                                            <p:cond delay="0"/>
                                          </p:stCondLst>
                                        </p:cTn>
                                        <p:tgtEl>
                                          <p:spTgt spid="4"/>
                                        </p:tgtEl>
                                        <p:attrNameLst>
                                          <p:attrName>style.visibility</p:attrName>
                                        </p:attrNameLst>
                                      </p:cBhvr>
                                      <p:to>
                                        <p:strVal val="visible"/>
                                      </p:to>
                                    </p:set>
                                    <p:animEffect transition="in" filter="fade">
                                      <p:cBhvr>
                                        <p:cTn id="17" dur="5000"/>
                                        <p:tgtEl>
                                          <p:spTgt spid="4"/>
                                        </p:tgtEl>
                                      </p:cBhvr>
                                    </p:animEffect>
                                    <p:anim calcmode="lin" valueType="num">
                                      <p:cBhvr>
                                        <p:cTn id="18" dur="5000" fill="hold"/>
                                        <p:tgtEl>
                                          <p:spTgt spid="4"/>
                                        </p:tgtEl>
                                        <p:attrNameLst>
                                          <p:attrName>ppt_x</p:attrName>
                                        </p:attrNameLst>
                                      </p:cBhvr>
                                      <p:tavLst>
                                        <p:tav tm="0">
                                          <p:val>
                                            <p:strVal val="#ppt_x"/>
                                          </p:val>
                                        </p:tav>
                                        <p:tav tm="100000">
                                          <p:val>
                                            <p:strVal val="#ppt_x"/>
                                          </p:val>
                                        </p:tav>
                                      </p:tavLst>
                                    </p:anim>
                                    <p:anim calcmode="lin" valueType="num">
                                      <p:cBhvr>
                                        <p:cTn id="19" dur="5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iterate type="lt">
                                    <p:tmPct val="0"/>
                                  </p:iterate>
                                  <p:childTnLst>
                                    <p:set>
                                      <p:cBhvr>
                                        <p:cTn id="21" dur="1" fill="hold">
                                          <p:stCondLst>
                                            <p:cond delay="0"/>
                                          </p:stCondLst>
                                        </p:cTn>
                                        <p:tgtEl>
                                          <p:spTgt spid="47"/>
                                        </p:tgtEl>
                                        <p:attrNameLst>
                                          <p:attrName>style.visibility</p:attrName>
                                        </p:attrNameLst>
                                      </p:cBhvr>
                                      <p:to>
                                        <p:strVal val="visible"/>
                                      </p:to>
                                    </p:set>
                                    <p:animEffect transition="in" filter="fade">
                                      <p:cBhvr>
                                        <p:cTn id="22" dur="5000"/>
                                        <p:tgtEl>
                                          <p:spTgt spid="47"/>
                                        </p:tgtEl>
                                      </p:cBhvr>
                                    </p:animEffect>
                                    <p:anim calcmode="lin" valueType="num">
                                      <p:cBhvr>
                                        <p:cTn id="23" dur="5000" fill="hold"/>
                                        <p:tgtEl>
                                          <p:spTgt spid="47"/>
                                        </p:tgtEl>
                                        <p:attrNameLst>
                                          <p:attrName>ppt_x</p:attrName>
                                        </p:attrNameLst>
                                      </p:cBhvr>
                                      <p:tavLst>
                                        <p:tav tm="0">
                                          <p:val>
                                            <p:strVal val="#ppt_x"/>
                                          </p:val>
                                        </p:tav>
                                        <p:tav tm="100000">
                                          <p:val>
                                            <p:strVal val="#ppt_x"/>
                                          </p:val>
                                        </p:tav>
                                      </p:tavLst>
                                    </p:anim>
                                    <p:anim calcmode="lin" valueType="num">
                                      <p:cBhvr>
                                        <p:cTn id="24" dur="5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iterate type="lt">
                                    <p:tmPct val="0"/>
                                  </p:iterate>
                                  <p:childTnLst>
                                    <p:set>
                                      <p:cBhvr>
                                        <p:cTn id="26" dur="1" fill="hold">
                                          <p:stCondLst>
                                            <p:cond delay="0"/>
                                          </p:stCondLst>
                                        </p:cTn>
                                        <p:tgtEl>
                                          <p:spTgt spid="8"/>
                                        </p:tgtEl>
                                        <p:attrNameLst>
                                          <p:attrName>style.visibility</p:attrName>
                                        </p:attrNameLst>
                                      </p:cBhvr>
                                      <p:to>
                                        <p:strVal val="visible"/>
                                      </p:to>
                                    </p:set>
                                    <p:animEffect transition="in" filter="fade">
                                      <p:cBhvr>
                                        <p:cTn id="27" dur="5000"/>
                                        <p:tgtEl>
                                          <p:spTgt spid="8"/>
                                        </p:tgtEl>
                                      </p:cBhvr>
                                    </p:animEffect>
                                    <p:anim calcmode="lin" valueType="num">
                                      <p:cBhvr>
                                        <p:cTn id="28" dur="5000" fill="hold"/>
                                        <p:tgtEl>
                                          <p:spTgt spid="8"/>
                                        </p:tgtEl>
                                        <p:attrNameLst>
                                          <p:attrName>ppt_x</p:attrName>
                                        </p:attrNameLst>
                                      </p:cBhvr>
                                      <p:tavLst>
                                        <p:tav tm="0">
                                          <p:val>
                                            <p:strVal val="#ppt_x"/>
                                          </p:val>
                                        </p:tav>
                                        <p:tav tm="100000">
                                          <p:val>
                                            <p:strVal val="#ppt_x"/>
                                          </p:val>
                                        </p:tav>
                                      </p:tavLst>
                                    </p:anim>
                                    <p:anim calcmode="lin" valueType="num">
                                      <p:cBhvr>
                                        <p:cTn id="29" dur="5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iterate type="lt">
                                    <p:tmPct val="0"/>
                                  </p:iterate>
                                  <p:childTnLst>
                                    <p:set>
                                      <p:cBhvr>
                                        <p:cTn id="31" dur="1" fill="hold">
                                          <p:stCondLst>
                                            <p:cond delay="0"/>
                                          </p:stCondLst>
                                        </p:cTn>
                                        <p:tgtEl>
                                          <p:spTgt spid="12"/>
                                        </p:tgtEl>
                                        <p:attrNameLst>
                                          <p:attrName>style.visibility</p:attrName>
                                        </p:attrNameLst>
                                      </p:cBhvr>
                                      <p:to>
                                        <p:strVal val="visible"/>
                                      </p:to>
                                    </p:set>
                                    <p:animEffect transition="in" filter="fade">
                                      <p:cBhvr>
                                        <p:cTn id="32" dur="5000"/>
                                        <p:tgtEl>
                                          <p:spTgt spid="12"/>
                                        </p:tgtEl>
                                      </p:cBhvr>
                                    </p:animEffect>
                                    <p:anim calcmode="lin" valueType="num">
                                      <p:cBhvr>
                                        <p:cTn id="33" dur="5000" fill="hold"/>
                                        <p:tgtEl>
                                          <p:spTgt spid="12"/>
                                        </p:tgtEl>
                                        <p:attrNameLst>
                                          <p:attrName>ppt_x</p:attrName>
                                        </p:attrNameLst>
                                      </p:cBhvr>
                                      <p:tavLst>
                                        <p:tav tm="0">
                                          <p:val>
                                            <p:strVal val="#ppt_x"/>
                                          </p:val>
                                        </p:tav>
                                        <p:tav tm="100000">
                                          <p:val>
                                            <p:strVal val="#ppt_x"/>
                                          </p:val>
                                        </p:tav>
                                      </p:tavLst>
                                    </p:anim>
                                    <p:anim calcmode="lin" valueType="num">
                                      <p:cBhvr>
                                        <p:cTn id="34" dur="5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xit" presetSubtype="2" fill="hold" grpId="1" nodeType="clickEffect">
                                  <p:stCondLst>
                                    <p:cond delay="0"/>
                                  </p:stCondLst>
                                  <p:iterate type="lt">
                                    <p:tmPct val="0"/>
                                  </p:iterate>
                                  <p:childTnLst>
                                    <p:anim calcmode="lin" valueType="num">
                                      <p:cBhvr additive="base">
                                        <p:cTn id="38" dur="5000"/>
                                        <p:tgtEl>
                                          <p:spTgt spid="2"/>
                                        </p:tgtEl>
                                        <p:attrNameLst>
                                          <p:attrName>ppt_x</p:attrName>
                                        </p:attrNameLst>
                                      </p:cBhvr>
                                      <p:tavLst>
                                        <p:tav tm="0">
                                          <p:val>
                                            <p:strVal val="#ppt_x"/>
                                          </p:val>
                                        </p:tav>
                                        <p:tav tm="100000">
                                          <p:val>
                                            <p:strVal val="#ppt_x+#ppt_w*1.125000"/>
                                          </p:val>
                                        </p:tav>
                                      </p:tavLst>
                                    </p:anim>
                                    <p:animEffect transition="out" filter="wipe(right)">
                                      <p:cBhvr>
                                        <p:cTn id="39" dur="5000"/>
                                        <p:tgtEl>
                                          <p:spTgt spid="2"/>
                                        </p:tgtEl>
                                      </p:cBhvr>
                                    </p:animEffect>
                                    <p:set>
                                      <p:cBhvr>
                                        <p:cTn id="40" dur="1" fill="hold">
                                          <p:stCondLst>
                                            <p:cond delay="4999"/>
                                          </p:stCondLst>
                                        </p:cTn>
                                        <p:tgtEl>
                                          <p:spTgt spid="2"/>
                                        </p:tgtEl>
                                        <p:attrNameLst>
                                          <p:attrName>style.visibility</p:attrName>
                                        </p:attrNameLst>
                                      </p:cBhvr>
                                      <p:to>
                                        <p:strVal val="hidden"/>
                                      </p:to>
                                    </p:set>
                                  </p:childTnLst>
                                </p:cTn>
                              </p:par>
                              <p:par>
                                <p:cTn id="41" presetID="12" presetClass="exit" presetSubtype="2" fill="hold" grpId="1" nodeType="withEffect">
                                  <p:stCondLst>
                                    <p:cond delay="0"/>
                                  </p:stCondLst>
                                  <p:iterate type="lt">
                                    <p:tmPct val="0"/>
                                  </p:iterate>
                                  <p:childTnLst>
                                    <p:anim calcmode="lin" valueType="num">
                                      <p:cBhvr additive="base">
                                        <p:cTn id="42" dur="5000"/>
                                        <p:tgtEl>
                                          <p:spTgt spid="3"/>
                                        </p:tgtEl>
                                        <p:attrNameLst>
                                          <p:attrName>ppt_x</p:attrName>
                                        </p:attrNameLst>
                                      </p:cBhvr>
                                      <p:tavLst>
                                        <p:tav tm="0">
                                          <p:val>
                                            <p:strVal val="#ppt_x"/>
                                          </p:val>
                                        </p:tav>
                                        <p:tav tm="100000">
                                          <p:val>
                                            <p:strVal val="#ppt_x+#ppt_w*1.125000"/>
                                          </p:val>
                                        </p:tav>
                                      </p:tavLst>
                                    </p:anim>
                                    <p:animEffect transition="out" filter="wipe(right)">
                                      <p:cBhvr>
                                        <p:cTn id="43" dur="5000"/>
                                        <p:tgtEl>
                                          <p:spTgt spid="3"/>
                                        </p:tgtEl>
                                      </p:cBhvr>
                                    </p:animEffect>
                                    <p:set>
                                      <p:cBhvr>
                                        <p:cTn id="44" dur="1" fill="hold">
                                          <p:stCondLst>
                                            <p:cond delay="4999"/>
                                          </p:stCondLst>
                                        </p:cTn>
                                        <p:tgtEl>
                                          <p:spTgt spid="3"/>
                                        </p:tgtEl>
                                        <p:attrNameLst>
                                          <p:attrName>style.visibility</p:attrName>
                                        </p:attrNameLst>
                                      </p:cBhvr>
                                      <p:to>
                                        <p:strVal val="hidden"/>
                                      </p:to>
                                    </p:set>
                                  </p:childTnLst>
                                </p:cTn>
                              </p:par>
                              <p:par>
                                <p:cTn id="45" presetID="12" presetClass="exit" presetSubtype="2" fill="hold" grpId="1" nodeType="withEffect">
                                  <p:stCondLst>
                                    <p:cond delay="0"/>
                                  </p:stCondLst>
                                  <p:iterate type="lt">
                                    <p:tmPct val="0"/>
                                  </p:iterate>
                                  <p:childTnLst>
                                    <p:anim calcmode="lin" valueType="num">
                                      <p:cBhvr additive="base">
                                        <p:cTn id="46" dur="5000"/>
                                        <p:tgtEl>
                                          <p:spTgt spid="4"/>
                                        </p:tgtEl>
                                        <p:attrNameLst>
                                          <p:attrName>ppt_x</p:attrName>
                                        </p:attrNameLst>
                                      </p:cBhvr>
                                      <p:tavLst>
                                        <p:tav tm="0">
                                          <p:val>
                                            <p:strVal val="#ppt_x"/>
                                          </p:val>
                                        </p:tav>
                                        <p:tav tm="100000">
                                          <p:val>
                                            <p:strVal val="#ppt_x+#ppt_w*1.125000"/>
                                          </p:val>
                                        </p:tav>
                                      </p:tavLst>
                                    </p:anim>
                                    <p:animEffect transition="out" filter="wipe(right)">
                                      <p:cBhvr>
                                        <p:cTn id="47" dur="5000"/>
                                        <p:tgtEl>
                                          <p:spTgt spid="4"/>
                                        </p:tgtEl>
                                      </p:cBhvr>
                                    </p:animEffect>
                                    <p:set>
                                      <p:cBhvr>
                                        <p:cTn id="48" dur="1" fill="hold">
                                          <p:stCondLst>
                                            <p:cond delay="4999"/>
                                          </p:stCondLst>
                                        </p:cTn>
                                        <p:tgtEl>
                                          <p:spTgt spid="4"/>
                                        </p:tgtEl>
                                        <p:attrNameLst>
                                          <p:attrName>style.visibility</p:attrName>
                                        </p:attrNameLst>
                                      </p:cBhvr>
                                      <p:to>
                                        <p:strVal val="hidden"/>
                                      </p:to>
                                    </p:set>
                                  </p:childTnLst>
                                </p:cTn>
                              </p:par>
                              <p:par>
                                <p:cTn id="49" presetID="12" presetClass="exit" presetSubtype="2" fill="hold" nodeType="withEffect">
                                  <p:stCondLst>
                                    <p:cond delay="0"/>
                                  </p:stCondLst>
                                  <p:iterate type="lt">
                                    <p:tmPct val="0"/>
                                  </p:iterate>
                                  <p:childTnLst>
                                    <p:anim calcmode="lin" valueType="num">
                                      <p:cBhvr additive="base">
                                        <p:cTn id="50" dur="5000"/>
                                        <p:tgtEl>
                                          <p:spTgt spid="47"/>
                                        </p:tgtEl>
                                        <p:attrNameLst>
                                          <p:attrName>ppt_x</p:attrName>
                                        </p:attrNameLst>
                                      </p:cBhvr>
                                      <p:tavLst>
                                        <p:tav tm="0">
                                          <p:val>
                                            <p:strVal val="#ppt_x"/>
                                          </p:val>
                                        </p:tav>
                                        <p:tav tm="100000">
                                          <p:val>
                                            <p:strVal val="#ppt_x+#ppt_w*1.125000"/>
                                          </p:val>
                                        </p:tav>
                                      </p:tavLst>
                                    </p:anim>
                                    <p:animEffect transition="out" filter="wipe(right)">
                                      <p:cBhvr>
                                        <p:cTn id="51" dur="5000"/>
                                        <p:tgtEl>
                                          <p:spTgt spid="47"/>
                                        </p:tgtEl>
                                      </p:cBhvr>
                                    </p:animEffect>
                                    <p:set>
                                      <p:cBhvr>
                                        <p:cTn id="52" dur="1" fill="hold">
                                          <p:stCondLst>
                                            <p:cond delay="4999"/>
                                          </p:stCondLst>
                                        </p:cTn>
                                        <p:tgtEl>
                                          <p:spTgt spid="47"/>
                                        </p:tgtEl>
                                        <p:attrNameLst>
                                          <p:attrName>style.visibility</p:attrName>
                                        </p:attrNameLst>
                                      </p:cBhvr>
                                      <p:to>
                                        <p:strVal val="hidden"/>
                                      </p:to>
                                    </p:set>
                                  </p:childTnLst>
                                </p:cTn>
                              </p:par>
                              <p:par>
                                <p:cTn id="53" presetID="12" presetClass="exit" presetSubtype="2" fill="hold" grpId="1" nodeType="withEffect">
                                  <p:stCondLst>
                                    <p:cond delay="0"/>
                                  </p:stCondLst>
                                  <p:iterate type="lt">
                                    <p:tmPct val="0"/>
                                  </p:iterate>
                                  <p:childTnLst>
                                    <p:anim calcmode="lin" valueType="num">
                                      <p:cBhvr additive="base">
                                        <p:cTn id="54" dur="5000"/>
                                        <p:tgtEl>
                                          <p:spTgt spid="8"/>
                                        </p:tgtEl>
                                        <p:attrNameLst>
                                          <p:attrName>ppt_x</p:attrName>
                                        </p:attrNameLst>
                                      </p:cBhvr>
                                      <p:tavLst>
                                        <p:tav tm="0">
                                          <p:val>
                                            <p:strVal val="#ppt_x"/>
                                          </p:val>
                                        </p:tav>
                                        <p:tav tm="100000">
                                          <p:val>
                                            <p:strVal val="#ppt_x+#ppt_w*1.125000"/>
                                          </p:val>
                                        </p:tav>
                                      </p:tavLst>
                                    </p:anim>
                                    <p:animEffect transition="out" filter="wipe(right)">
                                      <p:cBhvr>
                                        <p:cTn id="55" dur="5000"/>
                                        <p:tgtEl>
                                          <p:spTgt spid="8"/>
                                        </p:tgtEl>
                                      </p:cBhvr>
                                    </p:animEffect>
                                    <p:set>
                                      <p:cBhvr>
                                        <p:cTn id="56" dur="1" fill="hold">
                                          <p:stCondLst>
                                            <p:cond delay="4999"/>
                                          </p:stCondLst>
                                        </p:cTn>
                                        <p:tgtEl>
                                          <p:spTgt spid="8"/>
                                        </p:tgtEl>
                                        <p:attrNameLst>
                                          <p:attrName>style.visibility</p:attrName>
                                        </p:attrNameLst>
                                      </p:cBhvr>
                                      <p:to>
                                        <p:strVal val="hidden"/>
                                      </p:to>
                                    </p:set>
                                  </p:childTnLst>
                                </p:cTn>
                              </p:par>
                              <p:par>
                                <p:cTn id="57" presetID="12" presetClass="exit" presetSubtype="2" fill="hold" grpId="1" nodeType="withEffect">
                                  <p:stCondLst>
                                    <p:cond delay="0"/>
                                  </p:stCondLst>
                                  <p:iterate type="lt">
                                    <p:tmPct val="0"/>
                                  </p:iterate>
                                  <p:childTnLst>
                                    <p:anim calcmode="lin" valueType="num">
                                      <p:cBhvr additive="base">
                                        <p:cTn id="58" dur="5000"/>
                                        <p:tgtEl>
                                          <p:spTgt spid="12"/>
                                        </p:tgtEl>
                                        <p:attrNameLst>
                                          <p:attrName>ppt_x</p:attrName>
                                        </p:attrNameLst>
                                      </p:cBhvr>
                                      <p:tavLst>
                                        <p:tav tm="0">
                                          <p:val>
                                            <p:strVal val="#ppt_x"/>
                                          </p:val>
                                        </p:tav>
                                        <p:tav tm="100000">
                                          <p:val>
                                            <p:strVal val="#ppt_x+#ppt_w*1.125000"/>
                                          </p:val>
                                        </p:tav>
                                      </p:tavLst>
                                    </p:anim>
                                    <p:animEffect transition="out" filter="wipe(right)">
                                      <p:cBhvr>
                                        <p:cTn id="59" dur="5000"/>
                                        <p:tgtEl>
                                          <p:spTgt spid="12"/>
                                        </p:tgtEl>
                                      </p:cBhvr>
                                    </p:animEffect>
                                    <p:set>
                                      <p:cBhvr>
                                        <p:cTn id="60" dur="1" fill="hold">
                                          <p:stCondLst>
                                            <p:cond delay="4999"/>
                                          </p:stCondLst>
                                        </p:cTn>
                                        <p:tgtEl>
                                          <p:spTgt spid="12"/>
                                        </p:tgtEl>
                                        <p:attrNameLst>
                                          <p:attrName>style.visibility</p:attrName>
                                        </p:attrNameLst>
                                      </p:cBhvr>
                                      <p:to>
                                        <p:strVal val="hidden"/>
                                      </p:to>
                                    </p:set>
                                  </p:childTnLst>
                                </p:cTn>
                              </p:par>
                              <p:par>
                                <p:cTn id="61" presetID="12" presetClass="exit" presetSubtype="2" fill="hold" nodeType="withEffect">
                                  <p:stCondLst>
                                    <p:cond delay="0"/>
                                  </p:stCondLst>
                                  <p:iterate type="lt">
                                    <p:tmPct val="0"/>
                                  </p:iterate>
                                  <p:childTnLst>
                                    <p:anim calcmode="lin" valueType="num">
                                      <p:cBhvr additive="base">
                                        <p:cTn id="62" dur="5000"/>
                                        <p:tgtEl>
                                          <p:spTgt spid="13"/>
                                        </p:tgtEl>
                                        <p:attrNameLst>
                                          <p:attrName>ppt_x</p:attrName>
                                        </p:attrNameLst>
                                      </p:cBhvr>
                                      <p:tavLst>
                                        <p:tav tm="0">
                                          <p:val>
                                            <p:strVal val="#ppt_x"/>
                                          </p:val>
                                        </p:tav>
                                        <p:tav tm="100000">
                                          <p:val>
                                            <p:strVal val="#ppt_x+#ppt_w*1.125000"/>
                                          </p:val>
                                        </p:tav>
                                      </p:tavLst>
                                    </p:anim>
                                    <p:animEffect transition="out" filter="wipe(right)">
                                      <p:cBhvr>
                                        <p:cTn id="63" dur="5000"/>
                                        <p:tgtEl>
                                          <p:spTgt spid="13"/>
                                        </p:tgtEl>
                                      </p:cBhvr>
                                    </p:animEffect>
                                    <p:set>
                                      <p:cBhvr>
                                        <p:cTn id="64" dur="1" fill="hold">
                                          <p:stCondLst>
                                            <p:cond delay="4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4" grpId="0"/>
      <p:bldP spid="4" grpId="1"/>
      <p:bldP spid="8" grpId="0"/>
      <p:bldP spid="8" grpId="1"/>
      <p:bldP spid="12" grpId="0"/>
      <p:bldP spid="1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A4B05-6DBD-4415-B3DB-3D9D550BBC24}"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Rectangle 3"/>
          <p:cNvSpPr/>
          <p:nvPr/>
        </p:nvSpPr>
        <p:spPr>
          <a:xfrm>
            <a:off x="5105399" y="929757"/>
            <a:ext cx="6412149" cy="4031873"/>
          </a:xfrm>
          <a:prstGeom prst="rect">
            <a:avLst/>
          </a:prstGeom>
        </p:spPr>
        <p:txBody>
          <a:bodyPr wrap="square">
            <a:spAutoFit/>
          </a:bodyPr>
          <a:lstStyle/>
          <a:p>
            <a:r>
              <a:rPr lang="bn-BD" sz="3200" dirty="0">
                <a:latin typeface="NikoshBAN" pitchFamily="2" charset="0"/>
                <a:cs typeface="NikoshBAN" pitchFamily="2" charset="0"/>
              </a:rPr>
              <a:t>শ্রেণ</a:t>
            </a:r>
            <a:r>
              <a:rPr lang="en-US" sz="3200" dirty="0" err="1" smtClean="0">
                <a:latin typeface="NikoshBAN" pitchFamily="2" charset="0"/>
                <a:cs typeface="NikoshBAN" pitchFamily="2" charset="0"/>
              </a:rPr>
              <a:t>িঃ</a:t>
            </a:r>
            <a:r>
              <a:rPr lang="bn-BD" sz="3200" dirty="0" smtClean="0">
                <a:latin typeface="NikoshBAN" pitchFamily="2" charset="0"/>
                <a:cs typeface="NikoshBAN" pitchFamily="2" charset="0"/>
              </a:rPr>
              <a:t>প্রথম শ্রেণি</a:t>
            </a:r>
            <a:endParaRPr lang="en-US" sz="3200" dirty="0">
              <a:latin typeface="NikoshBAN" pitchFamily="2" charset="0"/>
              <a:cs typeface="NikoshBAN" pitchFamily="2" charset="0"/>
            </a:endParaRPr>
          </a:p>
          <a:p>
            <a:r>
              <a:rPr lang="bn-BD" sz="3200" dirty="0">
                <a:latin typeface="NikoshBAN" pitchFamily="2" charset="0"/>
                <a:cs typeface="NikoshBAN" pitchFamily="2" charset="0"/>
              </a:rPr>
              <a:t>বিষয়ঃ  </a:t>
            </a:r>
            <a:r>
              <a:rPr lang="bn-BD" sz="3200" dirty="0" smtClean="0">
                <a:latin typeface="NikoshBAN" pitchFamily="2" charset="0"/>
                <a:cs typeface="NikoshBAN" pitchFamily="2" charset="0"/>
              </a:rPr>
              <a:t>আমার বাংলা বই</a:t>
            </a:r>
            <a:endParaRPr lang="en-US" sz="3200" dirty="0">
              <a:latin typeface="NikoshBAN" pitchFamily="2" charset="0"/>
              <a:cs typeface="NikoshBAN" pitchFamily="2" charset="0"/>
            </a:endParaRPr>
          </a:p>
          <a:p>
            <a:r>
              <a:rPr lang="en-US" sz="3200" dirty="0" err="1">
                <a:latin typeface="NikoshBAN" pitchFamily="2" charset="0"/>
                <a:cs typeface="NikoshBAN" pitchFamily="2" charset="0"/>
              </a:rPr>
              <a:t>বিশেষ</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পাঠঃ</a:t>
            </a:r>
            <a:r>
              <a:rPr lang="en-US" sz="3200" dirty="0">
                <a:latin typeface="NikoshBAN" pitchFamily="2" charset="0"/>
                <a:cs typeface="NikoshBAN" pitchFamily="2" charset="0"/>
              </a:rPr>
              <a:t> </a:t>
            </a:r>
            <a:r>
              <a:rPr lang="bn-BD" sz="3200" dirty="0" smtClean="0">
                <a:latin typeface="NikoshBAN" pitchFamily="2" charset="0"/>
                <a:cs typeface="NikoshBAN" pitchFamily="2" charset="0"/>
              </a:rPr>
              <a:t>রুবির বাগান। পাঠ্যাংশঃ </a:t>
            </a:r>
          </a:p>
          <a:p>
            <a:r>
              <a:rPr lang="bn-BD" sz="3200" dirty="0" smtClean="0">
                <a:latin typeface="NikoshBAN" pitchFamily="2" charset="0"/>
                <a:cs typeface="NikoshBAN" pitchFamily="2" charset="0"/>
              </a:rPr>
              <a:t>(“</a:t>
            </a:r>
            <a:r>
              <a:rPr lang="bn-BD" sz="3200" dirty="0">
                <a:latin typeface="NikoshBAN" pitchFamily="2" charset="0"/>
                <a:cs typeface="NikoshBAN" pitchFamily="2" charset="0"/>
              </a:rPr>
              <a:t>রুবির ভাই </a:t>
            </a:r>
            <a:r>
              <a:rPr lang="bn-BD" sz="3200" dirty="0" smtClean="0">
                <a:latin typeface="NikoshBAN" pitchFamily="2" charset="0"/>
                <a:cs typeface="NikoshBAN" pitchFamily="2" charset="0"/>
              </a:rPr>
              <a:t>অমি</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পুরো </a:t>
            </a:r>
            <a:r>
              <a:rPr lang="bn-BD" sz="3200" dirty="0">
                <a:latin typeface="NikoshBAN" pitchFamily="2" charset="0"/>
                <a:cs typeface="NikoshBAN" pitchFamily="2" charset="0"/>
              </a:rPr>
              <a:t>বাগান হেসে ওঠে</a:t>
            </a:r>
            <a:r>
              <a:rPr lang="bn-BD" sz="3200" dirty="0" smtClean="0">
                <a:latin typeface="NikoshBAN" pitchFamily="2" charset="0"/>
                <a:cs typeface="NikoshBAN" pitchFamily="2" charset="0"/>
              </a:rPr>
              <a:t>।”) </a:t>
            </a:r>
            <a:endParaRPr lang="en-US" sz="3200" dirty="0"/>
          </a:p>
          <a:p>
            <a:r>
              <a:rPr lang="bn-BD" sz="3200" dirty="0" smtClean="0">
                <a:latin typeface="NikoshBAN" pitchFamily="2" charset="0"/>
                <a:cs typeface="NikoshBAN" pitchFamily="2" charset="0"/>
              </a:rPr>
              <a:t>মোট </a:t>
            </a:r>
            <a:r>
              <a:rPr lang="bn-BD" sz="3200" dirty="0">
                <a:latin typeface="NikoshBAN" pitchFamily="2" charset="0"/>
                <a:cs typeface="NikoshBAN" pitchFamily="2" charset="0"/>
              </a:rPr>
              <a:t>শিক্ষার্থীঃ </a:t>
            </a:r>
            <a:r>
              <a:rPr lang="bn-BD" sz="3200" dirty="0" smtClean="0">
                <a:latin typeface="NikoshBAN" pitchFamily="2" charset="0"/>
                <a:cs typeface="NikoshBAN" pitchFamily="2" charset="0"/>
              </a:rPr>
              <a:t>৩৭ জন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উপস্থিত শিক্ষার্থীঃ </a:t>
            </a:r>
            <a:r>
              <a:rPr lang="bn-BD" sz="3200" dirty="0" smtClean="0">
                <a:latin typeface="NikoshBAN" pitchFamily="2" charset="0"/>
                <a:cs typeface="NikoshBAN" pitchFamily="2" charset="0"/>
              </a:rPr>
              <a:t>৩৩ জন</a:t>
            </a:r>
          </a:p>
          <a:p>
            <a:r>
              <a:rPr lang="bn-BD" sz="3200" dirty="0" smtClean="0">
                <a:latin typeface="NikoshBAN" pitchFamily="2" charset="0"/>
                <a:cs typeface="NikoshBAN" pitchFamily="2" charset="0"/>
              </a:rPr>
              <a:t>শ্রেণিঃ প্রথম </a:t>
            </a:r>
            <a:endParaRPr lang="bn-BD" sz="3200" dirty="0">
              <a:latin typeface="NikoshBAN" pitchFamily="2" charset="0"/>
              <a:cs typeface="NikoshBAN" pitchFamily="2" charset="0"/>
            </a:endParaRPr>
          </a:p>
          <a:p>
            <a:r>
              <a:rPr lang="bn-BD" sz="3200" dirty="0">
                <a:latin typeface="NikoshBAN" pitchFamily="2" charset="0"/>
                <a:cs typeface="NikoshBAN" pitchFamily="2" charset="0"/>
              </a:rPr>
              <a:t>সময়ঃ </a:t>
            </a:r>
            <a:r>
              <a:rPr lang="bn-BD" sz="3200" dirty="0" smtClean="0">
                <a:latin typeface="NikoshBAN" pitchFamily="2" charset="0"/>
                <a:cs typeface="NikoshBAN" pitchFamily="2" charset="0"/>
              </a:rPr>
              <a:t>৫০মিনিট  </a:t>
            </a:r>
            <a:endParaRPr lang="en-US" sz="3200" dirty="0">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E2447533-5A7C-4DDA-B202-3D61A3A2C600}" type="slidenum">
              <a:rPr lang="en-US" smtClean="0"/>
              <a:t>3</a:t>
            </a:fld>
            <a:endParaRPr lang="en-US"/>
          </a:p>
        </p:txBody>
      </p:sp>
      <p:sp>
        <p:nvSpPr>
          <p:cNvPr id="6" name="TextBox 5"/>
          <p:cNvSpPr txBox="1"/>
          <p:nvPr/>
        </p:nvSpPr>
        <p:spPr>
          <a:xfrm>
            <a:off x="8428892" y="539262"/>
            <a:ext cx="1641231" cy="369332"/>
          </a:xfrm>
          <a:prstGeom prst="rect">
            <a:avLst/>
          </a:prstGeom>
          <a:noFill/>
        </p:spPr>
        <p:txBody>
          <a:bodyPr wrap="square" rtlCol="0">
            <a:spAutoFit/>
          </a:bodyPr>
          <a:lstStyle/>
          <a:p>
            <a:r>
              <a:rPr lang="bn-BD" dirty="0" smtClean="0"/>
              <a:t>সময়ঃ  ০০ মিনিট</a:t>
            </a:r>
            <a:endParaRPr lang="en-US" dirty="0"/>
          </a:p>
        </p:txBody>
      </p:sp>
      <p:sp>
        <p:nvSpPr>
          <p:cNvPr id="13" name="32-Point Star 12"/>
          <p:cNvSpPr/>
          <p:nvPr/>
        </p:nvSpPr>
        <p:spPr>
          <a:xfrm rot="8724412">
            <a:off x="9545386" y="3879669"/>
            <a:ext cx="2028305" cy="1506774"/>
          </a:xfrm>
          <a:prstGeom prst="star32">
            <a:avLst/>
          </a:prstGeom>
          <a:gradFill flip="none" rotWithShape="1">
            <a:gsLst>
              <a:gs pos="46000">
                <a:srgbClr val="009999"/>
              </a:gs>
              <a:gs pos="69000">
                <a:schemeClr val="tx1"/>
              </a:gs>
              <a:gs pos="40000">
                <a:srgbClr val="7030A0"/>
              </a:gs>
              <a:gs pos="49000">
                <a:srgbClr val="0070C0"/>
              </a:gs>
              <a:gs pos="50000">
                <a:schemeClr val="accent6">
                  <a:lumMod val="20000"/>
                  <a:lumOff val="80000"/>
                </a:schemeClr>
              </a:gs>
              <a:gs pos="41000">
                <a:srgbClr val="92D050"/>
              </a:gs>
              <a:gs pos="45000">
                <a:schemeClr val="bg1"/>
              </a:gs>
              <a:gs pos="32000">
                <a:srgbClr val="FF0000"/>
              </a:gs>
            </a:gsLst>
            <a:path path="circle">
              <a:fillToRect l="50000" t="130000" r="50000" b="-30000"/>
            </a:path>
            <a:tileRect/>
          </a:gradFill>
          <a:ln w="2857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Inverted">
              <a:avLst/>
            </a:prstTxWarp>
          </a:bodyPr>
          <a:lstStyle/>
          <a:p>
            <a:r>
              <a:rPr lang="bn-BD" dirty="0" smtClean="0">
                <a:solidFill>
                  <a:schemeClr val="tx1"/>
                </a:solidFill>
              </a:rPr>
              <a:t>ক্লিক করুন</a:t>
            </a:r>
            <a:endParaRPr lang="en-US" dirty="0">
              <a:solidFill>
                <a:schemeClr val="tx1"/>
              </a:solidFill>
            </a:endParaRPr>
          </a:p>
        </p:txBody>
      </p:sp>
      <p:grpSp>
        <p:nvGrpSpPr>
          <p:cNvPr id="11" name="Group 10"/>
          <p:cNvGrpSpPr/>
          <p:nvPr/>
        </p:nvGrpSpPr>
        <p:grpSpPr>
          <a:xfrm>
            <a:off x="886451" y="825467"/>
            <a:ext cx="4037347" cy="2249286"/>
            <a:chOff x="886451" y="825467"/>
            <a:chExt cx="4037347" cy="2249286"/>
          </a:xfrm>
        </p:grpSpPr>
        <p:grpSp>
          <p:nvGrpSpPr>
            <p:cNvPr id="12" name="Group 11"/>
            <p:cNvGrpSpPr/>
            <p:nvPr/>
          </p:nvGrpSpPr>
          <p:grpSpPr>
            <a:xfrm>
              <a:off x="886451" y="825467"/>
              <a:ext cx="4037347" cy="2249286"/>
              <a:chOff x="550694" y="1381973"/>
              <a:chExt cx="4037347" cy="224928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714"/>
              <a:stretch/>
            </p:blipFill>
            <p:spPr>
              <a:xfrm>
                <a:off x="550694" y="1381973"/>
                <a:ext cx="4037347" cy="2249286"/>
              </a:xfrm>
              <a:prstGeom prst="rect">
                <a:avLst/>
              </a:prstGeom>
            </p:spPr>
          </p:pic>
          <p:sp>
            <p:nvSpPr>
              <p:cNvPr id="8" name="TextBox 7"/>
              <p:cNvSpPr txBox="1"/>
              <p:nvPr/>
            </p:nvSpPr>
            <p:spPr>
              <a:xfrm>
                <a:off x="1279031" y="1737670"/>
                <a:ext cx="1290336" cy="1431161"/>
              </a:xfrm>
              <a:prstGeom prst="rect">
                <a:avLst/>
              </a:prstGeom>
              <a:noFill/>
            </p:spPr>
            <p:txBody>
              <a:bodyPr wrap="square" rtlCol="0">
                <a:spAutoFit/>
              </a:bodyPr>
              <a:lstStyle/>
              <a:p>
                <a:r>
                  <a:rPr lang="bn-BD" sz="1400" dirty="0">
                    <a:solidFill>
                      <a:srgbClr val="FF0000"/>
                    </a:solidFill>
                  </a:rPr>
                  <a:t> </a:t>
                </a:r>
                <a:r>
                  <a:rPr lang="bn-BD" sz="1400" dirty="0" smtClean="0">
                    <a:solidFill>
                      <a:srgbClr val="FF0000"/>
                    </a:solidFill>
                  </a:rPr>
                  <a:t>      </a:t>
                </a:r>
                <a:r>
                  <a:rPr lang="bn-BD" sz="800" dirty="0" smtClean="0">
                    <a:solidFill>
                      <a:srgbClr val="A50021"/>
                    </a:solidFill>
                  </a:rPr>
                  <a:t>পাঠ ৪৬</a:t>
                </a:r>
                <a:endParaRPr lang="bn-BD" sz="800" dirty="0">
                  <a:solidFill>
                    <a:srgbClr val="A50021"/>
                  </a:solidFill>
                </a:endParaRPr>
              </a:p>
              <a:p>
                <a:r>
                  <a:rPr lang="bn-BD" sz="800" dirty="0">
                    <a:solidFill>
                      <a:srgbClr val="A50021"/>
                    </a:solidFill>
                  </a:rPr>
                  <a:t> </a:t>
                </a:r>
                <a:r>
                  <a:rPr lang="bn-BD" sz="800" dirty="0" smtClean="0">
                    <a:solidFill>
                      <a:srgbClr val="A50021"/>
                    </a:solidFill>
                  </a:rPr>
                  <a:t>         </a:t>
                </a:r>
                <a:r>
                  <a:rPr lang="bn-BD" sz="900" dirty="0" smtClean="0">
                    <a:solidFill>
                      <a:srgbClr val="FF0000"/>
                    </a:solidFill>
                  </a:rPr>
                  <a:t>রুবির বাগান </a:t>
                </a:r>
              </a:p>
              <a:p>
                <a:r>
                  <a:rPr lang="bn-BD" sz="800" dirty="0" smtClean="0"/>
                  <a:t>রুবির ভাই অমি। তারা বাগানে কাজ করে। গাছে পানি দেয়। বাগানের পাশে মাঠ জুড়ে সরষে খেত। হলুদ ফুলে ভরা। ওরা উপরে তাকায়। সেখানে নীল  আকাশ। পুব আকাশে সকালে সূর্য ওঠে। টকটকে  </a:t>
                </a:r>
                <a:r>
                  <a:rPr lang="bn-BD" sz="800" dirty="0"/>
                  <a:t>লাল রঙের । </a:t>
                </a:r>
                <a:r>
                  <a:rPr lang="bn-BD" sz="800" dirty="0" smtClean="0"/>
                  <a:t>তার আলো পড়ে ফুলে ফুলে। পুরো বাগান হেসে ওঠে।</a:t>
                </a:r>
                <a:endParaRPr lang="bn-BD" sz="800" dirty="0"/>
              </a:p>
            </p:txBody>
          </p:sp>
          <p:sp>
            <p:nvSpPr>
              <p:cNvPr id="9" name="TextBox 8"/>
              <p:cNvSpPr txBox="1"/>
              <p:nvPr/>
            </p:nvSpPr>
            <p:spPr>
              <a:xfrm>
                <a:off x="2569368" y="2021305"/>
                <a:ext cx="1469232" cy="369332"/>
              </a:xfrm>
              <a:prstGeom prst="rect">
                <a:avLst/>
              </a:prstGeom>
              <a:noFill/>
            </p:spPr>
            <p:txBody>
              <a:bodyPr wrap="square" rtlCol="0">
                <a:spAutoFit/>
              </a:bodyPr>
              <a:lstStyle/>
              <a:p>
                <a:r>
                  <a:rPr lang="bn-BD" dirty="0" smtClean="0"/>
                  <a:t>আমার বাংলা বই</a:t>
                </a:r>
                <a:endParaRPr lang="en-US" dirty="0"/>
              </a:p>
            </p:txBody>
          </p:sp>
          <p:sp>
            <p:nvSpPr>
              <p:cNvPr id="5" name="Rectangle 4"/>
              <p:cNvSpPr/>
              <p:nvPr/>
            </p:nvSpPr>
            <p:spPr>
              <a:xfrm>
                <a:off x="2766817" y="2453251"/>
                <a:ext cx="1074333" cy="369332"/>
              </a:xfrm>
              <a:prstGeom prst="rect">
                <a:avLst/>
              </a:prstGeom>
            </p:spPr>
            <p:txBody>
              <a:bodyPr wrap="none">
                <a:spAutoFit/>
              </a:bodyPr>
              <a:lstStyle/>
              <a:p>
                <a:r>
                  <a:rPr lang="bn-BD" dirty="0">
                    <a:latin typeface="NikoshBAN" pitchFamily="2" charset="0"/>
                    <a:cs typeface="NikoshBAN" pitchFamily="2" charset="0"/>
                  </a:rPr>
                  <a:t>শ্রেণিঃ প্রথম </a:t>
                </a:r>
              </a:p>
            </p:txBody>
          </p:sp>
        </p:grpSp>
        <p:sp>
          <p:nvSpPr>
            <p:cNvPr id="14" name="Rectangle 13"/>
            <p:cNvSpPr/>
            <p:nvPr/>
          </p:nvSpPr>
          <p:spPr>
            <a:xfrm>
              <a:off x="3423110" y="2397261"/>
              <a:ext cx="931665" cy="153888"/>
            </a:xfrm>
            <a:prstGeom prst="rect">
              <a:avLst/>
            </a:prstGeom>
          </p:spPr>
          <p:txBody>
            <a:bodyPr wrap="none">
              <a:spAutoFit/>
            </a:bodyPr>
            <a:lstStyle/>
            <a:p>
              <a:r>
                <a:rPr lang="bn-BD" sz="400" dirty="0" smtClean="0">
                  <a:latin typeface="NikoshBAN" pitchFamily="2" charset="0"/>
                  <a:cs typeface="NikoshBAN" pitchFamily="2" charset="0"/>
                </a:rPr>
                <a:t>জাতীয় শিক্ষাক্রম ও পাঠ্যপুস্তক বোর্ড, বাংলাদেশ </a:t>
              </a:r>
              <a:endParaRPr lang="bn-BD" sz="400" dirty="0">
                <a:latin typeface="NikoshBAN" pitchFamily="2" charset="0"/>
                <a:cs typeface="NikoshBAN" pitchFamily="2"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6953" y="2250018"/>
              <a:ext cx="449109" cy="408848"/>
            </a:xfrm>
            <a:prstGeom prst="rect">
              <a:avLst/>
            </a:prstGeom>
          </p:spPr>
        </p:pic>
      </p:grpSp>
    </p:spTree>
    <p:extLst>
      <p:ext uri="{BB962C8B-B14F-4D97-AF65-F5344CB8AC3E}">
        <p14:creationId xmlns:p14="http://schemas.microsoft.com/office/powerpoint/2010/main" val="2686020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0" fill="hold"/>
                                        <p:tgtEl>
                                          <p:spTgt spid="4"/>
                                        </p:tgtEl>
                                        <p:attrNameLst>
                                          <p:attrName>ppt_x</p:attrName>
                                        </p:attrNameLst>
                                      </p:cBhvr>
                                      <p:tavLst>
                                        <p:tav tm="0">
                                          <p:val>
                                            <p:strVal val="0-#ppt_w/2"/>
                                          </p:val>
                                        </p:tav>
                                        <p:tav tm="100000">
                                          <p:val>
                                            <p:strVal val="#ppt_x"/>
                                          </p:val>
                                        </p:tav>
                                      </p:tavLst>
                                    </p:anim>
                                    <p:anim calcmode="lin" valueType="num">
                                      <p:cBhvr additive="base">
                                        <p:cTn id="16" dur="5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0" fill="hold"/>
                                        <p:tgtEl>
                                          <p:spTgt spid="10"/>
                                        </p:tgtEl>
                                        <p:attrNameLst>
                                          <p:attrName>ppt_x</p:attrName>
                                        </p:attrNameLst>
                                      </p:cBhvr>
                                      <p:tavLst>
                                        <p:tav tm="0">
                                          <p:val>
                                            <p:strVal val="0-#ppt_w/2"/>
                                          </p:val>
                                        </p:tav>
                                        <p:tav tm="100000">
                                          <p:val>
                                            <p:strVal val="#ppt_x"/>
                                          </p:val>
                                        </p:tav>
                                      </p:tavLst>
                                    </p:anim>
                                    <p:anim calcmode="lin" valueType="num">
                                      <p:cBhvr additive="base">
                                        <p:cTn id="20" dur="50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0" fill="hold"/>
                                        <p:tgtEl>
                                          <p:spTgt spid="6"/>
                                        </p:tgtEl>
                                        <p:attrNameLst>
                                          <p:attrName>ppt_x</p:attrName>
                                        </p:attrNameLst>
                                      </p:cBhvr>
                                      <p:tavLst>
                                        <p:tav tm="0">
                                          <p:val>
                                            <p:strVal val="0-#ppt_w/2"/>
                                          </p:val>
                                        </p:tav>
                                        <p:tav tm="100000">
                                          <p:val>
                                            <p:strVal val="#ppt_x"/>
                                          </p:val>
                                        </p:tav>
                                      </p:tavLst>
                                    </p:anim>
                                    <p:anim calcmode="lin" valueType="num">
                                      <p:cBhvr additive="base">
                                        <p:cTn id="24" dur="50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0" fill="hold"/>
                                        <p:tgtEl>
                                          <p:spTgt spid="11"/>
                                        </p:tgtEl>
                                        <p:attrNameLst>
                                          <p:attrName>ppt_x</p:attrName>
                                        </p:attrNameLst>
                                      </p:cBhvr>
                                      <p:tavLst>
                                        <p:tav tm="0">
                                          <p:val>
                                            <p:strVal val="0-#ppt_w/2"/>
                                          </p:val>
                                        </p:tav>
                                        <p:tav tm="100000">
                                          <p:val>
                                            <p:strVal val="#ppt_x"/>
                                          </p:val>
                                        </p:tav>
                                      </p:tavLst>
                                    </p:anim>
                                    <p:anim calcmode="lin" valueType="num">
                                      <p:cBhvr additive="base">
                                        <p:cTn id="28" dur="5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xit" presetSubtype="8" fill="hold" grpId="1" nodeType="clickEffect">
                                  <p:stCondLst>
                                    <p:cond delay="0"/>
                                  </p:stCondLst>
                                  <p:childTnLst>
                                    <p:anim calcmode="lin" valueType="num">
                                      <p:cBhvr additive="base">
                                        <p:cTn id="32" dur="5000"/>
                                        <p:tgtEl>
                                          <p:spTgt spid="2"/>
                                        </p:tgtEl>
                                        <p:attrNameLst>
                                          <p:attrName>ppt_x</p:attrName>
                                        </p:attrNameLst>
                                      </p:cBhvr>
                                      <p:tavLst>
                                        <p:tav tm="0">
                                          <p:val>
                                            <p:strVal val="#ppt_x"/>
                                          </p:val>
                                        </p:tav>
                                        <p:tav tm="100000">
                                          <p:val>
                                            <p:strVal val="#ppt_x-#ppt_w*1.125000"/>
                                          </p:val>
                                        </p:tav>
                                      </p:tavLst>
                                    </p:anim>
                                    <p:animEffect transition="out" filter="wipe(left)">
                                      <p:cBhvr>
                                        <p:cTn id="33" dur="5000"/>
                                        <p:tgtEl>
                                          <p:spTgt spid="2"/>
                                        </p:tgtEl>
                                      </p:cBhvr>
                                    </p:animEffect>
                                    <p:set>
                                      <p:cBhvr>
                                        <p:cTn id="34" dur="1" fill="hold">
                                          <p:stCondLst>
                                            <p:cond delay="4999"/>
                                          </p:stCondLst>
                                        </p:cTn>
                                        <p:tgtEl>
                                          <p:spTgt spid="2"/>
                                        </p:tgtEl>
                                        <p:attrNameLst>
                                          <p:attrName>style.visibility</p:attrName>
                                        </p:attrNameLst>
                                      </p:cBhvr>
                                      <p:to>
                                        <p:strVal val="hidden"/>
                                      </p:to>
                                    </p:set>
                                  </p:childTnLst>
                                </p:cTn>
                              </p:par>
                              <p:par>
                                <p:cTn id="35" presetID="12" presetClass="exit" presetSubtype="8" fill="hold" grpId="1" nodeType="withEffect">
                                  <p:stCondLst>
                                    <p:cond delay="0"/>
                                  </p:stCondLst>
                                  <p:childTnLst>
                                    <p:anim calcmode="lin" valueType="num">
                                      <p:cBhvr additive="base">
                                        <p:cTn id="36" dur="5000"/>
                                        <p:tgtEl>
                                          <p:spTgt spid="3"/>
                                        </p:tgtEl>
                                        <p:attrNameLst>
                                          <p:attrName>ppt_x</p:attrName>
                                        </p:attrNameLst>
                                      </p:cBhvr>
                                      <p:tavLst>
                                        <p:tav tm="0">
                                          <p:val>
                                            <p:strVal val="#ppt_x"/>
                                          </p:val>
                                        </p:tav>
                                        <p:tav tm="100000">
                                          <p:val>
                                            <p:strVal val="#ppt_x-#ppt_w*1.125000"/>
                                          </p:val>
                                        </p:tav>
                                      </p:tavLst>
                                    </p:anim>
                                    <p:animEffect transition="out" filter="wipe(left)">
                                      <p:cBhvr>
                                        <p:cTn id="37" dur="5000"/>
                                        <p:tgtEl>
                                          <p:spTgt spid="3"/>
                                        </p:tgtEl>
                                      </p:cBhvr>
                                    </p:animEffect>
                                    <p:set>
                                      <p:cBhvr>
                                        <p:cTn id="38" dur="1" fill="hold">
                                          <p:stCondLst>
                                            <p:cond delay="4999"/>
                                          </p:stCondLst>
                                        </p:cTn>
                                        <p:tgtEl>
                                          <p:spTgt spid="3"/>
                                        </p:tgtEl>
                                        <p:attrNameLst>
                                          <p:attrName>style.visibility</p:attrName>
                                        </p:attrNameLst>
                                      </p:cBhvr>
                                      <p:to>
                                        <p:strVal val="hidden"/>
                                      </p:to>
                                    </p:set>
                                  </p:childTnLst>
                                </p:cTn>
                              </p:par>
                              <p:par>
                                <p:cTn id="39" presetID="12" presetClass="exit" presetSubtype="8" fill="hold" grpId="1" nodeType="withEffect">
                                  <p:stCondLst>
                                    <p:cond delay="0"/>
                                  </p:stCondLst>
                                  <p:childTnLst>
                                    <p:anim calcmode="lin" valueType="num">
                                      <p:cBhvr additive="base">
                                        <p:cTn id="40" dur="5000"/>
                                        <p:tgtEl>
                                          <p:spTgt spid="4"/>
                                        </p:tgtEl>
                                        <p:attrNameLst>
                                          <p:attrName>ppt_x</p:attrName>
                                        </p:attrNameLst>
                                      </p:cBhvr>
                                      <p:tavLst>
                                        <p:tav tm="0">
                                          <p:val>
                                            <p:strVal val="#ppt_x"/>
                                          </p:val>
                                        </p:tav>
                                        <p:tav tm="100000">
                                          <p:val>
                                            <p:strVal val="#ppt_x-#ppt_w*1.125000"/>
                                          </p:val>
                                        </p:tav>
                                      </p:tavLst>
                                    </p:anim>
                                    <p:animEffect transition="out" filter="wipe(left)">
                                      <p:cBhvr>
                                        <p:cTn id="41" dur="5000"/>
                                        <p:tgtEl>
                                          <p:spTgt spid="4"/>
                                        </p:tgtEl>
                                      </p:cBhvr>
                                    </p:animEffect>
                                    <p:set>
                                      <p:cBhvr>
                                        <p:cTn id="42" dur="1" fill="hold">
                                          <p:stCondLst>
                                            <p:cond delay="4999"/>
                                          </p:stCondLst>
                                        </p:cTn>
                                        <p:tgtEl>
                                          <p:spTgt spid="4"/>
                                        </p:tgtEl>
                                        <p:attrNameLst>
                                          <p:attrName>style.visibility</p:attrName>
                                        </p:attrNameLst>
                                      </p:cBhvr>
                                      <p:to>
                                        <p:strVal val="hidden"/>
                                      </p:to>
                                    </p:set>
                                  </p:childTnLst>
                                </p:cTn>
                              </p:par>
                              <p:par>
                                <p:cTn id="43" presetID="12" presetClass="exit" presetSubtype="8" fill="hold" grpId="1" nodeType="withEffect">
                                  <p:stCondLst>
                                    <p:cond delay="0"/>
                                  </p:stCondLst>
                                  <p:childTnLst>
                                    <p:anim calcmode="lin" valueType="num">
                                      <p:cBhvr additive="base">
                                        <p:cTn id="44" dur="5000"/>
                                        <p:tgtEl>
                                          <p:spTgt spid="10"/>
                                        </p:tgtEl>
                                        <p:attrNameLst>
                                          <p:attrName>ppt_x</p:attrName>
                                        </p:attrNameLst>
                                      </p:cBhvr>
                                      <p:tavLst>
                                        <p:tav tm="0">
                                          <p:val>
                                            <p:strVal val="#ppt_x"/>
                                          </p:val>
                                        </p:tav>
                                        <p:tav tm="100000">
                                          <p:val>
                                            <p:strVal val="#ppt_x-#ppt_w*1.125000"/>
                                          </p:val>
                                        </p:tav>
                                      </p:tavLst>
                                    </p:anim>
                                    <p:animEffect transition="out" filter="wipe(left)">
                                      <p:cBhvr>
                                        <p:cTn id="45" dur="5000"/>
                                        <p:tgtEl>
                                          <p:spTgt spid="10"/>
                                        </p:tgtEl>
                                      </p:cBhvr>
                                    </p:animEffect>
                                    <p:set>
                                      <p:cBhvr>
                                        <p:cTn id="46" dur="1" fill="hold">
                                          <p:stCondLst>
                                            <p:cond delay="4999"/>
                                          </p:stCondLst>
                                        </p:cTn>
                                        <p:tgtEl>
                                          <p:spTgt spid="10"/>
                                        </p:tgtEl>
                                        <p:attrNameLst>
                                          <p:attrName>style.visibility</p:attrName>
                                        </p:attrNameLst>
                                      </p:cBhvr>
                                      <p:to>
                                        <p:strVal val="hidden"/>
                                      </p:to>
                                    </p:set>
                                  </p:childTnLst>
                                </p:cTn>
                              </p:par>
                              <p:par>
                                <p:cTn id="47" presetID="12" presetClass="exit" presetSubtype="8" fill="hold" grpId="1" nodeType="withEffect">
                                  <p:stCondLst>
                                    <p:cond delay="0"/>
                                  </p:stCondLst>
                                  <p:childTnLst>
                                    <p:anim calcmode="lin" valueType="num">
                                      <p:cBhvr additive="base">
                                        <p:cTn id="48" dur="5000"/>
                                        <p:tgtEl>
                                          <p:spTgt spid="6"/>
                                        </p:tgtEl>
                                        <p:attrNameLst>
                                          <p:attrName>ppt_x</p:attrName>
                                        </p:attrNameLst>
                                      </p:cBhvr>
                                      <p:tavLst>
                                        <p:tav tm="0">
                                          <p:val>
                                            <p:strVal val="#ppt_x"/>
                                          </p:val>
                                        </p:tav>
                                        <p:tav tm="100000">
                                          <p:val>
                                            <p:strVal val="#ppt_x-#ppt_w*1.125000"/>
                                          </p:val>
                                        </p:tav>
                                      </p:tavLst>
                                    </p:anim>
                                    <p:animEffect transition="out" filter="wipe(left)">
                                      <p:cBhvr>
                                        <p:cTn id="49" dur="5000"/>
                                        <p:tgtEl>
                                          <p:spTgt spid="6"/>
                                        </p:tgtEl>
                                      </p:cBhvr>
                                    </p:animEffect>
                                    <p:set>
                                      <p:cBhvr>
                                        <p:cTn id="50" dur="1" fill="hold">
                                          <p:stCondLst>
                                            <p:cond delay="4999"/>
                                          </p:stCondLst>
                                        </p:cTn>
                                        <p:tgtEl>
                                          <p:spTgt spid="6"/>
                                        </p:tgtEl>
                                        <p:attrNameLst>
                                          <p:attrName>style.visibility</p:attrName>
                                        </p:attrNameLst>
                                      </p:cBhvr>
                                      <p:to>
                                        <p:strVal val="hidden"/>
                                      </p:to>
                                    </p:set>
                                  </p:childTnLst>
                                </p:cTn>
                              </p:par>
                              <p:par>
                                <p:cTn id="51" presetID="12" presetClass="exit" presetSubtype="8" fill="hold" grpId="0" nodeType="withEffect">
                                  <p:stCondLst>
                                    <p:cond delay="0"/>
                                  </p:stCondLst>
                                  <p:childTnLst>
                                    <p:anim calcmode="lin" valueType="num">
                                      <p:cBhvr additive="base">
                                        <p:cTn id="52" dur="5000"/>
                                        <p:tgtEl>
                                          <p:spTgt spid="13"/>
                                        </p:tgtEl>
                                        <p:attrNameLst>
                                          <p:attrName>ppt_x</p:attrName>
                                        </p:attrNameLst>
                                      </p:cBhvr>
                                      <p:tavLst>
                                        <p:tav tm="0">
                                          <p:val>
                                            <p:strVal val="#ppt_x"/>
                                          </p:val>
                                        </p:tav>
                                        <p:tav tm="100000">
                                          <p:val>
                                            <p:strVal val="#ppt_x-#ppt_w*1.125000"/>
                                          </p:val>
                                        </p:tav>
                                      </p:tavLst>
                                    </p:anim>
                                    <p:animEffect transition="out" filter="wipe(left)">
                                      <p:cBhvr>
                                        <p:cTn id="53" dur="5000"/>
                                        <p:tgtEl>
                                          <p:spTgt spid="13"/>
                                        </p:tgtEl>
                                      </p:cBhvr>
                                    </p:animEffect>
                                    <p:set>
                                      <p:cBhvr>
                                        <p:cTn id="54" dur="1" fill="hold">
                                          <p:stCondLst>
                                            <p:cond delay="4999"/>
                                          </p:stCondLst>
                                        </p:cTn>
                                        <p:tgtEl>
                                          <p:spTgt spid="13"/>
                                        </p:tgtEl>
                                        <p:attrNameLst>
                                          <p:attrName>style.visibility</p:attrName>
                                        </p:attrNameLst>
                                      </p:cBhvr>
                                      <p:to>
                                        <p:strVal val="hidden"/>
                                      </p:to>
                                    </p:set>
                                  </p:childTnLst>
                                </p:cTn>
                              </p:par>
                              <p:par>
                                <p:cTn id="55" presetID="12" presetClass="exit" presetSubtype="8" fill="hold" nodeType="withEffect">
                                  <p:stCondLst>
                                    <p:cond delay="0"/>
                                  </p:stCondLst>
                                  <p:childTnLst>
                                    <p:anim calcmode="lin" valueType="num">
                                      <p:cBhvr additive="base">
                                        <p:cTn id="56" dur="5000"/>
                                        <p:tgtEl>
                                          <p:spTgt spid="11"/>
                                        </p:tgtEl>
                                        <p:attrNameLst>
                                          <p:attrName>ppt_x</p:attrName>
                                        </p:attrNameLst>
                                      </p:cBhvr>
                                      <p:tavLst>
                                        <p:tav tm="0">
                                          <p:val>
                                            <p:strVal val="#ppt_x"/>
                                          </p:val>
                                        </p:tav>
                                        <p:tav tm="100000">
                                          <p:val>
                                            <p:strVal val="#ppt_x-#ppt_w*1.125000"/>
                                          </p:val>
                                        </p:tav>
                                      </p:tavLst>
                                    </p:anim>
                                    <p:animEffect transition="out" filter="wipe(left)">
                                      <p:cBhvr>
                                        <p:cTn id="57" dur="5000"/>
                                        <p:tgtEl>
                                          <p:spTgt spid="11"/>
                                        </p:tgtEl>
                                      </p:cBhvr>
                                    </p:animEffect>
                                    <p:set>
                                      <p:cBhvr>
                                        <p:cTn id="58" dur="1" fill="hold">
                                          <p:stCondLst>
                                            <p:cond delay="4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p:bldP spid="2" grpId="1"/>
      <p:bldP spid="3" grpId="0"/>
      <p:bldP spid="3" grpId="1"/>
      <p:bldP spid="4" grpId="0"/>
      <p:bldP spid="4" grpId="1"/>
      <p:bldP spid="10" grpId="0"/>
      <p:bldP spid="10" grpId="1"/>
      <p:bldP spid="6" grpId="0"/>
      <p:bldP spid="6" grpId="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TextBox 2"/>
          <p:cNvSpPr txBox="1"/>
          <p:nvPr/>
        </p:nvSpPr>
        <p:spPr>
          <a:xfrm>
            <a:off x="2491913" y="4077804"/>
            <a:ext cx="8671560" cy="1169369"/>
          </a:xfrm>
          <a:prstGeom prst="rect">
            <a:avLst/>
          </a:prstGeom>
          <a:noFill/>
        </p:spPr>
        <p:txBody>
          <a:bodyPr wrap="square" rtlCol="0">
            <a:prstTxWarp prst="textChevronInverted">
              <a:avLst/>
            </a:prstTxWarp>
            <a:spAutoFit/>
          </a:bodyPr>
          <a:lstStyle/>
          <a:p>
            <a:r>
              <a:rPr lang="bn-BD" sz="3600" dirty="0" smtClean="0"/>
              <a:t>ছবিতে কী কী দেখতে পারছ?</a:t>
            </a:r>
            <a:endParaRPr lang="en-US" sz="3600" dirty="0"/>
          </a:p>
        </p:txBody>
      </p:sp>
      <p:sp>
        <p:nvSpPr>
          <p:cNvPr id="7" name="Date Placeholder 6"/>
          <p:cNvSpPr>
            <a:spLocks noGrp="1"/>
          </p:cNvSpPr>
          <p:nvPr>
            <p:ph type="dt" sz="half" idx="10"/>
          </p:nvPr>
        </p:nvSpPr>
        <p:spPr/>
        <p:txBody>
          <a:bodyPr/>
          <a:lstStyle/>
          <a:p>
            <a:fld id="{0F7A85D7-CA23-4E31-8268-F7AC9CEBEE51}" type="datetime1">
              <a:rPr lang="en-US" smtClean="0"/>
              <a:t>7/3/2020</a:t>
            </a:fld>
            <a:endParaRPr lang="en-US" dirty="0"/>
          </a:p>
        </p:txBody>
      </p:sp>
      <p:sp>
        <p:nvSpPr>
          <p:cNvPr id="8" name="Footer Placeholder 7"/>
          <p:cNvSpPr>
            <a:spLocks noGrp="1"/>
          </p:cNvSpPr>
          <p:nvPr>
            <p:ph type="ftr" sz="quarter" idx="11"/>
          </p:nvPr>
        </p:nvSpPr>
        <p:spPr/>
        <p:txBody>
          <a:bodyPr/>
          <a:lstStyle/>
          <a:p>
            <a:r>
              <a:rPr lang="en-US" dirty="0" smtClean="0"/>
              <a:t>dphofmrabiul@Gmail.COM</a:t>
            </a:r>
            <a:endParaRPr lang="en-US" dirty="0"/>
          </a:p>
        </p:txBody>
      </p:sp>
      <p:sp>
        <p:nvSpPr>
          <p:cNvPr id="9" name="Slide Number Placeholder 8"/>
          <p:cNvSpPr>
            <a:spLocks noGrp="1"/>
          </p:cNvSpPr>
          <p:nvPr>
            <p:ph type="sldNum" sz="quarter" idx="12"/>
          </p:nvPr>
        </p:nvSpPr>
        <p:spPr/>
        <p:txBody>
          <a:bodyPr/>
          <a:lstStyle/>
          <a:p>
            <a:fld id="{E2447533-5A7C-4DDA-B202-3D61A3A2C600}" type="slidenum">
              <a:rPr lang="en-US" smtClean="0"/>
              <a:t>4</a:t>
            </a:fld>
            <a:endParaRPr lang="en-US" dirty="0"/>
          </a:p>
        </p:txBody>
      </p:sp>
      <p:sp>
        <p:nvSpPr>
          <p:cNvPr id="11" name="TextBox 10"/>
          <p:cNvSpPr txBox="1"/>
          <p:nvPr/>
        </p:nvSpPr>
        <p:spPr>
          <a:xfrm>
            <a:off x="10171171" y="611835"/>
            <a:ext cx="1641231" cy="369332"/>
          </a:xfrm>
          <a:prstGeom prst="rect">
            <a:avLst/>
          </a:prstGeom>
          <a:noFill/>
        </p:spPr>
        <p:txBody>
          <a:bodyPr wrap="square" rtlCol="0">
            <a:spAutoFit/>
          </a:bodyPr>
          <a:lstStyle/>
          <a:p>
            <a:r>
              <a:rPr lang="bn-BD" dirty="0" smtClean="0"/>
              <a:t>সময়ঃ  ০৫ মিনিট</a:t>
            </a:r>
            <a:endParaRPr lang="en-US" dirty="0"/>
          </a:p>
        </p:txBody>
      </p:sp>
      <p:sp>
        <p:nvSpPr>
          <p:cNvPr id="14" name="32-Point Star 13"/>
          <p:cNvSpPr/>
          <p:nvPr/>
        </p:nvSpPr>
        <p:spPr>
          <a:xfrm>
            <a:off x="8457048" y="5109884"/>
            <a:ext cx="2028305" cy="1506774"/>
          </a:xfrm>
          <a:prstGeom prst="star32">
            <a:avLst/>
          </a:prstGeom>
          <a:gradFill flip="none" rotWithShape="1">
            <a:gsLst>
              <a:gs pos="49000">
                <a:srgbClr val="FF0000"/>
              </a:gs>
              <a:gs pos="57000">
                <a:srgbClr val="7030A0"/>
              </a:gs>
              <a:gs pos="82000">
                <a:schemeClr val="tx1"/>
              </a:gs>
              <a:gs pos="51000">
                <a:schemeClr val="accent6">
                  <a:lumMod val="0"/>
                  <a:lumOff val="100000"/>
                </a:schemeClr>
              </a:gs>
              <a:gs pos="65000">
                <a:schemeClr val="accent6">
                  <a:lumMod val="0"/>
                  <a:lumOff val="100000"/>
                </a:schemeClr>
              </a:gs>
              <a:gs pos="54000">
                <a:schemeClr val="accent6">
                  <a:lumMod val="75000"/>
                </a:schemeClr>
              </a:gs>
            </a:gsLst>
            <a:path path="circle">
              <a:fillToRect l="50000" t="-80000" r="50000" b="180000"/>
            </a:path>
            <a:tileRect/>
          </a:gradFill>
          <a:ln w="28575">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
        <p:nvSpPr>
          <p:cNvPr id="30" name="TextBox 29"/>
          <p:cNvSpPr txBox="1"/>
          <p:nvPr/>
        </p:nvSpPr>
        <p:spPr>
          <a:xfrm>
            <a:off x="2559659" y="3832057"/>
            <a:ext cx="8536068" cy="1791358"/>
          </a:xfrm>
          <a:prstGeom prst="rect">
            <a:avLst/>
          </a:prstGeom>
          <a:noFill/>
        </p:spPr>
        <p:txBody>
          <a:bodyPr wrap="square" rtlCol="0">
            <a:prstTxWarp prst="textChevronInverted">
              <a:avLst/>
            </a:prstTxWarp>
            <a:spAutoFit/>
          </a:bodyPr>
          <a:lstStyle/>
          <a:p>
            <a:r>
              <a:rPr lang="bn-BD" sz="3600" dirty="0" smtClean="0"/>
              <a:t>বলতো আমাদের পাঠ্যসূচি কী হতে পারে?</a:t>
            </a:r>
            <a:endParaRPr lang="en-US" sz="3600" dirty="0"/>
          </a:p>
        </p:txBody>
      </p:sp>
      <p:grpSp>
        <p:nvGrpSpPr>
          <p:cNvPr id="24" name="Group 23"/>
          <p:cNvGrpSpPr/>
          <p:nvPr/>
        </p:nvGrpSpPr>
        <p:grpSpPr>
          <a:xfrm>
            <a:off x="2491913" y="868910"/>
            <a:ext cx="8058855" cy="2774935"/>
            <a:chOff x="3904269" y="2563777"/>
            <a:chExt cx="8766568" cy="1804208"/>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69" y="2607013"/>
              <a:ext cx="2743200" cy="17404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066" y="2607013"/>
              <a:ext cx="2935771" cy="176097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0727" y="2563777"/>
              <a:ext cx="2866020" cy="1804208"/>
            </a:xfrm>
            <a:prstGeom prst="rect">
              <a:avLst/>
            </a:prstGeom>
          </p:spPr>
        </p:pic>
      </p:grpSp>
      <p:grpSp>
        <p:nvGrpSpPr>
          <p:cNvPr id="23" name="Group 22"/>
          <p:cNvGrpSpPr/>
          <p:nvPr/>
        </p:nvGrpSpPr>
        <p:grpSpPr>
          <a:xfrm>
            <a:off x="2491913" y="935408"/>
            <a:ext cx="8058855" cy="2656793"/>
            <a:chOff x="1626130" y="1197922"/>
            <a:chExt cx="9611874" cy="1856514"/>
          </a:xfrm>
        </p:grpSpPr>
        <p:grpSp>
          <p:nvGrpSpPr>
            <p:cNvPr id="22" name="Group 21"/>
            <p:cNvGrpSpPr/>
            <p:nvPr/>
          </p:nvGrpSpPr>
          <p:grpSpPr>
            <a:xfrm>
              <a:off x="1626130" y="1197922"/>
              <a:ext cx="6225037" cy="1851539"/>
              <a:chOff x="1626130" y="1197922"/>
              <a:chExt cx="6225037" cy="1851539"/>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130" y="1220661"/>
                <a:ext cx="3254640" cy="182880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85147" y="1197922"/>
                <a:ext cx="2866020" cy="1828800"/>
              </a:xfrm>
              <a:prstGeom prst="rect">
                <a:avLst/>
              </a:prstGeom>
            </p:spPr>
          </p:pic>
        </p:grpSp>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5544" y="1225636"/>
              <a:ext cx="3282460" cy="1828800"/>
            </a:xfrm>
            <a:prstGeom prst="rect">
              <a:avLst/>
            </a:prstGeom>
          </p:spPr>
        </p:pic>
      </p:grpSp>
      <p:grpSp>
        <p:nvGrpSpPr>
          <p:cNvPr id="26" name="Group 25"/>
          <p:cNvGrpSpPr/>
          <p:nvPr/>
        </p:nvGrpSpPr>
        <p:grpSpPr>
          <a:xfrm>
            <a:off x="5819055" y="999894"/>
            <a:ext cx="2456569" cy="2512965"/>
            <a:chOff x="4038600" y="2057400"/>
            <a:chExt cx="2438400" cy="2773680"/>
          </a:xfrm>
        </p:grpSpPr>
        <p:grpSp>
          <p:nvGrpSpPr>
            <p:cNvPr id="27" name="Group 26"/>
            <p:cNvGrpSpPr/>
            <p:nvPr/>
          </p:nvGrpSpPr>
          <p:grpSpPr>
            <a:xfrm>
              <a:off x="4038600" y="2057400"/>
              <a:ext cx="2438400" cy="2773680"/>
              <a:chOff x="4038600" y="2057400"/>
              <a:chExt cx="1569720" cy="1798320"/>
            </a:xfrm>
          </p:grpSpPr>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23948" t="16470" r="47518" b="56863"/>
              <a:stretch/>
            </p:blipFill>
            <p:spPr>
              <a:xfrm>
                <a:off x="4038600" y="2057400"/>
                <a:ext cx="1569720" cy="1798320"/>
              </a:xfrm>
              <a:prstGeom prst="rect">
                <a:avLst/>
              </a:prstGeom>
            </p:spPr>
          </p:pic>
          <p:sp>
            <p:nvSpPr>
              <p:cNvPr id="31" name="Rectangle 30"/>
              <p:cNvSpPr/>
              <p:nvPr/>
            </p:nvSpPr>
            <p:spPr>
              <a:xfrm>
                <a:off x="4038602" y="2270760"/>
                <a:ext cx="274700" cy="399254"/>
              </a:xfrm>
              <a:prstGeom prst="rect">
                <a:avLst/>
              </a:prstGeom>
              <a:solidFill>
                <a:schemeClr val="accent1">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17102" y="3398520"/>
                <a:ext cx="406358" cy="274320"/>
              </a:xfrm>
              <a:prstGeom prst="rect">
                <a:avLst/>
              </a:prstGeom>
            </p:spPr>
          </p:pic>
        </p:grpSp>
        <p:sp>
          <p:nvSpPr>
            <p:cNvPr id="28" name="Rectangle 27"/>
            <p:cNvSpPr/>
            <p:nvPr/>
          </p:nvSpPr>
          <p:spPr>
            <a:xfrm>
              <a:off x="4038600" y="2389580"/>
              <a:ext cx="587964" cy="21105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3" name="TextBox 32"/>
          <p:cNvSpPr txBox="1"/>
          <p:nvPr/>
        </p:nvSpPr>
        <p:spPr>
          <a:xfrm>
            <a:off x="2046087" y="4044916"/>
            <a:ext cx="8998986" cy="749542"/>
          </a:xfrm>
          <a:prstGeom prst="rect">
            <a:avLst/>
          </a:prstGeom>
          <a:noFill/>
        </p:spPr>
        <p:txBody>
          <a:bodyPr wrap="square" rtlCol="0">
            <a:prstTxWarp prst="textChevronInverted">
              <a:avLst/>
            </a:prstTxWarp>
            <a:spAutoFit/>
          </a:bodyPr>
          <a:lstStyle/>
          <a:p>
            <a:r>
              <a:rPr lang="bn-BD" sz="3600" dirty="0" smtClean="0"/>
              <a:t> এটি কার বাগান?</a:t>
            </a:r>
            <a:endParaRPr lang="en-US" sz="3600" dirty="0"/>
          </a:p>
        </p:txBody>
      </p:sp>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9103" y="857239"/>
            <a:ext cx="3597945" cy="2751599"/>
          </a:xfrm>
          <a:prstGeom prst="rect">
            <a:avLst/>
          </a:prstGeom>
        </p:spPr>
      </p:pic>
    </p:spTree>
    <p:extLst>
      <p:ext uri="{BB962C8B-B14F-4D97-AF65-F5344CB8AC3E}">
        <p14:creationId xmlns:p14="http://schemas.microsoft.com/office/powerpoint/2010/main" val="90072723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clickEffect">
                                  <p:stCondLst>
                                    <p:cond delay="0"/>
                                  </p:stCondLst>
                                  <p:iterate type="lt">
                                    <p:tmPct val="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0" fill="hold"/>
                                        <p:tgtEl>
                                          <p:spTgt spid="23"/>
                                        </p:tgtEl>
                                        <p:attrNameLst>
                                          <p:attrName>ppt_x</p:attrName>
                                        </p:attrNameLst>
                                      </p:cBhvr>
                                      <p:tavLst>
                                        <p:tav tm="0">
                                          <p:val>
                                            <p:strVal val="0-#ppt_w/2"/>
                                          </p:val>
                                        </p:tav>
                                        <p:tav tm="100000">
                                          <p:val>
                                            <p:strVal val="#ppt_x"/>
                                          </p:val>
                                        </p:tav>
                                      </p:tavLst>
                                    </p:anim>
                                    <p:anim calcmode="lin" valueType="num">
                                      <p:cBhvr additive="base">
                                        <p:cTn id="8" dur="5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lt">
                                    <p:tmPct val="0"/>
                                  </p:iterate>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0-#ppt_w/2"/>
                                          </p:val>
                                        </p:tav>
                                        <p:tav tm="100000">
                                          <p:val>
                                            <p:strVal val="#ppt_x"/>
                                          </p:val>
                                        </p:tav>
                                      </p:tavLst>
                                    </p:anim>
                                    <p:anim calcmode="lin" valueType="num">
                                      <p:cBhvr additive="base">
                                        <p:cTn id="12"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xit" presetSubtype="544" fill="hold" nodeType="clickEffect">
                                  <p:stCondLst>
                                    <p:cond delay="0"/>
                                  </p:stCondLst>
                                  <p:iterate type="lt">
                                    <p:tmPct val="0"/>
                                  </p:iterate>
                                  <p:childTnLst>
                                    <p:anim calcmode="lin" valueType="num">
                                      <p:cBhvr>
                                        <p:cTn id="16" dur="5000"/>
                                        <p:tgtEl>
                                          <p:spTgt spid="23"/>
                                        </p:tgtEl>
                                        <p:attrNameLst>
                                          <p:attrName>ppt_w</p:attrName>
                                        </p:attrNameLst>
                                      </p:cBhvr>
                                      <p:tavLst>
                                        <p:tav tm="0">
                                          <p:val>
                                            <p:strVal val="ppt_w"/>
                                          </p:val>
                                        </p:tav>
                                        <p:tav tm="100000">
                                          <p:val>
                                            <p:fltVal val="0"/>
                                          </p:val>
                                        </p:tav>
                                      </p:tavLst>
                                    </p:anim>
                                    <p:anim calcmode="lin" valueType="num">
                                      <p:cBhvr>
                                        <p:cTn id="17" dur="5000"/>
                                        <p:tgtEl>
                                          <p:spTgt spid="23"/>
                                        </p:tgtEl>
                                        <p:attrNameLst>
                                          <p:attrName>ppt_h</p:attrName>
                                        </p:attrNameLst>
                                      </p:cBhvr>
                                      <p:tavLst>
                                        <p:tav tm="0">
                                          <p:val>
                                            <p:strVal val="ppt_h"/>
                                          </p:val>
                                        </p:tav>
                                        <p:tav tm="100000">
                                          <p:val>
                                            <p:fltVal val="0"/>
                                          </p:val>
                                        </p:tav>
                                      </p:tavLst>
                                    </p:anim>
                                    <p:anim calcmode="lin" valueType="num">
                                      <p:cBhvr>
                                        <p:cTn id="18" dur="5000"/>
                                        <p:tgtEl>
                                          <p:spTgt spid="23"/>
                                        </p:tgtEl>
                                        <p:attrNameLst>
                                          <p:attrName>ppt_x</p:attrName>
                                        </p:attrNameLst>
                                      </p:cBhvr>
                                      <p:tavLst>
                                        <p:tav tm="0">
                                          <p:val>
                                            <p:strVal val="ppt_x"/>
                                          </p:val>
                                        </p:tav>
                                        <p:tav tm="100000">
                                          <p:val>
                                            <p:fltVal val="0.5"/>
                                          </p:val>
                                        </p:tav>
                                      </p:tavLst>
                                    </p:anim>
                                    <p:anim calcmode="lin" valueType="num">
                                      <p:cBhvr>
                                        <p:cTn id="19" dur="5000"/>
                                        <p:tgtEl>
                                          <p:spTgt spid="23"/>
                                        </p:tgtEl>
                                        <p:attrNameLst>
                                          <p:attrName>ppt_y</p:attrName>
                                        </p:attrNameLst>
                                      </p:cBhvr>
                                      <p:tavLst>
                                        <p:tav tm="0">
                                          <p:val>
                                            <p:strVal val="ppt_y"/>
                                          </p:val>
                                        </p:tav>
                                        <p:tav tm="100000">
                                          <p:val>
                                            <p:fltVal val="0.5"/>
                                          </p:val>
                                        </p:tav>
                                      </p:tavLst>
                                    </p:anim>
                                    <p:set>
                                      <p:cBhvr>
                                        <p:cTn id="20" dur="1" fill="hold">
                                          <p:stCondLst>
                                            <p:cond delay="4999"/>
                                          </p:stCondLst>
                                        </p:cTn>
                                        <p:tgtEl>
                                          <p:spTgt spid="23"/>
                                        </p:tgtEl>
                                        <p:attrNameLst>
                                          <p:attrName>style.visibility</p:attrName>
                                        </p:attrNameLst>
                                      </p:cBhvr>
                                      <p:to>
                                        <p:strVal val="hidden"/>
                                      </p:to>
                                    </p:set>
                                  </p:childTnLst>
                                </p:cTn>
                              </p:par>
                              <p:par>
                                <p:cTn id="21" presetID="2" presetClass="entr" presetSubtype="8" fill="hold" nodeType="withEffect">
                                  <p:stCondLst>
                                    <p:cond delay="0"/>
                                  </p:stCondLst>
                                  <p:iterate type="lt">
                                    <p:tmPct val="0"/>
                                  </p:iterate>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0" fill="hold"/>
                                        <p:tgtEl>
                                          <p:spTgt spid="24"/>
                                        </p:tgtEl>
                                        <p:attrNameLst>
                                          <p:attrName>ppt_x</p:attrName>
                                        </p:attrNameLst>
                                      </p:cBhvr>
                                      <p:tavLst>
                                        <p:tav tm="0">
                                          <p:val>
                                            <p:strVal val="0-#ppt_w/2"/>
                                          </p:val>
                                        </p:tav>
                                        <p:tav tm="100000">
                                          <p:val>
                                            <p:strVal val="#ppt_x"/>
                                          </p:val>
                                        </p:tav>
                                      </p:tavLst>
                                    </p:anim>
                                    <p:anim calcmode="lin" valueType="num">
                                      <p:cBhvr additive="base">
                                        <p:cTn id="24" dur="5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xit" presetSubtype="544" fill="hold" nodeType="clickEffect">
                                  <p:stCondLst>
                                    <p:cond delay="0"/>
                                  </p:stCondLst>
                                  <p:iterate type="lt">
                                    <p:tmPct val="0"/>
                                  </p:iterate>
                                  <p:childTnLst>
                                    <p:anim calcmode="lin" valueType="num">
                                      <p:cBhvr>
                                        <p:cTn id="28" dur="5000"/>
                                        <p:tgtEl>
                                          <p:spTgt spid="24"/>
                                        </p:tgtEl>
                                        <p:attrNameLst>
                                          <p:attrName>ppt_w</p:attrName>
                                        </p:attrNameLst>
                                      </p:cBhvr>
                                      <p:tavLst>
                                        <p:tav tm="0">
                                          <p:val>
                                            <p:strVal val="ppt_w"/>
                                          </p:val>
                                        </p:tav>
                                        <p:tav tm="100000">
                                          <p:val>
                                            <p:fltVal val="0"/>
                                          </p:val>
                                        </p:tav>
                                      </p:tavLst>
                                    </p:anim>
                                    <p:anim calcmode="lin" valueType="num">
                                      <p:cBhvr>
                                        <p:cTn id="29" dur="5000"/>
                                        <p:tgtEl>
                                          <p:spTgt spid="24"/>
                                        </p:tgtEl>
                                        <p:attrNameLst>
                                          <p:attrName>ppt_h</p:attrName>
                                        </p:attrNameLst>
                                      </p:cBhvr>
                                      <p:tavLst>
                                        <p:tav tm="0">
                                          <p:val>
                                            <p:strVal val="ppt_h"/>
                                          </p:val>
                                        </p:tav>
                                        <p:tav tm="100000">
                                          <p:val>
                                            <p:fltVal val="0"/>
                                          </p:val>
                                        </p:tav>
                                      </p:tavLst>
                                    </p:anim>
                                    <p:anim calcmode="lin" valueType="num">
                                      <p:cBhvr>
                                        <p:cTn id="30" dur="5000"/>
                                        <p:tgtEl>
                                          <p:spTgt spid="24"/>
                                        </p:tgtEl>
                                        <p:attrNameLst>
                                          <p:attrName>ppt_x</p:attrName>
                                        </p:attrNameLst>
                                      </p:cBhvr>
                                      <p:tavLst>
                                        <p:tav tm="0">
                                          <p:val>
                                            <p:strVal val="ppt_x"/>
                                          </p:val>
                                        </p:tav>
                                        <p:tav tm="100000">
                                          <p:val>
                                            <p:fltVal val="0.5"/>
                                          </p:val>
                                        </p:tav>
                                      </p:tavLst>
                                    </p:anim>
                                    <p:anim calcmode="lin" valueType="num">
                                      <p:cBhvr>
                                        <p:cTn id="31" dur="5000"/>
                                        <p:tgtEl>
                                          <p:spTgt spid="24"/>
                                        </p:tgtEl>
                                        <p:attrNameLst>
                                          <p:attrName>ppt_y</p:attrName>
                                        </p:attrNameLst>
                                      </p:cBhvr>
                                      <p:tavLst>
                                        <p:tav tm="0">
                                          <p:val>
                                            <p:strVal val="ppt_y"/>
                                          </p:val>
                                        </p:tav>
                                        <p:tav tm="100000">
                                          <p:val>
                                            <p:fltVal val="0.5"/>
                                          </p:val>
                                        </p:tav>
                                      </p:tavLst>
                                    </p:anim>
                                    <p:set>
                                      <p:cBhvr>
                                        <p:cTn id="32" dur="1" fill="hold">
                                          <p:stCondLst>
                                            <p:cond delay="4999"/>
                                          </p:stCondLst>
                                        </p:cTn>
                                        <p:tgtEl>
                                          <p:spTgt spid="24"/>
                                        </p:tgtEl>
                                        <p:attrNameLst>
                                          <p:attrName>style.visibility</p:attrName>
                                        </p:attrNameLst>
                                      </p:cBhvr>
                                      <p:to>
                                        <p:strVal val="hidden"/>
                                      </p:to>
                                    </p:set>
                                  </p:childTnLst>
                                </p:cTn>
                              </p:par>
                              <p:par>
                                <p:cTn id="33" presetID="23" presetClass="exit" presetSubtype="544" fill="hold" grpId="1" nodeType="withEffect">
                                  <p:stCondLst>
                                    <p:cond delay="0"/>
                                  </p:stCondLst>
                                  <p:iterate type="lt">
                                    <p:tmPct val="0"/>
                                  </p:iterate>
                                  <p:childTnLst>
                                    <p:anim calcmode="lin" valueType="num">
                                      <p:cBhvr>
                                        <p:cTn id="34" dur="5000"/>
                                        <p:tgtEl>
                                          <p:spTgt spid="3"/>
                                        </p:tgtEl>
                                        <p:attrNameLst>
                                          <p:attrName>ppt_w</p:attrName>
                                        </p:attrNameLst>
                                      </p:cBhvr>
                                      <p:tavLst>
                                        <p:tav tm="0">
                                          <p:val>
                                            <p:strVal val="ppt_w"/>
                                          </p:val>
                                        </p:tav>
                                        <p:tav tm="100000">
                                          <p:val>
                                            <p:fltVal val="0"/>
                                          </p:val>
                                        </p:tav>
                                      </p:tavLst>
                                    </p:anim>
                                    <p:anim calcmode="lin" valueType="num">
                                      <p:cBhvr>
                                        <p:cTn id="35" dur="5000"/>
                                        <p:tgtEl>
                                          <p:spTgt spid="3"/>
                                        </p:tgtEl>
                                        <p:attrNameLst>
                                          <p:attrName>ppt_h</p:attrName>
                                        </p:attrNameLst>
                                      </p:cBhvr>
                                      <p:tavLst>
                                        <p:tav tm="0">
                                          <p:val>
                                            <p:strVal val="ppt_h"/>
                                          </p:val>
                                        </p:tav>
                                        <p:tav tm="100000">
                                          <p:val>
                                            <p:fltVal val="0"/>
                                          </p:val>
                                        </p:tav>
                                      </p:tavLst>
                                    </p:anim>
                                    <p:anim calcmode="lin" valueType="num">
                                      <p:cBhvr>
                                        <p:cTn id="36" dur="5000"/>
                                        <p:tgtEl>
                                          <p:spTgt spid="3"/>
                                        </p:tgtEl>
                                        <p:attrNameLst>
                                          <p:attrName>ppt_x</p:attrName>
                                        </p:attrNameLst>
                                      </p:cBhvr>
                                      <p:tavLst>
                                        <p:tav tm="0">
                                          <p:val>
                                            <p:strVal val="ppt_x"/>
                                          </p:val>
                                        </p:tav>
                                        <p:tav tm="100000">
                                          <p:val>
                                            <p:fltVal val="0.5"/>
                                          </p:val>
                                        </p:tav>
                                      </p:tavLst>
                                    </p:anim>
                                    <p:anim calcmode="lin" valueType="num">
                                      <p:cBhvr>
                                        <p:cTn id="37" dur="5000"/>
                                        <p:tgtEl>
                                          <p:spTgt spid="3"/>
                                        </p:tgtEl>
                                        <p:attrNameLst>
                                          <p:attrName>ppt_y</p:attrName>
                                        </p:attrNameLst>
                                      </p:cBhvr>
                                      <p:tavLst>
                                        <p:tav tm="0">
                                          <p:val>
                                            <p:strVal val="ppt_y"/>
                                          </p:val>
                                        </p:tav>
                                        <p:tav tm="100000">
                                          <p:val>
                                            <p:fltVal val="0.5"/>
                                          </p:val>
                                        </p:tav>
                                      </p:tavLst>
                                    </p:anim>
                                    <p:set>
                                      <p:cBhvr>
                                        <p:cTn id="38" dur="1" fill="hold">
                                          <p:stCondLst>
                                            <p:cond delay="4999"/>
                                          </p:stCondLst>
                                        </p:cTn>
                                        <p:tgtEl>
                                          <p:spTgt spid="3"/>
                                        </p:tgtEl>
                                        <p:attrNameLst>
                                          <p:attrName>style.visibility</p:attrName>
                                        </p:attrNameLst>
                                      </p:cBhvr>
                                      <p:to>
                                        <p:strVal val="hidden"/>
                                      </p:to>
                                    </p:set>
                                  </p:childTnLst>
                                </p:cTn>
                              </p:par>
                              <p:par>
                                <p:cTn id="39" presetID="2" presetClass="entr" presetSubtype="8" fill="hold" nodeType="withEffect">
                                  <p:stCondLst>
                                    <p:cond delay="0"/>
                                  </p:stCondLst>
                                  <p:iterate type="lt">
                                    <p:tmPct val="0"/>
                                  </p:iterate>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0" fill="hold"/>
                                        <p:tgtEl>
                                          <p:spTgt spid="26"/>
                                        </p:tgtEl>
                                        <p:attrNameLst>
                                          <p:attrName>ppt_x</p:attrName>
                                        </p:attrNameLst>
                                      </p:cBhvr>
                                      <p:tavLst>
                                        <p:tav tm="0">
                                          <p:val>
                                            <p:strVal val="0-#ppt_w/2"/>
                                          </p:val>
                                        </p:tav>
                                        <p:tav tm="100000">
                                          <p:val>
                                            <p:strVal val="#ppt_x"/>
                                          </p:val>
                                        </p:tav>
                                      </p:tavLst>
                                    </p:anim>
                                    <p:anim calcmode="lin" valueType="num">
                                      <p:cBhvr additive="base">
                                        <p:cTn id="42" dur="5000" fill="hold"/>
                                        <p:tgtEl>
                                          <p:spTgt spid="26"/>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iterate type="lt">
                                    <p:tmPct val="0"/>
                                  </p:iterate>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0" fill="hold"/>
                                        <p:tgtEl>
                                          <p:spTgt spid="33"/>
                                        </p:tgtEl>
                                        <p:attrNameLst>
                                          <p:attrName>ppt_x</p:attrName>
                                        </p:attrNameLst>
                                      </p:cBhvr>
                                      <p:tavLst>
                                        <p:tav tm="0">
                                          <p:val>
                                            <p:strVal val="0-#ppt_w/2"/>
                                          </p:val>
                                        </p:tav>
                                        <p:tav tm="100000">
                                          <p:val>
                                            <p:strVal val="#ppt_x"/>
                                          </p:val>
                                        </p:tav>
                                      </p:tavLst>
                                    </p:anim>
                                    <p:anim calcmode="lin" valueType="num">
                                      <p:cBhvr additive="base">
                                        <p:cTn id="46" dur="5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xit" presetSubtype="544" fill="hold" nodeType="clickEffect">
                                  <p:stCondLst>
                                    <p:cond delay="0"/>
                                  </p:stCondLst>
                                  <p:iterate type="lt">
                                    <p:tmPct val="0"/>
                                  </p:iterate>
                                  <p:childTnLst>
                                    <p:anim calcmode="lin" valueType="num">
                                      <p:cBhvr>
                                        <p:cTn id="50" dur="5000"/>
                                        <p:tgtEl>
                                          <p:spTgt spid="26"/>
                                        </p:tgtEl>
                                        <p:attrNameLst>
                                          <p:attrName>ppt_w</p:attrName>
                                        </p:attrNameLst>
                                      </p:cBhvr>
                                      <p:tavLst>
                                        <p:tav tm="0">
                                          <p:val>
                                            <p:strVal val="ppt_w"/>
                                          </p:val>
                                        </p:tav>
                                        <p:tav tm="100000">
                                          <p:val>
                                            <p:fltVal val="0"/>
                                          </p:val>
                                        </p:tav>
                                      </p:tavLst>
                                    </p:anim>
                                    <p:anim calcmode="lin" valueType="num">
                                      <p:cBhvr>
                                        <p:cTn id="51" dur="5000"/>
                                        <p:tgtEl>
                                          <p:spTgt spid="26"/>
                                        </p:tgtEl>
                                        <p:attrNameLst>
                                          <p:attrName>ppt_h</p:attrName>
                                        </p:attrNameLst>
                                      </p:cBhvr>
                                      <p:tavLst>
                                        <p:tav tm="0">
                                          <p:val>
                                            <p:strVal val="ppt_h"/>
                                          </p:val>
                                        </p:tav>
                                        <p:tav tm="100000">
                                          <p:val>
                                            <p:fltVal val="0"/>
                                          </p:val>
                                        </p:tav>
                                      </p:tavLst>
                                    </p:anim>
                                    <p:anim calcmode="lin" valueType="num">
                                      <p:cBhvr>
                                        <p:cTn id="52" dur="5000"/>
                                        <p:tgtEl>
                                          <p:spTgt spid="26"/>
                                        </p:tgtEl>
                                        <p:attrNameLst>
                                          <p:attrName>ppt_x</p:attrName>
                                        </p:attrNameLst>
                                      </p:cBhvr>
                                      <p:tavLst>
                                        <p:tav tm="0">
                                          <p:val>
                                            <p:strVal val="ppt_x"/>
                                          </p:val>
                                        </p:tav>
                                        <p:tav tm="100000">
                                          <p:val>
                                            <p:fltVal val="0.5"/>
                                          </p:val>
                                        </p:tav>
                                      </p:tavLst>
                                    </p:anim>
                                    <p:anim calcmode="lin" valueType="num">
                                      <p:cBhvr>
                                        <p:cTn id="53" dur="5000"/>
                                        <p:tgtEl>
                                          <p:spTgt spid="26"/>
                                        </p:tgtEl>
                                        <p:attrNameLst>
                                          <p:attrName>ppt_y</p:attrName>
                                        </p:attrNameLst>
                                      </p:cBhvr>
                                      <p:tavLst>
                                        <p:tav tm="0">
                                          <p:val>
                                            <p:strVal val="ppt_y"/>
                                          </p:val>
                                        </p:tav>
                                        <p:tav tm="100000">
                                          <p:val>
                                            <p:fltVal val="0.5"/>
                                          </p:val>
                                        </p:tav>
                                      </p:tavLst>
                                    </p:anim>
                                    <p:set>
                                      <p:cBhvr>
                                        <p:cTn id="54" dur="1" fill="hold">
                                          <p:stCondLst>
                                            <p:cond delay="4999"/>
                                          </p:stCondLst>
                                        </p:cTn>
                                        <p:tgtEl>
                                          <p:spTgt spid="26"/>
                                        </p:tgtEl>
                                        <p:attrNameLst>
                                          <p:attrName>style.visibility</p:attrName>
                                        </p:attrNameLst>
                                      </p:cBhvr>
                                      <p:to>
                                        <p:strVal val="hidden"/>
                                      </p:to>
                                    </p:set>
                                  </p:childTnLst>
                                </p:cTn>
                              </p:par>
                              <p:par>
                                <p:cTn id="55" presetID="23" presetClass="exit" presetSubtype="544" fill="hold" grpId="1" nodeType="withEffect">
                                  <p:stCondLst>
                                    <p:cond delay="0"/>
                                  </p:stCondLst>
                                  <p:iterate type="lt">
                                    <p:tmPct val="0"/>
                                  </p:iterate>
                                  <p:childTnLst>
                                    <p:anim calcmode="lin" valueType="num">
                                      <p:cBhvr>
                                        <p:cTn id="56" dur="5000"/>
                                        <p:tgtEl>
                                          <p:spTgt spid="33"/>
                                        </p:tgtEl>
                                        <p:attrNameLst>
                                          <p:attrName>ppt_w</p:attrName>
                                        </p:attrNameLst>
                                      </p:cBhvr>
                                      <p:tavLst>
                                        <p:tav tm="0">
                                          <p:val>
                                            <p:strVal val="ppt_w"/>
                                          </p:val>
                                        </p:tav>
                                        <p:tav tm="100000">
                                          <p:val>
                                            <p:fltVal val="0"/>
                                          </p:val>
                                        </p:tav>
                                      </p:tavLst>
                                    </p:anim>
                                    <p:anim calcmode="lin" valueType="num">
                                      <p:cBhvr>
                                        <p:cTn id="57" dur="5000"/>
                                        <p:tgtEl>
                                          <p:spTgt spid="33"/>
                                        </p:tgtEl>
                                        <p:attrNameLst>
                                          <p:attrName>ppt_h</p:attrName>
                                        </p:attrNameLst>
                                      </p:cBhvr>
                                      <p:tavLst>
                                        <p:tav tm="0">
                                          <p:val>
                                            <p:strVal val="ppt_h"/>
                                          </p:val>
                                        </p:tav>
                                        <p:tav tm="100000">
                                          <p:val>
                                            <p:fltVal val="0"/>
                                          </p:val>
                                        </p:tav>
                                      </p:tavLst>
                                    </p:anim>
                                    <p:anim calcmode="lin" valueType="num">
                                      <p:cBhvr>
                                        <p:cTn id="58" dur="5000"/>
                                        <p:tgtEl>
                                          <p:spTgt spid="33"/>
                                        </p:tgtEl>
                                        <p:attrNameLst>
                                          <p:attrName>ppt_x</p:attrName>
                                        </p:attrNameLst>
                                      </p:cBhvr>
                                      <p:tavLst>
                                        <p:tav tm="0">
                                          <p:val>
                                            <p:strVal val="ppt_x"/>
                                          </p:val>
                                        </p:tav>
                                        <p:tav tm="100000">
                                          <p:val>
                                            <p:fltVal val="0.5"/>
                                          </p:val>
                                        </p:tav>
                                      </p:tavLst>
                                    </p:anim>
                                    <p:anim calcmode="lin" valueType="num">
                                      <p:cBhvr>
                                        <p:cTn id="59" dur="5000"/>
                                        <p:tgtEl>
                                          <p:spTgt spid="33"/>
                                        </p:tgtEl>
                                        <p:attrNameLst>
                                          <p:attrName>ppt_y</p:attrName>
                                        </p:attrNameLst>
                                      </p:cBhvr>
                                      <p:tavLst>
                                        <p:tav tm="0">
                                          <p:val>
                                            <p:strVal val="ppt_y"/>
                                          </p:val>
                                        </p:tav>
                                        <p:tav tm="100000">
                                          <p:val>
                                            <p:fltVal val="0.5"/>
                                          </p:val>
                                        </p:tav>
                                      </p:tavLst>
                                    </p:anim>
                                    <p:set>
                                      <p:cBhvr>
                                        <p:cTn id="60" dur="1" fill="hold">
                                          <p:stCondLst>
                                            <p:cond delay="4999"/>
                                          </p:stCondLst>
                                        </p:cTn>
                                        <p:tgtEl>
                                          <p:spTgt spid="33"/>
                                        </p:tgtEl>
                                        <p:attrNameLst>
                                          <p:attrName>style.visibility</p:attrName>
                                        </p:attrNameLst>
                                      </p:cBhvr>
                                      <p:to>
                                        <p:strVal val="hidden"/>
                                      </p:to>
                                    </p:set>
                                  </p:childTnLst>
                                </p:cTn>
                              </p:par>
                              <p:par>
                                <p:cTn id="61" presetID="2" presetClass="entr" presetSubtype="8" fill="hold" grpId="0" nodeType="withEffect">
                                  <p:stCondLst>
                                    <p:cond delay="0"/>
                                  </p:stCondLst>
                                  <p:iterate type="lt">
                                    <p:tmPct val="0"/>
                                  </p:iterate>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0" fill="hold"/>
                                        <p:tgtEl>
                                          <p:spTgt spid="30"/>
                                        </p:tgtEl>
                                        <p:attrNameLst>
                                          <p:attrName>ppt_x</p:attrName>
                                        </p:attrNameLst>
                                      </p:cBhvr>
                                      <p:tavLst>
                                        <p:tav tm="0">
                                          <p:val>
                                            <p:strVal val="0-#ppt_w/2"/>
                                          </p:val>
                                        </p:tav>
                                        <p:tav tm="100000">
                                          <p:val>
                                            <p:strVal val="#ppt_x"/>
                                          </p:val>
                                        </p:tav>
                                      </p:tavLst>
                                    </p:anim>
                                    <p:anim calcmode="lin" valueType="num">
                                      <p:cBhvr additive="base">
                                        <p:cTn id="64" dur="5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xit" presetSubtype="544" fill="hold" grpId="1" nodeType="clickEffect">
                                  <p:stCondLst>
                                    <p:cond delay="0"/>
                                  </p:stCondLst>
                                  <p:iterate type="lt">
                                    <p:tmPct val="0"/>
                                  </p:iterate>
                                  <p:childTnLst>
                                    <p:anim calcmode="lin" valueType="num">
                                      <p:cBhvr>
                                        <p:cTn id="68" dur="5000"/>
                                        <p:tgtEl>
                                          <p:spTgt spid="30"/>
                                        </p:tgtEl>
                                        <p:attrNameLst>
                                          <p:attrName>ppt_w</p:attrName>
                                        </p:attrNameLst>
                                      </p:cBhvr>
                                      <p:tavLst>
                                        <p:tav tm="0">
                                          <p:val>
                                            <p:strVal val="ppt_w"/>
                                          </p:val>
                                        </p:tav>
                                        <p:tav tm="100000">
                                          <p:val>
                                            <p:fltVal val="0"/>
                                          </p:val>
                                        </p:tav>
                                      </p:tavLst>
                                    </p:anim>
                                    <p:anim calcmode="lin" valueType="num">
                                      <p:cBhvr>
                                        <p:cTn id="69" dur="5000"/>
                                        <p:tgtEl>
                                          <p:spTgt spid="30"/>
                                        </p:tgtEl>
                                        <p:attrNameLst>
                                          <p:attrName>ppt_h</p:attrName>
                                        </p:attrNameLst>
                                      </p:cBhvr>
                                      <p:tavLst>
                                        <p:tav tm="0">
                                          <p:val>
                                            <p:strVal val="ppt_h"/>
                                          </p:val>
                                        </p:tav>
                                        <p:tav tm="100000">
                                          <p:val>
                                            <p:fltVal val="0"/>
                                          </p:val>
                                        </p:tav>
                                      </p:tavLst>
                                    </p:anim>
                                    <p:anim calcmode="lin" valueType="num">
                                      <p:cBhvr>
                                        <p:cTn id="70" dur="5000"/>
                                        <p:tgtEl>
                                          <p:spTgt spid="30"/>
                                        </p:tgtEl>
                                        <p:attrNameLst>
                                          <p:attrName>ppt_x</p:attrName>
                                        </p:attrNameLst>
                                      </p:cBhvr>
                                      <p:tavLst>
                                        <p:tav tm="0">
                                          <p:val>
                                            <p:strVal val="ppt_x"/>
                                          </p:val>
                                        </p:tav>
                                        <p:tav tm="100000">
                                          <p:val>
                                            <p:fltVal val="0.5"/>
                                          </p:val>
                                        </p:tav>
                                      </p:tavLst>
                                    </p:anim>
                                    <p:anim calcmode="lin" valueType="num">
                                      <p:cBhvr>
                                        <p:cTn id="71" dur="5000"/>
                                        <p:tgtEl>
                                          <p:spTgt spid="30"/>
                                        </p:tgtEl>
                                        <p:attrNameLst>
                                          <p:attrName>ppt_y</p:attrName>
                                        </p:attrNameLst>
                                      </p:cBhvr>
                                      <p:tavLst>
                                        <p:tav tm="0">
                                          <p:val>
                                            <p:strVal val="ppt_y"/>
                                          </p:val>
                                        </p:tav>
                                        <p:tav tm="100000">
                                          <p:val>
                                            <p:fltVal val="0.5"/>
                                          </p:val>
                                        </p:tav>
                                      </p:tavLst>
                                    </p:anim>
                                    <p:set>
                                      <p:cBhvr>
                                        <p:cTn id="72" dur="1" fill="hold">
                                          <p:stCondLst>
                                            <p:cond delay="4999"/>
                                          </p:stCondLst>
                                        </p:cTn>
                                        <p:tgtEl>
                                          <p:spTgt spid="30"/>
                                        </p:tgtEl>
                                        <p:attrNameLst>
                                          <p:attrName>style.visibility</p:attrName>
                                        </p:attrNameLst>
                                      </p:cBhvr>
                                      <p:to>
                                        <p:strVal val="hidden"/>
                                      </p:to>
                                    </p:set>
                                  </p:childTnLst>
                                </p:cTn>
                              </p:par>
                              <p:par>
                                <p:cTn id="73" presetID="2" presetClass="entr" presetSubtype="8" fill="hold" nodeType="withEffect">
                                  <p:stCondLst>
                                    <p:cond delay="0"/>
                                  </p:stCondLst>
                                  <p:iterate type="lt">
                                    <p:tmPct val="0"/>
                                  </p:iterate>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0" fill="hold"/>
                                        <p:tgtEl>
                                          <p:spTgt spid="25"/>
                                        </p:tgtEl>
                                        <p:attrNameLst>
                                          <p:attrName>ppt_x</p:attrName>
                                        </p:attrNameLst>
                                      </p:cBhvr>
                                      <p:tavLst>
                                        <p:tav tm="0">
                                          <p:val>
                                            <p:strVal val="0-#ppt_w/2"/>
                                          </p:val>
                                        </p:tav>
                                        <p:tav tm="100000">
                                          <p:val>
                                            <p:strVal val="#ppt_x"/>
                                          </p:val>
                                        </p:tav>
                                      </p:tavLst>
                                    </p:anim>
                                    <p:anim calcmode="lin" valueType="num">
                                      <p:cBhvr additive="base">
                                        <p:cTn id="76" dur="5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xit" presetSubtype="544" fill="hold" nodeType="clickEffect">
                                  <p:stCondLst>
                                    <p:cond delay="0"/>
                                  </p:stCondLst>
                                  <p:iterate type="lt">
                                    <p:tmPct val="0"/>
                                  </p:iterate>
                                  <p:childTnLst>
                                    <p:anim calcmode="lin" valueType="num">
                                      <p:cBhvr>
                                        <p:cTn id="80" dur="5000"/>
                                        <p:tgtEl>
                                          <p:spTgt spid="25"/>
                                        </p:tgtEl>
                                        <p:attrNameLst>
                                          <p:attrName>ppt_w</p:attrName>
                                        </p:attrNameLst>
                                      </p:cBhvr>
                                      <p:tavLst>
                                        <p:tav tm="0">
                                          <p:val>
                                            <p:strVal val="ppt_w"/>
                                          </p:val>
                                        </p:tav>
                                        <p:tav tm="100000">
                                          <p:val>
                                            <p:fltVal val="0"/>
                                          </p:val>
                                        </p:tav>
                                      </p:tavLst>
                                    </p:anim>
                                    <p:anim calcmode="lin" valueType="num">
                                      <p:cBhvr>
                                        <p:cTn id="81" dur="5000"/>
                                        <p:tgtEl>
                                          <p:spTgt spid="25"/>
                                        </p:tgtEl>
                                        <p:attrNameLst>
                                          <p:attrName>ppt_h</p:attrName>
                                        </p:attrNameLst>
                                      </p:cBhvr>
                                      <p:tavLst>
                                        <p:tav tm="0">
                                          <p:val>
                                            <p:strVal val="ppt_h"/>
                                          </p:val>
                                        </p:tav>
                                        <p:tav tm="100000">
                                          <p:val>
                                            <p:fltVal val="0"/>
                                          </p:val>
                                        </p:tav>
                                      </p:tavLst>
                                    </p:anim>
                                    <p:anim calcmode="lin" valueType="num">
                                      <p:cBhvr>
                                        <p:cTn id="82" dur="5000"/>
                                        <p:tgtEl>
                                          <p:spTgt spid="25"/>
                                        </p:tgtEl>
                                        <p:attrNameLst>
                                          <p:attrName>ppt_x</p:attrName>
                                        </p:attrNameLst>
                                      </p:cBhvr>
                                      <p:tavLst>
                                        <p:tav tm="0">
                                          <p:val>
                                            <p:strVal val="ppt_x"/>
                                          </p:val>
                                        </p:tav>
                                        <p:tav tm="100000">
                                          <p:val>
                                            <p:fltVal val="0.5"/>
                                          </p:val>
                                        </p:tav>
                                      </p:tavLst>
                                    </p:anim>
                                    <p:anim calcmode="lin" valueType="num">
                                      <p:cBhvr>
                                        <p:cTn id="83" dur="5000"/>
                                        <p:tgtEl>
                                          <p:spTgt spid="25"/>
                                        </p:tgtEl>
                                        <p:attrNameLst>
                                          <p:attrName>ppt_y</p:attrName>
                                        </p:attrNameLst>
                                      </p:cBhvr>
                                      <p:tavLst>
                                        <p:tav tm="0">
                                          <p:val>
                                            <p:strVal val="ppt_y"/>
                                          </p:val>
                                        </p:tav>
                                        <p:tav tm="100000">
                                          <p:val>
                                            <p:fltVal val="0.5"/>
                                          </p:val>
                                        </p:tav>
                                      </p:tavLst>
                                    </p:anim>
                                    <p:set>
                                      <p:cBhvr>
                                        <p:cTn id="84" dur="1" fill="hold">
                                          <p:stCondLst>
                                            <p:cond delay="4999"/>
                                          </p:stCondLst>
                                        </p:cTn>
                                        <p:tgtEl>
                                          <p:spTgt spid="25"/>
                                        </p:tgtEl>
                                        <p:attrNameLst>
                                          <p:attrName>style.visibility</p:attrName>
                                        </p:attrNameLst>
                                      </p:cBhvr>
                                      <p:to>
                                        <p:strVal val="hidden"/>
                                      </p:to>
                                    </p:set>
                                  </p:childTnLst>
                                </p:cTn>
                              </p:par>
                              <p:par>
                                <p:cTn id="85" presetID="2" presetClass="exit" presetSubtype="4" fill="hold" grpId="0" nodeType="withEffect">
                                  <p:stCondLst>
                                    <p:cond delay="0"/>
                                  </p:stCondLst>
                                  <p:iterate type="lt">
                                    <p:tmPct val="0"/>
                                  </p:iterate>
                                  <p:childTnLst>
                                    <p:anim calcmode="lin" valueType="num">
                                      <p:cBhvr additive="base">
                                        <p:cTn id="86" dur="5000"/>
                                        <p:tgtEl>
                                          <p:spTgt spid="11"/>
                                        </p:tgtEl>
                                        <p:attrNameLst>
                                          <p:attrName>ppt_x</p:attrName>
                                        </p:attrNameLst>
                                      </p:cBhvr>
                                      <p:tavLst>
                                        <p:tav tm="0">
                                          <p:val>
                                            <p:strVal val="ppt_x"/>
                                          </p:val>
                                        </p:tav>
                                        <p:tav tm="100000">
                                          <p:val>
                                            <p:strVal val="ppt_x"/>
                                          </p:val>
                                        </p:tav>
                                      </p:tavLst>
                                    </p:anim>
                                    <p:anim calcmode="lin" valueType="num">
                                      <p:cBhvr additive="base">
                                        <p:cTn id="87" dur="5000"/>
                                        <p:tgtEl>
                                          <p:spTgt spid="11"/>
                                        </p:tgtEl>
                                        <p:attrNameLst>
                                          <p:attrName>ppt_y</p:attrName>
                                        </p:attrNameLst>
                                      </p:cBhvr>
                                      <p:tavLst>
                                        <p:tav tm="0">
                                          <p:val>
                                            <p:strVal val="ppt_y"/>
                                          </p:val>
                                        </p:tav>
                                        <p:tav tm="100000">
                                          <p:val>
                                            <p:strVal val="1+ppt_h/2"/>
                                          </p:val>
                                        </p:tav>
                                      </p:tavLst>
                                    </p:anim>
                                    <p:set>
                                      <p:cBhvr>
                                        <p:cTn id="88" dur="1" fill="hold">
                                          <p:stCondLst>
                                            <p:cond delay="4999"/>
                                          </p:stCondLst>
                                        </p:cTn>
                                        <p:tgtEl>
                                          <p:spTgt spid="11"/>
                                        </p:tgtEl>
                                        <p:attrNameLst>
                                          <p:attrName>style.visibility</p:attrName>
                                        </p:attrNameLst>
                                      </p:cBhvr>
                                      <p:to>
                                        <p:strVal val="hidden"/>
                                      </p:to>
                                    </p:set>
                                  </p:childTnLst>
                                </p:cTn>
                              </p:par>
                              <p:par>
                                <p:cTn id="89" presetID="2" presetClass="exit" presetSubtype="4" fill="hold" grpId="0" nodeType="withEffect">
                                  <p:stCondLst>
                                    <p:cond delay="0"/>
                                  </p:stCondLst>
                                  <p:iterate type="lt">
                                    <p:tmPct val="0"/>
                                  </p:iterate>
                                  <p:childTnLst>
                                    <p:anim calcmode="lin" valueType="num">
                                      <p:cBhvr additive="base">
                                        <p:cTn id="90" dur="5000"/>
                                        <p:tgtEl>
                                          <p:spTgt spid="7"/>
                                        </p:tgtEl>
                                        <p:attrNameLst>
                                          <p:attrName>ppt_x</p:attrName>
                                        </p:attrNameLst>
                                      </p:cBhvr>
                                      <p:tavLst>
                                        <p:tav tm="0">
                                          <p:val>
                                            <p:strVal val="ppt_x"/>
                                          </p:val>
                                        </p:tav>
                                        <p:tav tm="100000">
                                          <p:val>
                                            <p:strVal val="ppt_x"/>
                                          </p:val>
                                        </p:tav>
                                      </p:tavLst>
                                    </p:anim>
                                    <p:anim calcmode="lin" valueType="num">
                                      <p:cBhvr additive="base">
                                        <p:cTn id="91" dur="5000"/>
                                        <p:tgtEl>
                                          <p:spTgt spid="7"/>
                                        </p:tgtEl>
                                        <p:attrNameLst>
                                          <p:attrName>ppt_y</p:attrName>
                                        </p:attrNameLst>
                                      </p:cBhvr>
                                      <p:tavLst>
                                        <p:tav tm="0">
                                          <p:val>
                                            <p:strVal val="ppt_y"/>
                                          </p:val>
                                        </p:tav>
                                        <p:tav tm="100000">
                                          <p:val>
                                            <p:strVal val="1+ppt_h/2"/>
                                          </p:val>
                                        </p:tav>
                                      </p:tavLst>
                                    </p:anim>
                                    <p:set>
                                      <p:cBhvr>
                                        <p:cTn id="92" dur="1" fill="hold">
                                          <p:stCondLst>
                                            <p:cond delay="4999"/>
                                          </p:stCondLst>
                                        </p:cTn>
                                        <p:tgtEl>
                                          <p:spTgt spid="7"/>
                                        </p:tgtEl>
                                        <p:attrNameLst>
                                          <p:attrName>style.visibility</p:attrName>
                                        </p:attrNameLst>
                                      </p:cBhvr>
                                      <p:to>
                                        <p:strVal val="hidden"/>
                                      </p:to>
                                    </p:set>
                                  </p:childTnLst>
                                </p:cTn>
                              </p:par>
                              <p:par>
                                <p:cTn id="93" presetID="2" presetClass="exit" presetSubtype="4" fill="hold" grpId="0" nodeType="withEffect">
                                  <p:stCondLst>
                                    <p:cond delay="0"/>
                                  </p:stCondLst>
                                  <p:iterate type="lt">
                                    <p:tmPct val="0"/>
                                  </p:iterate>
                                  <p:childTnLst>
                                    <p:anim calcmode="lin" valueType="num">
                                      <p:cBhvr additive="base">
                                        <p:cTn id="94" dur="5000"/>
                                        <p:tgtEl>
                                          <p:spTgt spid="8"/>
                                        </p:tgtEl>
                                        <p:attrNameLst>
                                          <p:attrName>ppt_x</p:attrName>
                                        </p:attrNameLst>
                                      </p:cBhvr>
                                      <p:tavLst>
                                        <p:tav tm="0">
                                          <p:val>
                                            <p:strVal val="ppt_x"/>
                                          </p:val>
                                        </p:tav>
                                        <p:tav tm="100000">
                                          <p:val>
                                            <p:strVal val="ppt_x"/>
                                          </p:val>
                                        </p:tav>
                                      </p:tavLst>
                                    </p:anim>
                                    <p:anim calcmode="lin" valueType="num">
                                      <p:cBhvr additive="base">
                                        <p:cTn id="95" dur="5000"/>
                                        <p:tgtEl>
                                          <p:spTgt spid="8"/>
                                        </p:tgtEl>
                                        <p:attrNameLst>
                                          <p:attrName>ppt_y</p:attrName>
                                        </p:attrNameLst>
                                      </p:cBhvr>
                                      <p:tavLst>
                                        <p:tav tm="0">
                                          <p:val>
                                            <p:strVal val="ppt_y"/>
                                          </p:val>
                                        </p:tav>
                                        <p:tav tm="100000">
                                          <p:val>
                                            <p:strVal val="1+ppt_h/2"/>
                                          </p:val>
                                        </p:tav>
                                      </p:tavLst>
                                    </p:anim>
                                    <p:set>
                                      <p:cBhvr>
                                        <p:cTn id="96" dur="1" fill="hold">
                                          <p:stCondLst>
                                            <p:cond delay="4999"/>
                                          </p:stCondLst>
                                        </p:cTn>
                                        <p:tgtEl>
                                          <p:spTgt spid="8"/>
                                        </p:tgtEl>
                                        <p:attrNameLst>
                                          <p:attrName>style.visibility</p:attrName>
                                        </p:attrNameLst>
                                      </p:cBhvr>
                                      <p:to>
                                        <p:strVal val="hidden"/>
                                      </p:to>
                                    </p:set>
                                  </p:childTnLst>
                                </p:cTn>
                              </p:par>
                              <p:par>
                                <p:cTn id="97" presetID="2" presetClass="exit" presetSubtype="4" fill="hold" grpId="0" nodeType="withEffect">
                                  <p:stCondLst>
                                    <p:cond delay="0"/>
                                  </p:stCondLst>
                                  <p:iterate type="lt">
                                    <p:tmPct val="0"/>
                                  </p:iterate>
                                  <p:childTnLst>
                                    <p:anim calcmode="lin" valueType="num">
                                      <p:cBhvr additive="base">
                                        <p:cTn id="98" dur="5000"/>
                                        <p:tgtEl>
                                          <p:spTgt spid="9"/>
                                        </p:tgtEl>
                                        <p:attrNameLst>
                                          <p:attrName>ppt_x</p:attrName>
                                        </p:attrNameLst>
                                      </p:cBhvr>
                                      <p:tavLst>
                                        <p:tav tm="0">
                                          <p:val>
                                            <p:strVal val="ppt_x"/>
                                          </p:val>
                                        </p:tav>
                                        <p:tav tm="100000">
                                          <p:val>
                                            <p:strVal val="ppt_x"/>
                                          </p:val>
                                        </p:tav>
                                      </p:tavLst>
                                    </p:anim>
                                    <p:anim calcmode="lin" valueType="num">
                                      <p:cBhvr additive="base">
                                        <p:cTn id="99" dur="5000"/>
                                        <p:tgtEl>
                                          <p:spTgt spid="9"/>
                                        </p:tgtEl>
                                        <p:attrNameLst>
                                          <p:attrName>ppt_y</p:attrName>
                                        </p:attrNameLst>
                                      </p:cBhvr>
                                      <p:tavLst>
                                        <p:tav tm="0">
                                          <p:val>
                                            <p:strVal val="ppt_y"/>
                                          </p:val>
                                        </p:tav>
                                        <p:tav tm="100000">
                                          <p:val>
                                            <p:strVal val="1+ppt_h/2"/>
                                          </p:val>
                                        </p:tav>
                                      </p:tavLst>
                                    </p:anim>
                                    <p:set>
                                      <p:cBhvr>
                                        <p:cTn id="100" dur="1" fill="hold">
                                          <p:stCondLst>
                                            <p:cond delay="4999"/>
                                          </p:stCondLst>
                                        </p:cTn>
                                        <p:tgtEl>
                                          <p:spTgt spid="9"/>
                                        </p:tgtEl>
                                        <p:attrNameLst>
                                          <p:attrName>style.visibility</p:attrName>
                                        </p:attrNameLst>
                                      </p:cBhvr>
                                      <p:to>
                                        <p:strVal val="hidden"/>
                                      </p:to>
                                    </p:set>
                                  </p:childTnLst>
                                </p:cTn>
                              </p:par>
                              <p:par>
                                <p:cTn id="101" presetID="2" presetClass="exit" presetSubtype="4" fill="hold" grpId="0" nodeType="withEffect">
                                  <p:stCondLst>
                                    <p:cond delay="0"/>
                                  </p:stCondLst>
                                  <p:iterate type="lt">
                                    <p:tmPct val="0"/>
                                  </p:iterate>
                                  <p:childTnLst>
                                    <p:anim calcmode="lin" valueType="num">
                                      <p:cBhvr additive="base">
                                        <p:cTn id="102" dur="5000"/>
                                        <p:tgtEl>
                                          <p:spTgt spid="14"/>
                                        </p:tgtEl>
                                        <p:attrNameLst>
                                          <p:attrName>ppt_x</p:attrName>
                                        </p:attrNameLst>
                                      </p:cBhvr>
                                      <p:tavLst>
                                        <p:tav tm="0">
                                          <p:val>
                                            <p:strVal val="ppt_x"/>
                                          </p:val>
                                        </p:tav>
                                        <p:tav tm="100000">
                                          <p:val>
                                            <p:strVal val="ppt_x"/>
                                          </p:val>
                                        </p:tav>
                                      </p:tavLst>
                                    </p:anim>
                                    <p:anim calcmode="lin" valueType="num">
                                      <p:cBhvr additive="base">
                                        <p:cTn id="103" dur="5000"/>
                                        <p:tgtEl>
                                          <p:spTgt spid="14"/>
                                        </p:tgtEl>
                                        <p:attrNameLst>
                                          <p:attrName>ppt_y</p:attrName>
                                        </p:attrNameLst>
                                      </p:cBhvr>
                                      <p:tavLst>
                                        <p:tav tm="0">
                                          <p:val>
                                            <p:strVal val="ppt_y"/>
                                          </p:val>
                                        </p:tav>
                                        <p:tav tm="100000">
                                          <p:val>
                                            <p:strVal val="1+ppt_h/2"/>
                                          </p:val>
                                        </p:tav>
                                      </p:tavLst>
                                    </p:anim>
                                    <p:set>
                                      <p:cBhvr>
                                        <p:cTn id="104" dur="1" fill="hold">
                                          <p:stCondLst>
                                            <p:cond delay="4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3" grpId="0"/>
      <p:bldP spid="3" grpId="1"/>
      <p:bldP spid="7" grpId="0"/>
      <p:bldP spid="8" grpId="0"/>
      <p:bldP spid="9" grpId="0"/>
      <p:bldP spid="11" grpId="0"/>
      <p:bldP spid="14" grpId="0" animBg="1"/>
      <p:bldP spid="30" grpId="0"/>
      <p:bldP spid="30" grpId="1"/>
      <p:bldP spid="33" grpId="0"/>
      <p:bldP spid="3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9642" y="466646"/>
            <a:ext cx="3847381" cy="646331"/>
          </a:xfrm>
          <a:prstGeom prst="rect">
            <a:avLst/>
          </a:prstGeom>
          <a:noFill/>
        </p:spPr>
        <p:txBody>
          <a:bodyPr wrap="square" rtlCol="0">
            <a:spAutoFit/>
          </a:bodyPr>
          <a:lstStyle/>
          <a:p>
            <a:r>
              <a:rPr lang="bn-BD" sz="3600" dirty="0">
                <a:latin typeface="NikoshLight" panose="02000000000000000000" pitchFamily="2" charset="0"/>
                <a:cs typeface="NikoshLight" panose="02000000000000000000" pitchFamily="2" charset="0"/>
              </a:rPr>
              <a:t> </a:t>
            </a:r>
            <a:r>
              <a:rPr lang="bn-BD" sz="3600" dirty="0" smtClean="0">
                <a:latin typeface="NikoshLight" panose="02000000000000000000" pitchFamily="2" charset="0"/>
                <a:cs typeface="NikoshLight" panose="02000000000000000000" pitchFamily="2" charset="0"/>
              </a:rPr>
              <a:t> </a:t>
            </a:r>
            <a:r>
              <a:rPr lang="bn-BD" sz="3600" dirty="0" smtClean="0">
                <a:solidFill>
                  <a:srgbClr val="003300"/>
                </a:solidFill>
                <a:latin typeface="NikoshLight" panose="02000000000000000000" pitchFamily="2" charset="0"/>
                <a:cs typeface="NikoshLight" panose="02000000000000000000" pitchFamily="2" charset="0"/>
              </a:rPr>
              <a:t>প্রত্যাশিত</a:t>
            </a:r>
            <a:r>
              <a:rPr lang="bn-BD" sz="3600" dirty="0" smtClean="0">
                <a:latin typeface="NikoshLight" panose="02000000000000000000" pitchFamily="2" charset="0"/>
                <a:cs typeface="NikoshLight" panose="02000000000000000000" pitchFamily="2" charset="0"/>
              </a:rPr>
              <a:t> শিখনফলঃ</a:t>
            </a:r>
            <a:endParaRPr lang="en-US" sz="3600" dirty="0">
              <a:blipFill>
                <a:blip r:embed="rId2"/>
                <a:tile tx="0" ty="0" sx="100000" sy="100000" flip="none" algn="tl"/>
              </a:blipFill>
              <a:latin typeface="NikoshLight" panose="02000000000000000000" pitchFamily="2" charset="0"/>
              <a:cs typeface="NikoshLight" panose="02000000000000000000" pitchFamily="2" charset="0"/>
            </a:endParaRPr>
          </a:p>
        </p:txBody>
      </p:sp>
      <p:sp>
        <p:nvSpPr>
          <p:cNvPr id="3" name="TextBox 2"/>
          <p:cNvSpPr txBox="1"/>
          <p:nvPr/>
        </p:nvSpPr>
        <p:spPr>
          <a:xfrm>
            <a:off x="838200" y="1864966"/>
            <a:ext cx="5782102" cy="646331"/>
          </a:xfrm>
          <a:prstGeom prst="rect">
            <a:avLst/>
          </a:prstGeom>
          <a:noFill/>
          <a:ln w="38100">
            <a:noFill/>
          </a:ln>
        </p:spPr>
        <p:txBody>
          <a:bodyPr wrap="square" rtlCol="0">
            <a:spAutoFit/>
          </a:bodyPr>
          <a:lstStyle/>
          <a:p>
            <a:r>
              <a:rPr lang="bn-BD" sz="3600" dirty="0" smtClean="0"/>
              <a:t>১. রুবির বাগান সম্পর্কে বলতে পারবে।</a:t>
            </a:r>
            <a:endParaRPr lang="en-US" sz="3600" dirty="0"/>
          </a:p>
        </p:txBody>
      </p:sp>
      <p:sp>
        <p:nvSpPr>
          <p:cNvPr id="4" name="TextBox 3"/>
          <p:cNvSpPr txBox="1"/>
          <p:nvPr/>
        </p:nvSpPr>
        <p:spPr>
          <a:xfrm>
            <a:off x="738130" y="2511297"/>
            <a:ext cx="11453870" cy="584775"/>
          </a:xfrm>
          <a:prstGeom prst="rect">
            <a:avLst/>
          </a:prstGeom>
          <a:noFill/>
          <a:ln w="38100">
            <a:noFill/>
          </a:ln>
        </p:spPr>
        <p:txBody>
          <a:bodyPr wrap="square" rtlCol="0">
            <a:spAutoFit/>
          </a:bodyPr>
          <a:lstStyle/>
          <a:p>
            <a:r>
              <a:rPr lang="bn-BD" sz="3200" dirty="0"/>
              <a:t>২. শুদ্ধ উচ্চারণে </a:t>
            </a:r>
            <a:r>
              <a:rPr lang="bn-BD" sz="3200" dirty="0">
                <a:latin typeface="NikoshBAN" pitchFamily="2" charset="0"/>
                <a:cs typeface="NikoshBAN" pitchFamily="2" charset="0"/>
              </a:rPr>
              <a:t>“রুবির ভাই অমি...পুরো বাগান হেসে ওঠে।” </a:t>
            </a:r>
            <a:r>
              <a:rPr lang="bn-BD" sz="3200" dirty="0"/>
              <a:t> অংশটুকু পাঠ করতে পারবে। </a:t>
            </a:r>
            <a:endParaRPr lang="en-US" sz="3200" dirty="0"/>
          </a:p>
        </p:txBody>
      </p:sp>
      <p:sp>
        <p:nvSpPr>
          <p:cNvPr id="5" name="TextBox 4"/>
          <p:cNvSpPr txBox="1"/>
          <p:nvPr/>
        </p:nvSpPr>
        <p:spPr>
          <a:xfrm>
            <a:off x="738130" y="3893002"/>
            <a:ext cx="7534283" cy="646331"/>
          </a:xfrm>
          <a:prstGeom prst="rect">
            <a:avLst/>
          </a:prstGeom>
          <a:noFill/>
          <a:ln w="38100">
            <a:noFill/>
          </a:ln>
        </p:spPr>
        <p:txBody>
          <a:bodyPr wrap="square" rtlCol="0">
            <a:spAutoFit/>
          </a:bodyPr>
          <a:lstStyle/>
          <a:p>
            <a:r>
              <a:rPr lang="bn-BD" sz="3600" dirty="0" smtClean="0"/>
              <a:t>৪. লেখনবোর্ডে বানান করে লেখতে পারবে।</a:t>
            </a:r>
            <a:endParaRPr lang="en-US" sz="3600" dirty="0"/>
          </a:p>
        </p:txBody>
      </p:sp>
      <p:sp>
        <p:nvSpPr>
          <p:cNvPr id="7" name="Rectangle 6"/>
          <p:cNvSpPr/>
          <p:nvPr/>
        </p:nvSpPr>
        <p:spPr>
          <a:xfrm>
            <a:off x="838200" y="1152117"/>
            <a:ext cx="6983002" cy="646331"/>
          </a:xfrm>
          <a:prstGeom prst="rect">
            <a:avLst/>
          </a:prstGeom>
          <a:ln w="38100">
            <a:noFill/>
          </a:ln>
        </p:spPr>
        <p:txBody>
          <a:bodyPr wrap="none">
            <a:spAutoFit/>
          </a:bodyPr>
          <a:lstStyle/>
          <a:p>
            <a:r>
              <a:rPr lang="bn-BD" sz="3600" dirty="0"/>
              <a:t>প্রত্যাশা করা যাচ্ছে যে, এ পাঠ শেষে শিক্ষার্থীরা...</a:t>
            </a:r>
            <a:endParaRPr lang="en-US" sz="3600" dirty="0"/>
          </a:p>
        </p:txBody>
      </p:sp>
      <p:sp>
        <p:nvSpPr>
          <p:cNvPr id="8" name="TextBox 7"/>
          <p:cNvSpPr txBox="1"/>
          <p:nvPr/>
        </p:nvSpPr>
        <p:spPr>
          <a:xfrm>
            <a:off x="738130" y="3162590"/>
            <a:ext cx="4804325" cy="646331"/>
          </a:xfrm>
          <a:prstGeom prst="rect">
            <a:avLst/>
          </a:prstGeom>
          <a:noFill/>
          <a:ln w="38100">
            <a:noFill/>
          </a:ln>
        </p:spPr>
        <p:txBody>
          <a:bodyPr wrap="square" rtlCol="0">
            <a:spAutoFit/>
          </a:bodyPr>
          <a:lstStyle/>
          <a:p>
            <a:r>
              <a:rPr lang="bn-BD" sz="3600" dirty="0" smtClean="0"/>
              <a:t>৩. বানান করে পড়তে পারবে।</a:t>
            </a:r>
            <a:endParaRPr lang="en-US" sz="3600" dirty="0"/>
          </a:p>
        </p:txBody>
      </p:sp>
      <p:sp>
        <p:nvSpPr>
          <p:cNvPr id="9" name="TextBox 8"/>
          <p:cNvSpPr txBox="1"/>
          <p:nvPr/>
        </p:nvSpPr>
        <p:spPr>
          <a:xfrm>
            <a:off x="10274943" y="346758"/>
            <a:ext cx="1641231" cy="369332"/>
          </a:xfrm>
          <a:prstGeom prst="rect">
            <a:avLst/>
          </a:prstGeom>
          <a:noFill/>
        </p:spPr>
        <p:txBody>
          <a:bodyPr wrap="square" rtlCol="0">
            <a:spAutoFit/>
          </a:bodyPr>
          <a:lstStyle/>
          <a:p>
            <a:r>
              <a:rPr lang="bn-BD" dirty="0" smtClean="0"/>
              <a:t>সময়ঃ  ০০ মিনিট</a:t>
            </a:r>
            <a:endParaRPr lang="en-US" dirty="0"/>
          </a:p>
        </p:txBody>
      </p:sp>
      <p:sp>
        <p:nvSpPr>
          <p:cNvPr id="6" name="Date Placeholder 5"/>
          <p:cNvSpPr>
            <a:spLocks noGrp="1"/>
          </p:cNvSpPr>
          <p:nvPr>
            <p:ph type="dt" sz="half" idx="10"/>
          </p:nvPr>
        </p:nvSpPr>
        <p:spPr/>
        <p:txBody>
          <a:bodyPr/>
          <a:lstStyle/>
          <a:p>
            <a:fld id="{390C568C-1384-4D2E-BB7E-EB01BDB1E0B4}" type="datetime1">
              <a:rPr lang="en-US" smtClean="0"/>
              <a:t>7/3/2020</a:t>
            </a:fld>
            <a:endParaRPr lang="en-US"/>
          </a:p>
        </p:txBody>
      </p:sp>
      <p:sp>
        <p:nvSpPr>
          <p:cNvPr id="10" name="Footer Placeholder 9"/>
          <p:cNvSpPr>
            <a:spLocks noGrp="1"/>
          </p:cNvSpPr>
          <p:nvPr>
            <p:ph type="ftr" sz="quarter" idx="11"/>
          </p:nvPr>
        </p:nvSpPr>
        <p:spPr/>
        <p:txBody>
          <a:bodyPr/>
          <a:lstStyle/>
          <a:p>
            <a:r>
              <a:rPr lang="en-US" smtClean="0"/>
              <a:t>dphofmrabiul@Gmail.COM</a:t>
            </a:r>
            <a:endParaRPr lang="en-US"/>
          </a:p>
        </p:txBody>
      </p:sp>
      <p:sp>
        <p:nvSpPr>
          <p:cNvPr id="11" name="Slide Number Placeholder 10"/>
          <p:cNvSpPr>
            <a:spLocks noGrp="1"/>
          </p:cNvSpPr>
          <p:nvPr>
            <p:ph type="sldNum" sz="quarter" idx="12"/>
          </p:nvPr>
        </p:nvSpPr>
        <p:spPr/>
        <p:txBody>
          <a:bodyPr/>
          <a:lstStyle/>
          <a:p>
            <a:fld id="{E2447533-5A7C-4DDA-B202-3D61A3A2C600}" type="slidenum">
              <a:rPr lang="en-US" smtClean="0"/>
              <a:t>5</a:t>
            </a:fld>
            <a:endParaRPr lang="en-US" dirty="0"/>
          </a:p>
        </p:txBody>
      </p:sp>
      <p:sp>
        <p:nvSpPr>
          <p:cNvPr id="12" name="32-Point Star 11"/>
          <p:cNvSpPr/>
          <p:nvPr/>
        </p:nvSpPr>
        <p:spPr>
          <a:xfrm>
            <a:off x="9887869" y="4539333"/>
            <a:ext cx="2028305" cy="1506774"/>
          </a:xfrm>
          <a:prstGeom prst="star32">
            <a:avLst/>
          </a:prstGeom>
          <a:gradFill flip="none" rotWithShape="1">
            <a:gsLst>
              <a:gs pos="69000">
                <a:srgbClr val="009999"/>
              </a:gs>
              <a:gs pos="37168">
                <a:srgbClr val="7030A0"/>
              </a:gs>
              <a:gs pos="73000">
                <a:srgbClr val="006600"/>
              </a:gs>
              <a:gs pos="78000">
                <a:schemeClr val="tx1"/>
              </a:gs>
              <a:gs pos="53000">
                <a:srgbClr val="7030A0"/>
              </a:gs>
              <a:gs pos="32000">
                <a:schemeClr val="bg1"/>
              </a:gs>
              <a:gs pos="45000">
                <a:schemeClr val="bg1"/>
              </a:gs>
            </a:gsLst>
            <a:path path="shape">
              <a:fillToRect l="50000" t="50000" r="50000" b="50000"/>
            </a:path>
            <a:tileRect/>
          </a:gradFill>
          <a:ln w="28575">
            <a:solidFill>
              <a:srgbClr val="000099"/>
            </a:solidFill>
          </a:ln>
          <a:effectLst>
            <a:outerShdw blurRad="50800" dist="50800" dir="5400000" algn="ctr" rotWithShape="0">
              <a:schemeClr val="accent6">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spTree>
    <p:extLst>
      <p:ext uri="{BB962C8B-B14F-4D97-AF65-F5344CB8AC3E}">
        <p14:creationId xmlns:p14="http://schemas.microsoft.com/office/powerpoint/2010/main" val="2419942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53" presetClass="entr" presetSubtype="528"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anim calcmode="lin" valueType="num">
                                      <p:cBhvr>
                                        <p:cTn id="10" dur="3000" fill="hold"/>
                                        <p:tgtEl>
                                          <p:spTgt spid="2"/>
                                        </p:tgtEl>
                                        <p:attrNameLst>
                                          <p:attrName>ppt_x</p:attrName>
                                        </p:attrNameLst>
                                      </p:cBhvr>
                                      <p:tavLst>
                                        <p:tav tm="0">
                                          <p:val>
                                            <p:fltVal val="0.5"/>
                                          </p:val>
                                        </p:tav>
                                        <p:tav tm="100000">
                                          <p:val>
                                            <p:strVal val="#ppt_x"/>
                                          </p:val>
                                        </p:tav>
                                      </p:tavLst>
                                    </p:anim>
                                    <p:anim calcmode="lin" valueType="num">
                                      <p:cBhvr>
                                        <p:cTn id="11" dur="3000" fill="hold"/>
                                        <p:tgtEl>
                                          <p:spTgt spid="2"/>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3000" fill="hold"/>
                                        <p:tgtEl>
                                          <p:spTgt spid="3"/>
                                        </p:tgtEl>
                                        <p:attrNameLst>
                                          <p:attrName>ppt_w</p:attrName>
                                        </p:attrNameLst>
                                      </p:cBhvr>
                                      <p:tavLst>
                                        <p:tav tm="0">
                                          <p:val>
                                            <p:fltVal val="0"/>
                                          </p:val>
                                        </p:tav>
                                        <p:tav tm="100000">
                                          <p:val>
                                            <p:strVal val="#ppt_w"/>
                                          </p:val>
                                        </p:tav>
                                      </p:tavLst>
                                    </p:anim>
                                    <p:anim calcmode="lin" valueType="num">
                                      <p:cBhvr>
                                        <p:cTn id="15" dur="3000" fill="hold"/>
                                        <p:tgtEl>
                                          <p:spTgt spid="3"/>
                                        </p:tgtEl>
                                        <p:attrNameLst>
                                          <p:attrName>ppt_h</p:attrName>
                                        </p:attrNameLst>
                                      </p:cBhvr>
                                      <p:tavLst>
                                        <p:tav tm="0">
                                          <p:val>
                                            <p:fltVal val="0"/>
                                          </p:val>
                                        </p:tav>
                                        <p:tav tm="100000">
                                          <p:val>
                                            <p:strVal val="#ppt_h"/>
                                          </p:val>
                                        </p:tav>
                                      </p:tavLst>
                                    </p:anim>
                                    <p:animEffect transition="in" filter="fade">
                                      <p:cBhvr>
                                        <p:cTn id="16" dur="3000"/>
                                        <p:tgtEl>
                                          <p:spTgt spid="3"/>
                                        </p:tgtEl>
                                      </p:cBhvr>
                                    </p:animEffect>
                                    <p:anim calcmode="lin" valueType="num">
                                      <p:cBhvr>
                                        <p:cTn id="17" dur="3000" fill="hold"/>
                                        <p:tgtEl>
                                          <p:spTgt spid="3"/>
                                        </p:tgtEl>
                                        <p:attrNameLst>
                                          <p:attrName>ppt_x</p:attrName>
                                        </p:attrNameLst>
                                      </p:cBhvr>
                                      <p:tavLst>
                                        <p:tav tm="0">
                                          <p:val>
                                            <p:fltVal val="0.5"/>
                                          </p:val>
                                        </p:tav>
                                        <p:tav tm="100000">
                                          <p:val>
                                            <p:strVal val="#ppt_x"/>
                                          </p:val>
                                        </p:tav>
                                      </p:tavLst>
                                    </p:anim>
                                    <p:anim calcmode="lin" valueType="num">
                                      <p:cBhvr>
                                        <p:cTn id="18" dur="3000" fill="hold"/>
                                        <p:tgtEl>
                                          <p:spTgt spid="3"/>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p:cTn id="21" dur="3000" fill="hold"/>
                                        <p:tgtEl>
                                          <p:spTgt spid="4"/>
                                        </p:tgtEl>
                                        <p:attrNameLst>
                                          <p:attrName>ppt_w</p:attrName>
                                        </p:attrNameLst>
                                      </p:cBhvr>
                                      <p:tavLst>
                                        <p:tav tm="0">
                                          <p:val>
                                            <p:fltVal val="0"/>
                                          </p:val>
                                        </p:tav>
                                        <p:tav tm="100000">
                                          <p:val>
                                            <p:strVal val="#ppt_w"/>
                                          </p:val>
                                        </p:tav>
                                      </p:tavLst>
                                    </p:anim>
                                    <p:anim calcmode="lin" valueType="num">
                                      <p:cBhvr>
                                        <p:cTn id="22" dur="3000" fill="hold"/>
                                        <p:tgtEl>
                                          <p:spTgt spid="4"/>
                                        </p:tgtEl>
                                        <p:attrNameLst>
                                          <p:attrName>ppt_h</p:attrName>
                                        </p:attrNameLst>
                                      </p:cBhvr>
                                      <p:tavLst>
                                        <p:tav tm="0">
                                          <p:val>
                                            <p:fltVal val="0"/>
                                          </p:val>
                                        </p:tav>
                                        <p:tav tm="100000">
                                          <p:val>
                                            <p:strVal val="#ppt_h"/>
                                          </p:val>
                                        </p:tav>
                                      </p:tavLst>
                                    </p:anim>
                                    <p:animEffect transition="in" filter="fade">
                                      <p:cBhvr>
                                        <p:cTn id="23" dur="3000"/>
                                        <p:tgtEl>
                                          <p:spTgt spid="4"/>
                                        </p:tgtEl>
                                      </p:cBhvr>
                                    </p:animEffect>
                                    <p:anim calcmode="lin" valueType="num">
                                      <p:cBhvr>
                                        <p:cTn id="24" dur="3000" fill="hold"/>
                                        <p:tgtEl>
                                          <p:spTgt spid="4"/>
                                        </p:tgtEl>
                                        <p:attrNameLst>
                                          <p:attrName>ppt_x</p:attrName>
                                        </p:attrNameLst>
                                      </p:cBhvr>
                                      <p:tavLst>
                                        <p:tav tm="0">
                                          <p:val>
                                            <p:fltVal val="0.5"/>
                                          </p:val>
                                        </p:tav>
                                        <p:tav tm="100000">
                                          <p:val>
                                            <p:strVal val="#ppt_x"/>
                                          </p:val>
                                        </p:tav>
                                      </p:tavLst>
                                    </p:anim>
                                    <p:anim calcmode="lin" valueType="num">
                                      <p:cBhvr>
                                        <p:cTn id="25" dur="3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3000" fill="hold"/>
                                        <p:tgtEl>
                                          <p:spTgt spid="5"/>
                                        </p:tgtEl>
                                        <p:attrNameLst>
                                          <p:attrName>ppt_w</p:attrName>
                                        </p:attrNameLst>
                                      </p:cBhvr>
                                      <p:tavLst>
                                        <p:tav tm="0">
                                          <p:val>
                                            <p:fltVal val="0"/>
                                          </p:val>
                                        </p:tav>
                                        <p:tav tm="100000">
                                          <p:val>
                                            <p:strVal val="#ppt_w"/>
                                          </p:val>
                                        </p:tav>
                                      </p:tavLst>
                                    </p:anim>
                                    <p:anim calcmode="lin" valueType="num">
                                      <p:cBhvr>
                                        <p:cTn id="29" dur="3000" fill="hold"/>
                                        <p:tgtEl>
                                          <p:spTgt spid="5"/>
                                        </p:tgtEl>
                                        <p:attrNameLst>
                                          <p:attrName>ppt_h</p:attrName>
                                        </p:attrNameLst>
                                      </p:cBhvr>
                                      <p:tavLst>
                                        <p:tav tm="0">
                                          <p:val>
                                            <p:fltVal val="0"/>
                                          </p:val>
                                        </p:tav>
                                        <p:tav tm="100000">
                                          <p:val>
                                            <p:strVal val="#ppt_h"/>
                                          </p:val>
                                        </p:tav>
                                      </p:tavLst>
                                    </p:anim>
                                    <p:animEffect transition="in" filter="fade">
                                      <p:cBhvr>
                                        <p:cTn id="30" dur="3000"/>
                                        <p:tgtEl>
                                          <p:spTgt spid="5"/>
                                        </p:tgtEl>
                                      </p:cBhvr>
                                    </p:animEffect>
                                    <p:anim calcmode="lin" valueType="num">
                                      <p:cBhvr>
                                        <p:cTn id="31" dur="3000" fill="hold"/>
                                        <p:tgtEl>
                                          <p:spTgt spid="5"/>
                                        </p:tgtEl>
                                        <p:attrNameLst>
                                          <p:attrName>ppt_x</p:attrName>
                                        </p:attrNameLst>
                                      </p:cBhvr>
                                      <p:tavLst>
                                        <p:tav tm="0">
                                          <p:val>
                                            <p:fltVal val="0.5"/>
                                          </p:val>
                                        </p:tav>
                                        <p:tav tm="100000">
                                          <p:val>
                                            <p:strVal val="#ppt_x"/>
                                          </p:val>
                                        </p:tav>
                                      </p:tavLst>
                                    </p:anim>
                                    <p:anim calcmode="lin" valueType="num">
                                      <p:cBhvr>
                                        <p:cTn id="32" dur="3000" fill="hold"/>
                                        <p:tgtEl>
                                          <p:spTgt spid="5"/>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3000" fill="hold"/>
                                        <p:tgtEl>
                                          <p:spTgt spid="7"/>
                                        </p:tgtEl>
                                        <p:attrNameLst>
                                          <p:attrName>ppt_w</p:attrName>
                                        </p:attrNameLst>
                                      </p:cBhvr>
                                      <p:tavLst>
                                        <p:tav tm="0">
                                          <p:val>
                                            <p:fltVal val="0"/>
                                          </p:val>
                                        </p:tav>
                                        <p:tav tm="100000">
                                          <p:val>
                                            <p:strVal val="#ppt_w"/>
                                          </p:val>
                                        </p:tav>
                                      </p:tavLst>
                                    </p:anim>
                                    <p:anim calcmode="lin" valueType="num">
                                      <p:cBhvr>
                                        <p:cTn id="36" dur="3000" fill="hold"/>
                                        <p:tgtEl>
                                          <p:spTgt spid="7"/>
                                        </p:tgtEl>
                                        <p:attrNameLst>
                                          <p:attrName>ppt_h</p:attrName>
                                        </p:attrNameLst>
                                      </p:cBhvr>
                                      <p:tavLst>
                                        <p:tav tm="0">
                                          <p:val>
                                            <p:fltVal val="0"/>
                                          </p:val>
                                        </p:tav>
                                        <p:tav tm="100000">
                                          <p:val>
                                            <p:strVal val="#ppt_h"/>
                                          </p:val>
                                        </p:tav>
                                      </p:tavLst>
                                    </p:anim>
                                    <p:animEffect transition="in" filter="fade">
                                      <p:cBhvr>
                                        <p:cTn id="37" dur="3000"/>
                                        <p:tgtEl>
                                          <p:spTgt spid="7"/>
                                        </p:tgtEl>
                                      </p:cBhvr>
                                    </p:animEffect>
                                    <p:anim calcmode="lin" valueType="num">
                                      <p:cBhvr>
                                        <p:cTn id="38" dur="3000" fill="hold"/>
                                        <p:tgtEl>
                                          <p:spTgt spid="7"/>
                                        </p:tgtEl>
                                        <p:attrNameLst>
                                          <p:attrName>ppt_x</p:attrName>
                                        </p:attrNameLst>
                                      </p:cBhvr>
                                      <p:tavLst>
                                        <p:tav tm="0">
                                          <p:val>
                                            <p:fltVal val="0.5"/>
                                          </p:val>
                                        </p:tav>
                                        <p:tav tm="100000">
                                          <p:val>
                                            <p:strVal val="#ppt_x"/>
                                          </p:val>
                                        </p:tav>
                                      </p:tavLst>
                                    </p:anim>
                                    <p:anim calcmode="lin" valueType="num">
                                      <p:cBhvr>
                                        <p:cTn id="39" dur="3000" fill="hold"/>
                                        <p:tgtEl>
                                          <p:spTgt spid="7"/>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3000" fill="hold"/>
                                        <p:tgtEl>
                                          <p:spTgt spid="8"/>
                                        </p:tgtEl>
                                        <p:attrNameLst>
                                          <p:attrName>ppt_w</p:attrName>
                                        </p:attrNameLst>
                                      </p:cBhvr>
                                      <p:tavLst>
                                        <p:tav tm="0">
                                          <p:val>
                                            <p:fltVal val="0"/>
                                          </p:val>
                                        </p:tav>
                                        <p:tav tm="100000">
                                          <p:val>
                                            <p:strVal val="#ppt_w"/>
                                          </p:val>
                                        </p:tav>
                                      </p:tavLst>
                                    </p:anim>
                                    <p:anim calcmode="lin" valueType="num">
                                      <p:cBhvr>
                                        <p:cTn id="43" dur="3000" fill="hold"/>
                                        <p:tgtEl>
                                          <p:spTgt spid="8"/>
                                        </p:tgtEl>
                                        <p:attrNameLst>
                                          <p:attrName>ppt_h</p:attrName>
                                        </p:attrNameLst>
                                      </p:cBhvr>
                                      <p:tavLst>
                                        <p:tav tm="0">
                                          <p:val>
                                            <p:fltVal val="0"/>
                                          </p:val>
                                        </p:tav>
                                        <p:tav tm="100000">
                                          <p:val>
                                            <p:strVal val="#ppt_h"/>
                                          </p:val>
                                        </p:tav>
                                      </p:tavLst>
                                    </p:anim>
                                    <p:animEffect transition="in" filter="fade">
                                      <p:cBhvr>
                                        <p:cTn id="44" dur="3000"/>
                                        <p:tgtEl>
                                          <p:spTgt spid="8"/>
                                        </p:tgtEl>
                                      </p:cBhvr>
                                    </p:animEffect>
                                    <p:anim calcmode="lin" valueType="num">
                                      <p:cBhvr>
                                        <p:cTn id="45" dur="3000" fill="hold"/>
                                        <p:tgtEl>
                                          <p:spTgt spid="8"/>
                                        </p:tgtEl>
                                        <p:attrNameLst>
                                          <p:attrName>ppt_x</p:attrName>
                                        </p:attrNameLst>
                                      </p:cBhvr>
                                      <p:tavLst>
                                        <p:tav tm="0">
                                          <p:val>
                                            <p:fltVal val="0.5"/>
                                          </p:val>
                                        </p:tav>
                                        <p:tav tm="100000">
                                          <p:val>
                                            <p:strVal val="#ppt_x"/>
                                          </p:val>
                                        </p:tav>
                                      </p:tavLst>
                                    </p:anim>
                                    <p:anim calcmode="lin" valueType="num">
                                      <p:cBhvr>
                                        <p:cTn id="46" dur="3000" fill="hold"/>
                                        <p:tgtEl>
                                          <p:spTgt spid="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iterate type="lt">
                                    <p:tmPct val="10000"/>
                                  </p:iterate>
                                  <p:childTnLst>
                                    <p:set>
                                      <p:cBhvr>
                                        <p:cTn id="48" dur="1" fill="hold">
                                          <p:stCondLst>
                                            <p:cond delay="0"/>
                                          </p:stCondLst>
                                        </p:cTn>
                                        <p:tgtEl>
                                          <p:spTgt spid="9"/>
                                        </p:tgtEl>
                                        <p:attrNameLst>
                                          <p:attrName>style.visibility</p:attrName>
                                        </p:attrNameLst>
                                      </p:cBhvr>
                                      <p:to>
                                        <p:strVal val="visible"/>
                                      </p:to>
                                    </p:set>
                                    <p:anim calcmode="lin" valueType="num">
                                      <p:cBhvr>
                                        <p:cTn id="49" dur="3000" fill="hold"/>
                                        <p:tgtEl>
                                          <p:spTgt spid="9"/>
                                        </p:tgtEl>
                                        <p:attrNameLst>
                                          <p:attrName>ppt_w</p:attrName>
                                        </p:attrNameLst>
                                      </p:cBhvr>
                                      <p:tavLst>
                                        <p:tav tm="0">
                                          <p:val>
                                            <p:fltVal val="0"/>
                                          </p:val>
                                        </p:tav>
                                        <p:tav tm="100000">
                                          <p:val>
                                            <p:strVal val="#ppt_w"/>
                                          </p:val>
                                        </p:tav>
                                      </p:tavLst>
                                    </p:anim>
                                    <p:anim calcmode="lin" valueType="num">
                                      <p:cBhvr>
                                        <p:cTn id="50" dur="3000" fill="hold"/>
                                        <p:tgtEl>
                                          <p:spTgt spid="9"/>
                                        </p:tgtEl>
                                        <p:attrNameLst>
                                          <p:attrName>ppt_h</p:attrName>
                                        </p:attrNameLst>
                                      </p:cBhvr>
                                      <p:tavLst>
                                        <p:tav tm="0">
                                          <p:val>
                                            <p:fltVal val="0"/>
                                          </p:val>
                                        </p:tav>
                                        <p:tav tm="100000">
                                          <p:val>
                                            <p:strVal val="#ppt_h"/>
                                          </p:val>
                                        </p:tav>
                                      </p:tavLst>
                                    </p:anim>
                                    <p:animEffect transition="in" filter="fade">
                                      <p:cBhvr>
                                        <p:cTn id="51" dur="3000"/>
                                        <p:tgtEl>
                                          <p:spTgt spid="9"/>
                                        </p:tgtEl>
                                      </p:cBhvr>
                                    </p:animEffect>
                                    <p:anim calcmode="lin" valueType="num">
                                      <p:cBhvr>
                                        <p:cTn id="52" dur="3000" fill="hold"/>
                                        <p:tgtEl>
                                          <p:spTgt spid="9"/>
                                        </p:tgtEl>
                                        <p:attrNameLst>
                                          <p:attrName>ppt_x</p:attrName>
                                        </p:attrNameLst>
                                      </p:cBhvr>
                                      <p:tavLst>
                                        <p:tav tm="0">
                                          <p:val>
                                            <p:fltVal val="0.5"/>
                                          </p:val>
                                        </p:tav>
                                        <p:tav tm="100000">
                                          <p:val>
                                            <p:strVal val="#ppt_x"/>
                                          </p:val>
                                        </p:tav>
                                      </p:tavLst>
                                    </p:anim>
                                    <p:anim calcmode="lin" valueType="num">
                                      <p:cBhvr>
                                        <p:cTn id="53" dur="30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xit" presetSubtype="544" fill="hold" grpId="1" nodeType="clickEffect">
                                  <p:stCondLst>
                                    <p:cond delay="0"/>
                                  </p:stCondLst>
                                  <p:iterate type="lt">
                                    <p:tmPct val="10000"/>
                                  </p:iterate>
                                  <p:childTnLst>
                                    <p:anim calcmode="lin" valueType="num">
                                      <p:cBhvr>
                                        <p:cTn id="57" dur="3000"/>
                                        <p:tgtEl>
                                          <p:spTgt spid="2"/>
                                        </p:tgtEl>
                                        <p:attrNameLst>
                                          <p:attrName>ppt_w</p:attrName>
                                        </p:attrNameLst>
                                      </p:cBhvr>
                                      <p:tavLst>
                                        <p:tav tm="0">
                                          <p:val>
                                            <p:strVal val="ppt_w"/>
                                          </p:val>
                                        </p:tav>
                                        <p:tav tm="100000">
                                          <p:val>
                                            <p:fltVal val="0"/>
                                          </p:val>
                                        </p:tav>
                                      </p:tavLst>
                                    </p:anim>
                                    <p:anim calcmode="lin" valueType="num">
                                      <p:cBhvr>
                                        <p:cTn id="58" dur="3000"/>
                                        <p:tgtEl>
                                          <p:spTgt spid="2"/>
                                        </p:tgtEl>
                                        <p:attrNameLst>
                                          <p:attrName>ppt_h</p:attrName>
                                        </p:attrNameLst>
                                      </p:cBhvr>
                                      <p:tavLst>
                                        <p:tav tm="0">
                                          <p:val>
                                            <p:strVal val="ppt_h"/>
                                          </p:val>
                                        </p:tav>
                                        <p:tav tm="100000">
                                          <p:val>
                                            <p:fltVal val="0"/>
                                          </p:val>
                                        </p:tav>
                                      </p:tavLst>
                                    </p:anim>
                                    <p:anim calcmode="lin" valueType="num">
                                      <p:cBhvr>
                                        <p:cTn id="59" dur="3000"/>
                                        <p:tgtEl>
                                          <p:spTgt spid="2"/>
                                        </p:tgtEl>
                                        <p:attrNameLst>
                                          <p:attrName>ppt_x</p:attrName>
                                        </p:attrNameLst>
                                      </p:cBhvr>
                                      <p:tavLst>
                                        <p:tav tm="0">
                                          <p:val>
                                            <p:strVal val="ppt_x"/>
                                          </p:val>
                                        </p:tav>
                                        <p:tav tm="100000">
                                          <p:val>
                                            <p:fltVal val="0.5"/>
                                          </p:val>
                                        </p:tav>
                                      </p:tavLst>
                                    </p:anim>
                                    <p:anim calcmode="lin" valueType="num">
                                      <p:cBhvr>
                                        <p:cTn id="60" dur="3000"/>
                                        <p:tgtEl>
                                          <p:spTgt spid="2"/>
                                        </p:tgtEl>
                                        <p:attrNameLst>
                                          <p:attrName>ppt_y</p:attrName>
                                        </p:attrNameLst>
                                      </p:cBhvr>
                                      <p:tavLst>
                                        <p:tav tm="0">
                                          <p:val>
                                            <p:strVal val="ppt_y"/>
                                          </p:val>
                                        </p:tav>
                                        <p:tav tm="100000">
                                          <p:val>
                                            <p:fltVal val="0.5"/>
                                          </p:val>
                                        </p:tav>
                                      </p:tavLst>
                                    </p:anim>
                                    <p:set>
                                      <p:cBhvr>
                                        <p:cTn id="61" dur="1" fill="hold">
                                          <p:stCondLst>
                                            <p:cond delay="2999"/>
                                          </p:stCondLst>
                                        </p:cTn>
                                        <p:tgtEl>
                                          <p:spTgt spid="2"/>
                                        </p:tgtEl>
                                        <p:attrNameLst>
                                          <p:attrName>style.visibility</p:attrName>
                                        </p:attrNameLst>
                                      </p:cBhvr>
                                      <p:to>
                                        <p:strVal val="hidden"/>
                                      </p:to>
                                    </p:set>
                                  </p:childTnLst>
                                </p:cTn>
                              </p:par>
                              <p:par>
                                <p:cTn id="62" presetID="23" presetClass="exit" presetSubtype="544" fill="hold" grpId="1" nodeType="withEffect">
                                  <p:stCondLst>
                                    <p:cond delay="0"/>
                                  </p:stCondLst>
                                  <p:iterate type="lt">
                                    <p:tmPct val="10000"/>
                                  </p:iterate>
                                  <p:childTnLst>
                                    <p:anim calcmode="lin" valueType="num">
                                      <p:cBhvr>
                                        <p:cTn id="63" dur="3000"/>
                                        <p:tgtEl>
                                          <p:spTgt spid="3"/>
                                        </p:tgtEl>
                                        <p:attrNameLst>
                                          <p:attrName>ppt_w</p:attrName>
                                        </p:attrNameLst>
                                      </p:cBhvr>
                                      <p:tavLst>
                                        <p:tav tm="0">
                                          <p:val>
                                            <p:strVal val="ppt_w"/>
                                          </p:val>
                                        </p:tav>
                                        <p:tav tm="100000">
                                          <p:val>
                                            <p:fltVal val="0"/>
                                          </p:val>
                                        </p:tav>
                                      </p:tavLst>
                                    </p:anim>
                                    <p:anim calcmode="lin" valueType="num">
                                      <p:cBhvr>
                                        <p:cTn id="64" dur="3000"/>
                                        <p:tgtEl>
                                          <p:spTgt spid="3"/>
                                        </p:tgtEl>
                                        <p:attrNameLst>
                                          <p:attrName>ppt_h</p:attrName>
                                        </p:attrNameLst>
                                      </p:cBhvr>
                                      <p:tavLst>
                                        <p:tav tm="0">
                                          <p:val>
                                            <p:strVal val="ppt_h"/>
                                          </p:val>
                                        </p:tav>
                                        <p:tav tm="100000">
                                          <p:val>
                                            <p:fltVal val="0"/>
                                          </p:val>
                                        </p:tav>
                                      </p:tavLst>
                                    </p:anim>
                                    <p:anim calcmode="lin" valueType="num">
                                      <p:cBhvr>
                                        <p:cTn id="65" dur="3000"/>
                                        <p:tgtEl>
                                          <p:spTgt spid="3"/>
                                        </p:tgtEl>
                                        <p:attrNameLst>
                                          <p:attrName>ppt_x</p:attrName>
                                        </p:attrNameLst>
                                      </p:cBhvr>
                                      <p:tavLst>
                                        <p:tav tm="0">
                                          <p:val>
                                            <p:strVal val="ppt_x"/>
                                          </p:val>
                                        </p:tav>
                                        <p:tav tm="100000">
                                          <p:val>
                                            <p:fltVal val="0.5"/>
                                          </p:val>
                                        </p:tav>
                                      </p:tavLst>
                                    </p:anim>
                                    <p:anim calcmode="lin" valueType="num">
                                      <p:cBhvr>
                                        <p:cTn id="66" dur="3000"/>
                                        <p:tgtEl>
                                          <p:spTgt spid="3"/>
                                        </p:tgtEl>
                                        <p:attrNameLst>
                                          <p:attrName>ppt_y</p:attrName>
                                        </p:attrNameLst>
                                      </p:cBhvr>
                                      <p:tavLst>
                                        <p:tav tm="0">
                                          <p:val>
                                            <p:strVal val="ppt_y"/>
                                          </p:val>
                                        </p:tav>
                                        <p:tav tm="100000">
                                          <p:val>
                                            <p:fltVal val="0.5"/>
                                          </p:val>
                                        </p:tav>
                                      </p:tavLst>
                                    </p:anim>
                                    <p:set>
                                      <p:cBhvr>
                                        <p:cTn id="67" dur="1" fill="hold">
                                          <p:stCondLst>
                                            <p:cond delay="2999"/>
                                          </p:stCondLst>
                                        </p:cTn>
                                        <p:tgtEl>
                                          <p:spTgt spid="3"/>
                                        </p:tgtEl>
                                        <p:attrNameLst>
                                          <p:attrName>style.visibility</p:attrName>
                                        </p:attrNameLst>
                                      </p:cBhvr>
                                      <p:to>
                                        <p:strVal val="hidden"/>
                                      </p:to>
                                    </p:set>
                                  </p:childTnLst>
                                </p:cTn>
                              </p:par>
                              <p:par>
                                <p:cTn id="68" presetID="23" presetClass="exit" presetSubtype="544" fill="hold" grpId="1" nodeType="withEffect">
                                  <p:stCondLst>
                                    <p:cond delay="0"/>
                                  </p:stCondLst>
                                  <p:iterate type="lt">
                                    <p:tmPct val="10000"/>
                                  </p:iterate>
                                  <p:childTnLst>
                                    <p:anim calcmode="lin" valueType="num">
                                      <p:cBhvr>
                                        <p:cTn id="69" dur="3000"/>
                                        <p:tgtEl>
                                          <p:spTgt spid="4"/>
                                        </p:tgtEl>
                                        <p:attrNameLst>
                                          <p:attrName>ppt_w</p:attrName>
                                        </p:attrNameLst>
                                      </p:cBhvr>
                                      <p:tavLst>
                                        <p:tav tm="0">
                                          <p:val>
                                            <p:strVal val="ppt_w"/>
                                          </p:val>
                                        </p:tav>
                                        <p:tav tm="100000">
                                          <p:val>
                                            <p:fltVal val="0"/>
                                          </p:val>
                                        </p:tav>
                                      </p:tavLst>
                                    </p:anim>
                                    <p:anim calcmode="lin" valueType="num">
                                      <p:cBhvr>
                                        <p:cTn id="70" dur="3000"/>
                                        <p:tgtEl>
                                          <p:spTgt spid="4"/>
                                        </p:tgtEl>
                                        <p:attrNameLst>
                                          <p:attrName>ppt_h</p:attrName>
                                        </p:attrNameLst>
                                      </p:cBhvr>
                                      <p:tavLst>
                                        <p:tav tm="0">
                                          <p:val>
                                            <p:strVal val="ppt_h"/>
                                          </p:val>
                                        </p:tav>
                                        <p:tav tm="100000">
                                          <p:val>
                                            <p:fltVal val="0"/>
                                          </p:val>
                                        </p:tav>
                                      </p:tavLst>
                                    </p:anim>
                                    <p:anim calcmode="lin" valueType="num">
                                      <p:cBhvr>
                                        <p:cTn id="71" dur="3000"/>
                                        <p:tgtEl>
                                          <p:spTgt spid="4"/>
                                        </p:tgtEl>
                                        <p:attrNameLst>
                                          <p:attrName>ppt_x</p:attrName>
                                        </p:attrNameLst>
                                      </p:cBhvr>
                                      <p:tavLst>
                                        <p:tav tm="0">
                                          <p:val>
                                            <p:strVal val="ppt_x"/>
                                          </p:val>
                                        </p:tav>
                                        <p:tav tm="100000">
                                          <p:val>
                                            <p:fltVal val="0.5"/>
                                          </p:val>
                                        </p:tav>
                                      </p:tavLst>
                                    </p:anim>
                                    <p:anim calcmode="lin" valueType="num">
                                      <p:cBhvr>
                                        <p:cTn id="72" dur="3000"/>
                                        <p:tgtEl>
                                          <p:spTgt spid="4"/>
                                        </p:tgtEl>
                                        <p:attrNameLst>
                                          <p:attrName>ppt_y</p:attrName>
                                        </p:attrNameLst>
                                      </p:cBhvr>
                                      <p:tavLst>
                                        <p:tav tm="0">
                                          <p:val>
                                            <p:strVal val="ppt_y"/>
                                          </p:val>
                                        </p:tav>
                                        <p:tav tm="100000">
                                          <p:val>
                                            <p:fltVal val="0.5"/>
                                          </p:val>
                                        </p:tav>
                                      </p:tavLst>
                                    </p:anim>
                                    <p:set>
                                      <p:cBhvr>
                                        <p:cTn id="73" dur="1" fill="hold">
                                          <p:stCondLst>
                                            <p:cond delay="2999"/>
                                          </p:stCondLst>
                                        </p:cTn>
                                        <p:tgtEl>
                                          <p:spTgt spid="4"/>
                                        </p:tgtEl>
                                        <p:attrNameLst>
                                          <p:attrName>style.visibility</p:attrName>
                                        </p:attrNameLst>
                                      </p:cBhvr>
                                      <p:to>
                                        <p:strVal val="hidden"/>
                                      </p:to>
                                    </p:set>
                                  </p:childTnLst>
                                </p:cTn>
                              </p:par>
                              <p:par>
                                <p:cTn id="74" presetID="23" presetClass="exit" presetSubtype="544" fill="hold" grpId="1" nodeType="withEffect">
                                  <p:stCondLst>
                                    <p:cond delay="0"/>
                                  </p:stCondLst>
                                  <p:iterate type="lt">
                                    <p:tmPct val="10000"/>
                                  </p:iterate>
                                  <p:childTnLst>
                                    <p:anim calcmode="lin" valueType="num">
                                      <p:cBhvr>
                                        <p:cTn id="75" dur="3000"/>
                                        <p:tgtEl>
                                          <p:spTgt spid="5"/>
                                        </p:tgtEl>
                                        <p:attrNameLst>
                                          <p:attrName>ppt_w</p:attrName>
                                        </p:attrNameLst>
                                      </p:cBhvr>
                                      <p:tavLst>
                                        <p:tav tm="0">
                                          <p:val>
                                            <p:strVal val="ppt_w"/>
                                          </p:val>
                                        </p:tav>
                                        <p:tav tm="100000">
                                          <p:val>
                                            <p:fltVal val="0"/>
                                          </p:val>
                                        </p:tav>
                                      </p:tavLst>
                                    </p:anim>
                                    <p:anim calcmode="lin" valueType="num">
                                      <p:cBhvr>
                                        <p:cTn id="76" dur="3000"/>
                                        <p:tgtEl>
                                          <p:spTgt spid="5"/>
                                        </p:tgtEl>
                                        <p:attrNameLst>
                                          <p:attrName>ppt_h</p:attrName>
                                        </p:attrNameLst>
                                      </p:cBhvr>
                                      <p:tavLst>
                                        <p:tav tm="0">
                                          <p:val>
                                            <p:strVal val="ppt_h"/>
                                          </p:val>
                                        </p:tav>
                                        <p:tav tm="100000">
                                          <p:val>
                                            <p:fltVal val="0"/>
                                          </p:val>
                                        </p:tav>
                                      </p:tavLst>
                                    </p:anim>
                                    <p:anim calcmode="lin" valueType="num">
                                      <p:cBhvr>
                                        <p:cTn id="77" dur="3000"/>
                                        <p:tgtEl>
                                          <p:spTgt spid="5"/>
                                        </p:tgtEl>
                                        <p:attrNameLst>
                                          <p:attrName>ppt_x</p:attrName>
                                        </p:attrNameLst>
                                      </p:cBhvr>
                                      <p:tavLst>
                                        <p:tav tm="0">
                                          <p:val>
                                            <p:strVal val="ppt_x"/>
                                          </p:val>
                                        </p:tav>
                                        <p:tav tm="100000">
                                          <p:val>
                                            <p:fltVal val="0.5"/>
                                          </p:val>
                                        </p:tav>
                                      </p:tavLst>
                                    </p:anim>
                                    <p:anim calcmode="lin" valueType="num">
                                      <p:cBhvr>
                                        <p:cTn id="78" dur="3000"/>
                                        <p:tgtEl>
                                          <p:spTgt spid="5"/>
                                        </p:tgtEl>
                                        <p:attrNameLst>
                                          <p:attrName>ppt_y</p:attrName>
                                        </p:attrNameLst>
                                      </p:cBhvr>
                                      <p:tavLst>
                                        <p:tav tm="0">
                                          <p:val>
                                            <p:strVal val="ppt_y"/>
                                          </p:val>
                                        </p:tav>
                                        <p:tav tm="100000">
                                          <p:val>
                                            <p:fltVal val="0.5"/>
                                          </p:val>
                                        </p:tav>
                                      </p:tavLst>
                                    </p:anim>
                                    <p:set>
                                      <p:cBhvr>
                                        <p:cTn id="79" dur="1" fill="hold">
                                          <p:stCondLst>
                                            <p:cond delay="2999"/>
                                          </p:stCondLst>
                                        </p:cTn>
                                        <p:tgtEl>
                                          <p:spTgt spid="5"/>
                                        </p:tgtEl>
                                        <p:attrNameLst>
                                          <p:attrName>style.visibility</p:attrName>
                                        </p:attrNameLst>
                                      </p:cBhvr>
                                      <p:to>
                                        <p:strVal val="hidden"/>
                                      </p:to>
                                    </p:set>
                                  </p:childTnLst>
                                </p:cTn>
                              </p:par>
                              <p:par>
                                <p:cTn id="80" presetID="23" presetClass="exit" presetSubtype="544" fill="hold" grpId="1" nodeType="withEffect">
                                  <p:stCondLst>
                                    <p:cond delay="0"/>
                                  </p:stCondLst>
                                  <p:iterate type="lt">
                                    <p:tmPct val="10000"/>
                                  </p:iterate>
                                  <p:childTnLst>
                                    <p:anim calcmode="lin" valueType="num">
                                      <p:cBhvr>
                                        <p:cTn id="81" dur="3000"/>
                                        <p:tgtEl>
                                          <p:spTgt spid="7"/>
                                        </p:tgtEl>
                                        <p:attrNameLst>
                                          <p:attrName>ppt_w</p:attrName>
                                        </p:attrNameLst>
                                      </p:cBhvr>
                                      <p:tavLst>
                                        <p:tav tm="0">
                                          <p:val>
                                            <p:strVal val="ppt_w"/>
                                          </p:val>
                                        </p:tav>
                                        <p:tav tm="100000">
                                          <p:val>
                                            <p:fltVal val="0"/>
                                          </p:val>
                                        </p:tav>
                                      </p:tavLst>
                                    </p:anim>
                                    <p:anim calcmode="lin" valueType="num">
                                      <p:cBhvr>
                                        <p:cTn id="82" dur="3000"/>
                                        <p:tgtEl>
                                          <p:spTgt spid="7"/>
                                        </p:tgtEl>
                                        <p:attrNameLst>
                                          <p:attrName>ppt_h</p:attrName>
                                        </p:attrNameLst>
                                      </p:cBhvr>
                                      <p:tavLst>
                                        <p:tav tm="0">
                                          <p:val>
                                            <p:strVal val="ppt_h"/>
                                          </p:val>
                                        </p:tav>
                                        <p:tav tm="100000">
                                          <p:val>
                                            <p:fltVal val="0"/>
                                          </p:val>
                                        </p:tav>
                                      </p:tavLst>
                                    </p:anim>
                                    <p:anim calcmode="lin" valueType="num">
                                      <p:cBhvr>
                                        <p:cTn id="83" dur="3000"/>
                                        <p:tgtEl>
                                          <p:spTgt spid="7"/>
                                        </p:tgtEl>
                                        <p:attrNameLst>
                                          <p:attrName>ppt_x</p:attrName>
                                        </p:attrNameLst>
                                      </p:cBhvr>
                                      <p:tavLst>
                                        <p:tav tm="0">
                                          <p:val>
                                            <p:strVal val="ppt_x"/>
                                          </p:val>
                                        </p:tav>
                                        <p:tav tm="100000">
                                          <p:val>
                                            <p:fltVal val="0.5"/>
                                          </p:val>
                                        </p:tav>
                                      </p:tavLst>
                                    </p:anim>
                                    <p:anim calcmode="lin" valueType="num">
                                      <p:cBhvr>
                                        <p:cTn id="84" dur="3000"/>
                                        <p:tgtEl>
                                          <p:spTgt spid="7"/>
                                        </p:tgtEl>
                                        <p:attrNameLst>
                                          <p:attrName>ppt_y</p:attrName>
                                        </p:attrNameLst>
                                      </p:cBhvr>
                                      <p:tavLst>
                                        <p:tav tm="0">
                                          <p:val>
                                            <p:strVal val="ppt_y"/>
                                          </p:val>
                                        </p:tav>
                                        <p:tav tm="100000">
                                          <p:val>
                                            <p:fltVal val="0.5"/>
                                          </p:val>
                                        </p:tav>
                                      </p:tavLst>
                                    </p:anim>
                                    <p:set>
                                      <p:cBhvr>
                                        <p:cTn id="85" dur="1" fill="hold">
                                          <p:stCondLst>
                                            <p:cond delay="2999"/>
                                          </p:stCondLst>
                                        </p:cTn>
                                        <p:tgtEl>
                                          <p:spTgt spid="7"/>
                                        </p:tgtEl>
                                        <p:attrNameLst>
                                          <p:attrName>style.visibility</p:attrName>
                                        </p:attrNameLst>
                                      </p:cBhvr>
                                      <p:to>
                                        <p:strVal val="hidden"/>
                                      </p:to>
                                    </p:set>
                                  </p:childTnLst>
                                </p:cTn>
                              </p:par>
                              <p:par>
                                <p:cTn id="86" presetID="23" presetClass="exit" presetSubtype="544" fill="hold" grpId="1" nodeType="withEffect">
                                  <p:stCondLst>
                                    <p:cond delay="0"/>
                                  </p:stCondLst>
                                  <p:iterate type="lt">
                                    <p:tmPct val="10000"/>
                                  </p:iterate>
                                  <p:childTnLst>
                                    <p:anim calcmode="lin" valueType="num">
                                      <p:cBhvr>
                                        <p:cTn id="87" dur="3000"/>
                                        <p:tgtEl>
                                          <p:spTgt spid="8"/>
                                        </p:tgtEl>
                                        <p:attrNameLst>
                                          <p:attrName>ppt_w</p:attrName>
                                        </p:attrNameLst>
                                      </p:cBhvr>
                                      <p:tavLst>
                                        <p:tav tm="0">
                                          <p:val>
                                            <p:strVal val="ppt_w"/>
                                          </p:val>
                                        </p:tav>
                                        <p:tav tm="100000">
                                          <p:val>
                                            <p:fltVal val="0"/>
                                          </p:val>
                                        </p:tav>
                                      </p:tavLst>
                                    </p:anim>
                                    <p:anim calcmode="lin" valueType="num">
                                      <p:cBhvr>
                                        <p:cTn id="88" dur="3000"/>
                                        <p:tgtEl>
                                          <p:spTgt spid="8"/>
                                        </p:tgtEl>
                                        <p:attrNameLst>
                                          <p:attrName>ppt_h</p:attrName>
                                        </p:attrNameLst>
                                      </p:cBhvr>
                                      <p:tavLst>
                                        <p:tav tm="0">
                                          <p:val>
                                            <p:strVal val="ppt_h"/>
                                          </p:val>
                                        </p:tav>
                                        <p:tav tm="100000">
                                          <p:val>
                                            <p:fltVal val="0"/>
                                          </p:val>
                                        </p:tav>
                                      </p:tavLst>
                                    </p:anim>
                                    <p:anim calcmode="lin" valueType="num">
                                      <p:cBhvr>
                                        <p:cTn id="89" dur="3000"/>
                                        <p:tgtEl>
                                          <p:spTgt spid="8"/>
                                        </p:tgtEl>
                                        <p:attrNameLst>
                                          <p:attrName>ppt_x</p:attrName>
                                        </p:attrNameLst>
                                      </p:cBhvr>
                                      <p:tavLst>
                                        <p:tav tm="0">
                                          <p:val>
                                            <p:strVal val="ppt_x"/>
                                          </p:val>
                                        </p:tav>
                                        <p:tav tm="100000">
                                          <p:val>
                                            <p:fltVal val="0.5"/>
                                          </p:val>
                                        </p:tav>
                                      </p:tavLst>
                                    </p:anim>
                                    <p:anim calcmode="lin" valueType="num">
                                      <p:cBhvr>
                                        <p:cTn id="90" dur="3000"/>
                                        <p:tgtEl>
                                          <p:spTgt spid="8"/>
                                        </p:tgtEl>
                                        <p:attrNameLst>
                                          <p:attrName>ppt_y</p:attrName>
                                        </p:attrNameLst>
                                      </p:cBhvr>
                                      <p:tavLst>
                                        <p:tav tm="0">
                                          <p:val>
                                            <p:strVal val="ppt_y"/>
                                          </p:val>
                                        </p:tav>
                                        <p:tav tm="100000">
                                          <p:val>
                                            <p:fltVal val="0.5"/>
                                          </p:val>
                                        </p:tav>
                                      </p:tavLst>
                                    </p:anim>
                                    <p:set>
                                      <p:cBhvr>
                                        <p:cTn id="91" dur="1" fill="hold">
                                          <p:stCondLst>
                                            <p:cond delay="2999"/>
                                          </p:stCondLst>
                                        </p:cTn>
                                        <p:tgtEl>
                                          <p:spTgt spid="8"/>
                                        </p:tgtEl>
                                        <p:attrNameLst>
                                          <p:attrName>style.visibility</p:attrName>
                                        </p:attrNameLst>
                                      </p:cBhvr>
                                      <p:to>
                                        <p:strVal val="hidden"/>
                                      </p:to>
                                    </p:set>
                                  </p:childTnLst>
                                </p:cTn>
                              </p:par>
                              <p:par>
                                <p:cTn id="92" presetID="23" presetClass="exit" presetSubtype="544" fill="hold" grpId="1" nodeType="withEffect">
                                  <p:stCondLst>
                                    <p:cond delay="0"/>
                                  </p:stCondLst>
                                  <p:iterate type="lt">
                                    <p:tmPct val="10000"/>
                                  </p:iterate>
                                  <p:childTnLst>
                                    <p:anim calcmode="lin" valueType="num">
                                      <p:cBhvr>
                                        <p:cTn id="93" dur="3000"/>
                                        <p:tgtEl>
                                          <p:spTgt spid="9"/>
                                        </p:tgtEl>
                                        <p:attrNameLst>
                                          <p:attrName>ppt_w</p:attrName>
                                        </p:attrNameLst>
                                      </p:cBhvr>
                                      <p:tavLst>
                                        <p:tav tm="0">
                                          <p:val>
                                            <p:strVal val="ppt_w"/>
                                          </p:val>
                                        </p:tav>
                                        <p:tav tm="100000">
                                          <p:val>
                                            <p:fltVal val="0"/>
                                          </p:val>
                                        </p:tav>
                                      </p:tavLst>
                                    </p:anim>
                                    <p:anim calcmode="lin" valueType="num">
                                      <p:cBhvr>
                                        <p:cTn id="94" dur="3000"/>
                                        <p:tgtEl>
                                          <p:spTgt spid="9"/>
                                        </p:tgtEl>
                                        <p:attrNameLst>
                                          <p:attrName>ppt_h</p:attrName>
                                        </p:attrNameLst>
                                      </p:cBhvr>
                                      <p:tavLst>
                                        <p:tav tm="0">
                                          <p:val>
                                            <p:strVal val="ppt_h"/>
                                          </p:val>
                                        </p:tav>
                                        <p:tav tm="100000">
                                          <p:val>
                                            <p:fltVal val="0"/>
                                          </p:val>
                                        </p:tav>
                                      </p:tavLst>
                                    </p:anim>
                                    <p:anim calcmode="lin" valueType="num">
                                      <p:cBhvr>
                                        <p:cTn id="95" dur="3000"/>
                                        <p:tgtEl>
                                          <p:spTgt spid="9"/>
                                        </p:tgtEl>
                                        <p:attrNameLst>
                                          <p:attrName>ppt_x</p:attrName>
                                        </p:attrNameLst>
                                      </p:cBhvr>
                                      <p:tavLst>
                                        <p:tav tm="0">
                                          <p:val>
                                            <p:strVal val="ppt_x"/>
                                          </p:val>
                                        </p:tav>
                                        <p:tav tm="100000">
                                          <p:val>
                                            <p:fltVal val="0.5"/>
                                          </p:val>
                                        </p:tav>
                                      </p:tavLst>
                                    </p:anim>
                                    <p:anim calcmode="lin" valueType="num">
                                      <p:cBhvr>
                                        <p:cTn id="96" dur="3000"/>
                                        <p:tgtEl>
                                          <p:spTgt spid="9"/>
                                        </p:tgtEl>
                                        <p:attrNameLst>
                                          <p:attrName>ppt_y</p:attrName>
                                        </p:attrNameLst>
                                      </p:cBhvr>
                                      <p:tavLst>
                                        <p:tav tm="0">
                                          <p:val>
                                            <p:strVal val="ppt_y"/>
                                          </p:val>
                                        </p:tav>
                                        <p:tav tm="100000">
                                          <p:val>
                                            <p:fltVal val="0.5"/>
                                          </p:val>
                                        </p:tav>
                                      </p:tavLst>
                                    </p:anim>
                                    <p:set>
                                      <p:cBhvr>
                                        <p:cTn id="97" dur="1" fill="hold">
                                          <p:stCondLst>
                                            <p:cond delay="2999"/>
                                          </p:stCondLst>
                                        </p:cTn>
                                        <p:tgtEl>
                                          <p:spTgt spid="9"/>
                                        </p:tgtEl>
                                        <p:attrNameLst>
                                          <p:attrName>style.visibility</p:attrName>
                                        </p:attrNameLst>
                                      </p:cBhvr>
                                      <p:to>
                                        <p:strVal val="hidden"/>
                                      </p:to>
                                    </p:set>
                                  </p:childTnLst>
                                </p:cTn>
                              </p:par>
                              <p:par>
                                <p:cTn id="98" presetID="23" presetClass="exit" presetSubtype="544" fill="hold" grpId="0" nodeType="withEffect">
                                  <p:stCondLst>
                                    <p:cond delay="0"/>
                                  </p:stCondLst>
                                  <p:iterate type="lt">
                                    <p:tmPct val="10000"/>
                                  </p:iterate>
                                  <p:childTnLst>
                                    <p:anim calcmode="lin" valueType="num">
                                      <p:cBhvr>
                                        <p:cTn id="99" dur="3000"/>
                                        <p:tgtEl>
                                          <p:spTgt spid="6"/>
                                        </p:tgtEl>
                                        <p:attrNameLst>
                                          <p:attrName>ppt_w</p:attrName>
                                        </p:attrNameLst>
                                      </p:cBhvr>
                                      <p:tavLst>
                                        <p:tav tm="0">
                                          <p:val>
                                            <p:strVal val="ppt_w"/>
                                          </p:val>
                                        </p:tav>
                                        <p:tav tm="100000">
                                          <p:val>
                                            <p:fltVal val="0"/>
                                          </p:val>
                                        </p:tav>
                                      </p:tavLst>
                                    </p:anim>
                                    <p:anim calcmode="lin" valueType="num">
                                      <p:cBhvr>
                                        <p:cTn id="100" dur="3000"/>
                                        <p:tgtEl>
                                          <p:spTgt spid="6"/>
                                        </p:tgtEl>
                                        <p:attrNameLst>
                                          <p:attrName>ppt_h</p:attrName>
                                        </p:attrNameLst>
                                      </p:cBhvr>
                                      <p:tavLst>
                                        <p:tav tm="0">
                                          <p:val>
                                            <p:strVal val="ppt_h"/>
                                          </p:val>
                                        </p:tav>
                                        <p:tav tm="100000">
                                          <p:val>
                                            <p:fltVal val="0"/>
                                          </p:val>
                                        </p:tav>
                                      </p:tavLst>
                                    </p:anim>
                                    <p:anim calcmode="lin" valueType="num">
                                      <p:cBhvr>
                                        <p:cTn id="101" dur="3000"/>
                                        <p:tgtEl>
                                          <p:spTgt spid="6"/>
                                        </p:tgtEl>
                                        <p:attrNameLst>
                                          <p:attrName>ppt_x</p:attrName>
                                        </p:attrNameLst>
                                      </p:cBhvr>
                                      <p:tavLst>
                                        <p:tav tm="0">
                                          <p:val>
                                            <p:strVal val="ppt_x"/>
                                          </p:val>
                                        </p:tav>
                                        <p:tav tm="100000">
                                          <p:val>
                                            <p:fltVal val="0.5"/>
                                          </p:val>
                                        </p:tav>
                                      </p:tavLst>
                                    </p:anim>
                                    <p:anim calcmode="lin" valueType="num">
                                      <p:cBhvr>
                                        <p:cTn id="102" dur="3000"/>
                                        <p:tgtEl>
                                          <p:spTgt spid="6"/>
                                        </p:tgtEl>
                                        <p:attrNameLst>
                                          <p:attrName>ppt_y</p:attrName>
                                        </p:attrNameLst>
                                      </p:cBhvr>
                                      <p:tavLst>
                                        <p:tav tm="0">
                                          <p:val>
                                            <p:strVal val="ppt_y"/>
                                          </p:val>
                                        </p:tav>
                                        <p:tav tm="100000">
                                          <p:val>
                                            <p:fltVal val="0.5"/>
                                          </p:val>
                                        </p:tav>
                                      </p:tavLst>
                                    </p:anim>
                                    <p:set>
                                      <p:cBhvr>
                                        <p:cTn id="103" dur="1" fill="hold">
                                          <p:stCondLst>
                                            <p:cond delay="2999"/>
                                          </p:stCondLst>
                                        </p:cTn>
                                        <p:tgtEl>
                                          <p:spTgt spid="6"/>
                                        </p:tgtEl>
                                        <p:attrNameLst>
                                          <p:attrName>style.visibility</p:attrName>
                                        </p:attrNameLst>
                                      </p:cBhvr>
                                      <p:to>
                                        <p:strVal val="hidden"/>
                                      </p:to>
                                    </p:set>
                                  </p:childTnLst>
                                </p:cTn>
                              </p:par>
                              <p:par>
                                <p:cTn id="104" presetID="23" presetClass="exit" presetSubtype="544" fill="hold" grpId="0" nodeType="withEffect">
                                  <p:stCondLst>
                                    <p:cond delay="0"/>
                                  </p:stCondLst>
                                  <p:iterate type="lt">
                                    <p:tmPct val="10000"/>
                                  </p:iterate>
                                  <p:childTnLst>
                                    <p:anim calcmode="lin" valueType="num">
                                      <p:cBhvr>
                                        <p:cTn id="105" dur="3000"/>
                                        <p:tgtEl>
                                          <p:spTgt spid="10"/>
                                        </p:tgtEl>
                                        <p:attrNameLst>
                                          <p:attrName>ppt_w</p:attrName>
                                        </p:attrNameLst>
                                      </p:cBhvr>
                                      <p:tavLst>
                                        <p:tav tm="0">
                                          <p:val>
                                            <p:strVal val="ppt_w"/>
                                          </p:val>
                                        </p:tav>
                                        <p:tav tm="100000">
                                          <p:val>
                                            <p:fltVal val="0"/>
                                          </p:val>
                                        </p:tav>
                                      </p:tavLst>
                                    </p:anim>
                                    <p:anim calcmode="lin" valueType="num">
                                      <p:cBhvr>
                                        <p:cTn id="106" dur="3000"/>
                                        <p:tgtEl>
                                          <p:spTgt spid="10"/>
                                        </p:tgtEl>
                                        <p:attrNameLst>
                                          <p:attrName>ppt_h</p:attrName>
                                        </p:attrNameLst>
                                      </p:cBhvr>
                                      <p:tavLst>
                                        <p:tav tm="0">
                                          <p:val>
                                            <p:strVal val="ppt_h"/>
                                          </p:val>
                                        </p:tav>
                                        <p:tav tm="100000">
                                          <p:val>
                                            <p:fltVal val="0"/>
                                          </p:val>
                                        </p:tav>
                                      </p:tavLst>
                                    </p:anim>
                                    <p:anim calcmode="lin" valueType="num">
                                      <p:cBhvr>
                                        <p:cTn id="107" dur="3000"/>
                                        <p:tgtEl>
                                          <p:spTgt spid="10"/>
                                        </p:tgtEl>
                                        <p:attrNameLst>
                                          <p:attrName>ppt_x</p:attrName>
                                        </p:attrNameLst>
                                      </p:cBhvr>
                                      <p:tavLst>
                                        <p:tav tm="0">
                                          <p:val>
                                            <p:strVal val="ppt_x"/>
                                          </p:val>
                                        </p:tav>
                                        <p:tav tm="100000">
                                          <p:val>
                                            <p:fltVal val="0.5"/>
                                          </p:val>
                                        </p:tav>
                                      </p:tavLst>
                                    </p:anim>
                                    <p:anim calcmode="lin" valueType="num">
                                      <p:cBhvr>
                                        <p:cTn id="108" dur="3000"/>
                                        <p:tgtEl>
                                          <p:spTgt spid="10"/>
                                        </p:tgtEl>
                                        <p:attrNameLst>
                                          <p:attrName>ppt_y</p:attrName>
                                        </p:attrNameLst>
                                      </p:cBhvr>
                                      <p:tavLst>
                                        <p:tav tm="0">
                                          <p:val>
                                            <p:strVal val="ppt_y"/>
                                          </p:val>
                                        </p:tav>
                                        <p:tav tm="100000">
                                          <p:val>
                                            <p:fltVal val="0.5"/>
                                          </p:val>
                                        </p:tav>
                                      </p:tavLst>
                                    </p:anim>
                                    <p:set>
                                      <p:cBhvr>
                                        <p:cTn id="109" dur="1" fill="hold">
                                          <p:stCondLst>
                                            <p:cond delay="2999"/>
                                          </p:stCondLst>
                                        </p:cTn>
                                        <p:tgtEl>
                                          <p:spTgt spid="10"/>
                                        </p:tgtEl>
                                        <p:attrNameLst>
                                          <p:attrName>style.visibility</p:attrName>
                                        </p:attrNameLst>
                                      </p:cBhvr>
                                      <p:to>
                                        <p:strVal val="hidden"/>
                                      </p:to>
                                    </p:set>
                                  </p:childTnLst>
                                </p:cTn>
                              </p:par>
                              <p:par>
                                <p:cTn id="110" presetID="23" presetClass="exit" presetSubtype="544" fill="hold" grpId="0" nodeType="withEffect">
                                  <p:stCondLst>
                                    <p:cond delay="0"/>
                                  </p:stCondLst>
                                  <p:iterate type="lt">
                                    <p:tmPct val="10000"/>
                                  </p:iterate>
                                  <p:childTnLst>
                                    <p:anim calcmode="lin" valueType="num">
                                      <p:cBhvr>
                                        <p:cTn id="111" dur="3000"/>
                                        <p:tgtEl>
                                          <p:spTgt spid="11"/>
                                        </p:tgtEl>
                                        <p:attrNameLst>
                                          <p:attrName>ppt_w</p:attrName>
                                        </p:attrNameLst>
                                      </p:cBhvr>
                                      <p:tavLst>
                                        <p:tav tm="0">
                                          <p:val>
                                            <p:strVal val="ppt_w"/>
                                          </p:val>
                                        </p:tav>
                                        <p:tav tm="100000">
                                          <p:val>
                                            <p:fltVal val="0"/>
                                          </p:val>
                                        </p:tav>
                                      </p:tavLst>
                                    </p:anim>
                                    <p:anim calcmode="lin" valueType="num">
                                      <p:cBhvr>
                                        <p:cTn id="112" dur="3000"/>
                                        <p:tgtEl>
                                          <p:spTgt spid="11"/>
                                        </p:tgtEl>
                                        <p:attrNameLst>
                                          <p:attrName>ppt_h</p:attrName>
                                        </p:attrNameLst>
                                      </p:cBhvr>
                                      <p:tavLst>
                                        <p:tav tm="0">
                                          <p:val>
                                            <p:strVal val="ppt_h"/>
                                          </p:val>
                                        </p:tav>
                                        <p:tav tm="100000">
                                          <p:val>
                                            <p:fltVal val="0"/>
                                          </p:val>
                                        </p:tav>
                                      </p:tavLst>
                                    </p:anim>
                                    <p:anim calcmode="lin" valueType="num">
                                      <p:cBhvr>
                                        <p:cTn id="113" dur="3000"/>
                                        <p:tgtEl>
                                          <p:spTgt spid="11"/>
                                        </p:tgtEl>
                                        <p:attrNameLst>
                                          <p:attrName>ppt_x</p:attrName>
                                        </p:attrNameLst>
                                      </p:cBhvr>
                                      <p:tavLst>
                                        <p:tav tm="0">
                                          <p:val>
                                            <p:strVal val="ppt_x"/>
                                          </p:val>
                                        </p:tav>
                                        <p:tav tm="100000">
                                          <p:val>
                                            <p:fltVal val="0.5"/>
                                          </p:val>
                                        </p:tav>
                                      </p:tavLst>
                                    </p:anim>
                                    <p:anim calcmode="lin" valueType="num">
                                      <p:cBhvr>
                                        <p:cTn id="114" dur="3000"/>
                                        <p:tgtEl>
                                          <p:spTgt spid="11"/>
                                        </p:tgtEl>
                                        <p:attrNameLst>
                                          <p:attrName>ppt_y</p:attrName>
                                        </p:attrNameLst>
                                      </p:cBhvr>
                                      <p:tavLst>
                                        <p:tav tm="0">
                                          <p:val>
                                            <p:strVal val="ppt_y"/>
                                          </p:val>
                                        </p:tav>
                                        <p:tav tm="100000">
                                          <p:val>
                                            <p:fltVal val="0.5"/>
                                          </p:val>
                                        </p:tav>
                                      </p:tavLst>
                                    </p:anim>
                                    <p:set>
                                      <p:cBhvr>
                                        <p:cTn id="115" dur="1" fill="hold">
                                          <p:stCondLst>
                                            <p:cond delay="2999"/>
                                          </p:stCondLst>
                                        </p:cTn>
                                        <p:tgtEl>
                                          <p:spTgt spid="11"/>
                                        </p:tgtEl>
                                        <p:attrNameLst>
                                          <p:attrName>style.visibility</p:attrName>
                                        </p:attrNameLst>
                                      </p:cBhvr>
                                      <p:to>
                                        <p:strVal val="hidden"/>
                                      </p:to>
                                    </p:set>
                                  </p:childTnLst>
                                </p:cTn>
                              </p:par>
                              <p:par>
                                <p:cTn id="116" presetID="23" presetClass="exit" presetSubtype="544" fill="hold" grpId="0" nodeType="withEffect">
                                  <p:stCondLst>
                                    <p:cond delay="0"/>
                                  </p:stCondLst>
                                  <p:iterate type="lt">
                                    <p:tmPct val="0"/>
                                  </p:iterate>
                                  <p:childTnLst>
                                    <p:anim calcmode="lin" valueType="num">
                                      <p:cBhvr>
                                        <p:cTn id="117" dur="3000"/>
                                        <p:tgtEl>
                                          <p:spTgt spid="12"/>
                                        </p:tgtEl>
                                        <p:attrNameLst>
                                          <p:attrName>ppt_w</p:attrName>
                                        </p:attrNameLst>
                                      </p:cBhvr>
                                      <p:tavLst>
                                        <p:tav tm="0">
                                          <p:val>
                                            <p:strVal val="ppt_w"/>
                                          </p:val>
                                        </p:tav>
                                        <p:tav tm="100000">
                                          <p:val>
                                            <p:fltVal val="0"/>
                                          </p:val>
                                        </p:tav>
                                      </p:tavLst>
                                    </p:anim>
                                    <p:anim calcmode="lin" valueType="num">
                                      <p:cBhvr>
                                        <p:cTn id="118" dur="3000"/>
                                        <p:tgtEl>
                                          <p:spTgt spid="12"/>
                                        </p:tgtEl>
                                        <p:attrNameLst>
                                          <p:attrName>ppt_h</p:attrName>
                                        </p:attrNameLst>
                                      </p:cBhvr>
                                      <p:tavLst>
                                        <p:tav tm="0">
                                          <p:val>
                                            <p:strVal val="ppt_h"/>
                                          </p:val>
                                        </p:tav>
                                        <p:tav tm="100000">
                                          <p:val>
                                            <p:fltVal val="0"/>
                                          </p:val>
                                        </p:tav>
                                      </p:tavLst>
                                    </p:anim>
                                    <p:anim calcmode="lin" valueType="num">
                                      <p:cBhvr>
                                        <p:cTn id="119" dur="3000"/>
                                        <p:tgtEl>
                                          <p:spTgt spid="12"/>
                                        </p:tgtEl>
                                        <p:attrNameLst>
                                          <p:attrName>ppt_x</p:attrName>
                                        </p:attrNameLst>
                                      </p:cBhvr>
                                      <p:tavLst>
                                        <p:tav tm="0">
                                          <p:val>
                                            <p:strVal val="ppt_x"/>
                                          </p:val>
                                        </p:tav>
                                        <p:tav tm="100000">
                                          <p:val>
                                            <p:fltVal val="0.5"/>
                                          </p:val>
                                        </p:tav>
                                      </p:tavLst>
                                    </p:anim>
                                    <p:anim calcmode="lin" valueType="num">
                                      <p:cBhvr>
                                        <p:cTn id="120" dur="3000"/>
                                        <p:tgtEl>
                                          <p:spTgt spid="12"/>
                                        </p:tgtEl>
                                        <p:attrNameLst>
                                          <p:attrName>ppt_y</p:attrName>
                                        </p:attrNameLst>
                                      </p:cBhvr>
                                      <p:tavLst>
                                        <p:tav tm="0">
                                          <p:val>
                                            <p:strVal val="ppt_y"/>
                                          </p:val>
                                        </p:tav>
                                        <p:tav tm="100000">
                                          <p:val>
                                            <p:fltVal val="0.5"/>
                                          </p:val>
                                        </p:tav>
                                      </p:tavLst>
                                    </p:anim>
                                    <p:set>
                                      <p:cBhvr>
                                        <p:cTn id="121" dur="1" fill="hold">
                                          <p:stCondLst>
                                            <p:cond delay="2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3" grpId="0"/>
      <p:bldP spid="3" grpId="1"/>
      <p:bldP spid="4" grpId="0"/>
      <p:bldP spid="4" grpId="1"/>
      <p:bldP spid="5" grpId="0"/>
      <p:bldP spid="5" grpId="1"/>
      <p:bldP spid="7" grpId="0"/>
      <p:bldP spid="7" grpId="1"/>
      <p:bldP spid="8" grpId="0"/>
      <p:bldP spid="8" grpId="1"/>
      <p:bldP spid="9" grpId="0"/>
      <p:bldP spid="9" grpId="1"/>
      <p:bldP spid="6"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820" y="2463140"/>
            <a:ext cx="7344980" cy="2287598"/>
          </a:xfrm>
          <a:prstGeom prst="rect">
            <a:avLst/>
          </a:prstGeom>
          <a:noFill/>
        </p:spPr>
        <p:txBody>
          <a:bodyPr wrap="square" rtlCol="0">
            <a:prstTxWarp prst="textChevronInverted">
              <a:avLst/>
            </a:prstTxWarp>
            <a:spAutoFit/>
          </a:bodyPr>
          <a:lstStyle/>
          <a:p>
            <a:r>
              <a:rPr lang="bn-BD" sz="3600" dirty="0"/>
              <a:t> রুবির ভাই অমি। তারা বাগানে </a:t>
            </a:r>
            <a:endParaRPr lang="bn-BD" sz="3600" dirty="0" smtClean="0"/>
          </a:p>
          <a:p>
            <a:r>
              <a:rPr lang="bn-BD" sz="3600" dirty="0" smtClean="0"/>
              <a:t>কাজ করে</a:t>
            </a:r>
            <a:r>
              <a:rPr lang="bn-BD" sz="3600" dirty="0"/>
              <a:t>। </a:t>
            </a:r>
            <a:r>
              <a:rPr lang="bn-BD" sz="3600" dirty="0" smtClean="0"/>
              <a:t>গাছে </a:t>
            </a:r>
            <a:r>
              <a:rPr lang="bn-BD" sz="3600" dirty="0"/>
              <a:t>পানি দেয়। </a:t>
            </a:r>
            <a:endParaRPr lang="bn-BD" sz="3600" dirty="0" smtClean="0"/>
          </a:p>
          <a:p>
            <a:r>
              <a:rPr lang="bn-BD" sz="3600" dirty="0" smtClean="0"/>
              <a:t>বাগানের পাশে </a:t>
            </a:r>
            <a:r>
              <a:rPr lang="bn-BD" sz="3600" dirty="0"/>
              <a:t>মাঠ জুড়ে সরষে খেত। </a:t>
            </a:r>
            <a:r>
              <a:rPr lang="bn-BD" sz="3600" dirty="0" smtClean="0"/>
              <a:t> </a:t>
            </a:r>
            <a:endParaRPr lang="bn-BD" sz="3600" dirty="0"/>
          </a:p>
          <a:p>
            <a:endParaRPr lang="en-US" sz="3600" dirty="0"/>
          </a:p>
        </p:txBody>
      </p:sp>
      <p:sp>
        <p:nvSpPr>
          <p:cNvPr id="3" name="Date Placeholder 2"/>
          <p:cNvSpPr>
            <a:spLocks noGrp="1"/>
          </p:cNvSpPr>
          <p:nvPr>
            <p:ph type="dt" sz="half" idx="10"/>
          </p:nvPr>
        </p:nvSpPr>
        <p:spPr/>
        <p:txBody>
          <a:bodyPr/>
          <a:lstStyle/>
          <a:p>
            <a:fld id="{C48ED188-4142-40C2-B363-EAD9DA9E6F15}" type="datetime1">
              <a:rPr lang="en-US" smtClean="0"/>
              <a:t>7/3/2020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a:p>
        </p:txBody>
      </p:sp>
      <p:sp>
        <p:nvSpPr>
          <p:cNvPr id="5" name="Slide Number Placeholder 4"/>
          <p:cNvSpPr>
            <a:spLocks noGrp="1"/>
          </p:cNvSpPr>
          <p:nvPr>
            <p:ph type="sldNum" sz="quarter" idx="12"/>
          </p:nvPr>
        </p:nvSpPr>
        <p:spPr/>
        <p:txBody>
          <a:bodyPr/>
          <a:lstStyle/>
          <a:p>
            <a:fld id="{E2447533-5A7C-4DDA-B202-3D61A3A2C600}" type="slidenum">
              <a:rPr lang="en-US" smtClean="0"/>
              <a:t>6</a:t>
            </a:fld>
            <a:endParaRPr lang="en-US"/>
          </a:p>
        </p:txBody>
      </p:sp>
      <p:sp>
        <p:nvSpPr>
          <p:cNvPr id="6" name="TextBox 5"/>
          <p:cNvSpPr txBox="1"/>
          <p:nvPr/>
        </p:nvSpPr>
        <p:spPr>
          <a:xfrm>
            <a:off x="5337852" y="411797"/>
            <a:ext cx="2815548" cy="1015663"/>
          </a:xfrm>
          <a:prstGeom prst="rect">
            <a:avLst/>
          </a:prstGeom>
          <a:noFill/>
        </p:spPr>
        <p:txBody>
          <a:bodyPr wrap="square" rtlCol="0">
            <a:spAutoFit/>
          </a:bodyPr>
          <a:lstStyle/>
          <a:p>
            <a:r>
              <a:rPr lang="bn-BD" sz="6000" dirty="0" smtClean="0"/>
              <a:t>আদর্শ পাঠ</a:t>
            </a:r>
            <a:endParaRPr lang="en-US" sz="6000" dirty="0"/>
          </a:p>
        </p:txBody>
      </p:sp>
      <p:pic>
        <p:nvPicPr>
          <p:cNvPr id="7" name="Picture 2" descr="C:\Users\DOEL\AppData\Desktop\Collection @picture\IMG_20161125_174208_133 - Copy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1766" y="1665363"/>
            <a:ext cx="999799" cy="8262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274943" y="346758"/>
            <a:ext cx="1641231" cy="369332"/>
          </a:xfrm>
          <a:prstGeom prst="rect">
            <a:avLst/>
          </a:prstGeom>
          <a:noFill/>
        </p:spPr>
        <p:txBody>
          <a:bodyPr wrap="square" rtlCol="0">
            <a:spAutoFit/>
          </a:bodyPr>
          <a:lstStyle/>
          <a:p>
            <a:r>
              <a:rPr lang="bn-BD" dirty="0" smtClean="0"/>
              <a:t>সময়ঃ  ০৪ মিনিট</a:t>
            </a:r>
            <a:endParaRPr lang="en-US" dirty="0"/>
          </a:p>
        </p:txBody>
      </p:sp>
      <p:grpSp>
        <p:nvGrpSpPr>
          <p:cNvPr id="12" name="Group 11"/>
          <p:cNvGrpSpPr/>
          <p:nvPr/>
        </p:nvGrpSpPr>
        <p:grpSpPr>
          <a:xfrm>
            <a:off x="7911776" y="3422305"/>
            <a:ext cx="4140847" cy="3402134"/>
            <a:chOff x="5807231" y="1221180"/>
            <a:chExt cx="3175462" cy="2173908"/>
          </a:xfrm>
        </p:grpSpPr>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149" y="1933871"/>
              <a:ext cx="357627" cy="665578"/>
            </a:xfrm>
            <a:prstGeom prst="star32">
              <a:avLst/>
            </a:prstGeom>
          </p:spPr>
        </p:pic>
        <p:sp>
          <p:nvSpPr>
            <p:cNvPr id="14" name="TextBox 13"/>
            <p:cNvSpPr txBox="1"/>
            <p:nvPr/>
          </p:nvSpPr>
          <p:spPr>
            <a:xfrm>
              <a:off x="5807231" y="1221180"/>
              <a:ext cx="3175462" cy="2173908"/>
            </a:xfrm>
            <a:prstGeom prst="star32">
              <a:avLst/>
            </a:prstGeom>
            <a:noFill/>
          </p:spPr>
          <p:txBody>
            <a:bodyPr wrap="square" rtlCol="0">
              <a:prstTxWarp prst="textCirclePour">
                <a:avLst/>
              </a:prstTxWarp>
              <a:spAutoFit/>
            </a:bodyPr>
            <a:lstStyle/>
            <a:p>
              <a:r>
                <a:rPr lang="en-US" sz="3600" dirty="0" smtClean="0"/>
                <a:t> </a:t>
              </a:r>
              <a:r>
                <a:rPr lang="bn-BD" sz="3600" dirty="0" smtClean="0"/>
                <a:t>ক্লিক করুন</a:t>
              </a:r>
              <a:endParaRPr lang="en-US" sz="3600" dirty="0"/>
            </a:p>
          </p:txBody>
        </p:sp>
      </p:grpSp>
      <p:grpSp>
        <p:nvGrpSpPr>
          <p:cNvPr id="15" name="Group 14"/>
          <p:cNvGrpSpPr/>
          <p:nvPr/>
        </p:nvGrpSpPr>
        <p:grpSpPr>
          <a:xfrm>
            <a:off x="86585" y="2159541"/>
            <a:ext cx="3804479" cy="2351428"/>
            <a:chOff x="452348" y="3095063"/>
            <a:chExt cx="3419261" cy="2177327"/>
          </a:xfrm>
        </p:grpSpPr>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348" y="3095063"/>
              <a:ext cx="3419261" cy="2177327"/>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t="35943"/>
            <a:stretch/>
          </p:blipFill>
          <p:spPr>
            <a:xfrm>
              <a:off x="1805193" y="3835537"/>
              <a:ext cx="1491640" cy="518742"/>
            </a:xfrm>
            <a:prstGeom prst="rect">
              <a:avLst/>
            </a:prstGeom>
          </p:spPr>
        </p:pic>
      </p:grpSp>
    </p:spTree>
    <p:extLst>
      <p:ext uri="{BB962C8B-B14F-4D97-AF65-F5344CB8AC3E}">
        <p14:creationId xmlns:p14="http://schemas.microsoft.com/office/powerpoint/2010/main" val="1363077329"/>
      </p:ext>
    </p:extLst>
  </p:cSld>
  <p:clrMapOvr>
    <a:masterClrMapping/>
  </p:clrMapOvr>
  <p:transition spd="slow">
    <p:push/>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entr" presetSubtype="8" fill="hold" nodeType="withEffect">
                                  <p:stCondLst>
                                    <p:cond delay="0"/>
                                  </p:stCondLst>
                                  <p:iterate type="lt">
                                    <p:tmPct val="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0" fill="hold"/>
                                        <p:tgtEl>
                                          <p:spTgt spid="15"/>
                                        </p:tgtEl>
                                        <p:attrNameLst>
                                          <p:attrName>ppt_x</p:attrName>
                                        </p:attrNameLst>
                                      </p:cBhvr>
                                      <p:tavLst>
                                        <p:tav tm="0">
                                          <p:val>
                                            <p:strVal val="0-#ppt_w/2"/>
                                          </p:val>
                                        </p:tav>
                                        <p:tav tm="100000">
                                          <p:val>
                                            <p:strVal val="#ppt_x"/>
                                          </p:val>
                                        </p:tav>
                                      </p:tavLst>
                                    </p:anim>
                                    <p:anim calcmode="lin" valueType="num">
                                      <p:cBhvr additive="base">
                                        <p:cTn id="8" dur="5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0-#ppt_w/2"/>
                                          </p:val>
                                        </p:tav>
                                        <p:tav tm="100000">
                                          <p:val>
                                            <p:strVal val="#ppt_x"/>
                                          </p:val>
                                        </p:tav>
                                      </p:tavLst>
                                    </p:anim>
                                    <p:anim calcmode="lin" valueType="num">
                                      <p:cBhvr additive="base">
                                        <p:cTn id="14" dur="50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iterate type="lt">
                                    <p:tmPct val="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0-#ppt_w/2"/>
                                          </p:val>
                                        </p:tav>
                                        <p:tav tm="100000">
                                          <p:val>
                                            <p:strVal val="#ppt_x"/>
                                          </p:val>
                                        </p:tav>
                                      </p:tavLst>
                                    </p:anim>
                                    <p:anim calcmode="lin" valueType="num">
                                      <p:cBhvr additive="base">
                                        <p:cTn id="18" dur="50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iterate type="lt">
                                    <p:tmPct val="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0" fill="hold"/>
                                        <p:tgtEl>
                                          <p:spTgt spid="4"/>
                                        </p:tgtEl>
                                        <p:attrNameLst>
                                          <p:attrName>ppt_x</p:attrName>
                                        </p:attrNameLst>
                                      </p:cBhvr>
                                      <p:tavLst>
                                        <p:tav tm="0">
                                          <p:val>
                                            <p:strVal val="0-#ppt_w/2"/>
                                          </p:val>
                                        </p:tav>
                                        <p:tav tm="100000">
                                          <p:val>
                                            <p:strVal val="#ppt_x"/>
                                          </p:val>
                                        </p:tav>
                                      </p:tavLst>
                                    </p:anim>
                                    <p:anim calcmode="lin" valueType="num">
                                      <p:cBhvr additive="base">
                                        <p:cTn id="22" dur="50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iterate type="lt">
                                    <p:tmPct val="0"/>
                                  </p:iterate>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0" fill="hold"/>
                                        <p:tgtEl>
                                          <p:spTgt spid="5"/>
                                        </p:tgtEl>
                                        <p:attrNameLst>
                                          <p:attrName>ppt_x</p:attrName>
                                        </p:attrNameLst>
                                      </p:cBhvr>
                                      <p:tavLst>
                                        <p:tav tm="0">
                                          <p:val>
                                            <p:strVal val="0-#ppt_w/2"/>
                                          </p:val>
                                        </p:tav>
                                        <p:tav tm="100000">
                                          <p:val>
                                            <p:strVal val="#ppt_x"/>
                                          </p:val>
                                        </p:tav>
                                      </p:tavLst>
                                    </p:anim>
                                    <p:anim calcmode="lin" valueType="num">
                                      <p:cBhvr additive="base">
                                        <p:cTn id="26" dur="500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0" fill="hold"/>
                                        <p:tgtEl>
                                          <p:spTgt spid="6"/>
                                        </p:tgtEl>
                                        <p:attrNameLst>
                                          <p:attrName>ppt_x</p:attrName>
                                        </p:attrNameLst>
                                      </p:cBhvr>
                                      <p:tavLst>
                                        <p:tav tm="0">
                                          <p:val>
                                            <p:strVal val="0-#ppt_w/2"/>
                                          </p:val>
                                        </p:tav>
                                        <p:tav tm="100000">
                                          <p:val>
                                            <p:strVal val="#ppt_x"/>
                                          </p:val>
                                        </p:tav>
                                      </p:tavLst>
                                    </p:anim>
                                    <p:anim calcmode="lin" valueType="num">
                                      <p:cBhvr additive="base">
                                        <p:cTn id="30" dur="50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iterate type="lt">
                                    <p:tmPct val="0"/>
                                  </p:iterate>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0" fill="hold"/>
                                        <p:tgtEl>
                                          <p:spTgt spid="7"/>
                                        </p:tgtEl>
                                        <p:attrNameLst>
                                          <p:attrName>ppt_x</p:attrName>
                                        </p:attrNameLst>
                                      </p:cBhvr>
                                      <p:tavLst>
                                        <p:tav tm="0">
                                          <p:val>
                                            <p:strVal val="0-#ppt_w/2"/>
                                          </p:val>
                                        </p:tav>
                                        <p:tav tm="100000">
                                          <p:val>
                                            <p:strVal val="#ppt_x"/>
                                          </p:val>
                                        </p:tav>
                                      </p:tavLst>
                                    </p:anim>
                                    <p:anim calcmode="lin" valueType="num">
                                      <p:cBhvr additive="base">
                                        <p:cTn id="34" dur="50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iterate type="lt">
                                    <p:tmPct val="0"/>
                                  </p:iterate>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0" fill="hold"/>
                                        <p:tgtEl>
                                          <p:spTgt spid="9"/>
                                        </p:tgtEl>
                                        <p:attrNameLst>
                                          <p:attrName>ppt_x</p:attrName>
                                        </p:attrNameLst>
                                      </p:cBhvr>
                                      <p:tavLst>
                                        <p:tav tm="0">
                                          <p:val>
                                            <p:strVal val="0-#ppt_w/2"/>
                                          </p:val>
                                        </p:tav>
                                        <p:tav tm="100000">
                                          <p:val>
                                            <p:strVal val="#ppt_x"/>
                                          </p:val>
                                        </p:tav>
                                      </p:tavLst>
                                    </p:anim>
                                    <p:anim calcmode="lin" valueType="num">
                                      <p:cBhvr additive="base">
                                        <p:cTn id="38" dur="5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1" nodeType="clickEffect">
                                  <p:stCondLst>
                                    <p:cond delay="0"/>
                                  </p:stCondLst>
                                  <p:iterate type="lt">
                                    <p:tmPct val="0"/>
                                  </p:iterate>
                                  <p:childTnLst>
                                    <p:anim calcmode="lin" valueType="num">
                                      <p:cBhvr additive="base">
                                        <p:cTn id="42" dur="5000"/>
                                        <p:tgtEl>
                                          <p:spTgt spid="2"/>
                                        </p:tgtEl>
                                        <p:attrNameLst>
                                          <p:attrName>ppt_x</p:attrName>
                                        </p:attrNameLst>
                                      </p:cBhvr>
                                      <p:tavLst>
                                        <p:tav tm="0">
                                          <p:val>
                                            <p:strVal val="ppt_x"/>
                                          </p:val>
                                        </p:tav>
                                        <p:tav tm="100000">
                                          <p:val>
                                            <p:strVal val="0-ppt_w/2"/>
                                          </p:val>
                                        </p:tav>
                                      </p:tavLst>
                                    </p:anim>
                                    <p:anim calcmode="lin" valueType="num">
                                      <p:cBhvr additive="base">
                                        <p:cTn id="43" dur="5000"/>
                                        <p:tgtEl>
                                          <p:spTgt spid="2"/>
                                        </p:tgtEl>
                                        <p:attrNameLst>
                                          <p:attrName>ppt_y</p:attrName>
                                        </p:attrNameLst>
                                      </p:cBhvr>
                                      <p:tavLst>
                                        <p:tav tm="0">
                                          <p:val>
                                            <p:strVal val="ppt_y"/>
                                          </p:val>
                                        </p:tav>
                                        <p:tav tm="100000">
                                          <p:val>
                                            <p:strVal val="ppt_y"/>
                                          </p:val>
                                        </p:tav>
                                      </p:tavLst>
                                    </p:anim>
                                    <p:set>
                                      <p:cBhvr>
                                        <p:cTn id="44" dur="1" fill="hold">
                                          <p:stCondLst>
                                            <p:cond delay="4999"/>
                                          </p:stCondLst>
                                        </p:cTn>
                                        <p:tgtEl>
                                          <p:spTgt spid="2"/>
                                        </p:tgtEl>
                                        <p:attrNameLst>
                                          <p:attrName>style.visibility</p:attrName>
                                        </p:attrNameLst>
                                      </p:cBhvr>
                                      <p:to>
                                        <p:strVal val="hidden"/>
                                      </p:to>
                                    </p:set>
                                  </p:childTnLst>
                                </p:cTn>
                              </p:par>
                              <p:par>
                                <p:cTn id="45" presetID="2" presetClass="exit" presetSubtype="8" fill="hold" grpId="1" nodeType="withEffect">
                                  <p:stCondLst>
                                    <p:cond delay="0"/>
                                  </p:stCondLst>
                                  <p:iterate type="lt">
                                    <p:tmPct val="0"/>
                                  </p:iterate>
                                  <p:childTnLst>
                                    <p:anim calcmode="lin" valueType="num">
                                      <p:cBhvr additive="base">
                                        <p:cTn id="46" dur="5000"/>
                                        <p:tgtEl>
                                          <p:spTgt spid="3"/>
                                        </p:tgtEl>
                                        <p:attrNameLst>
                                          <p:attrName>ppt_x</p:attrName>
                                        </p:attrNameLst>
                                      </p:cBhvr>
                                      <p:tavLst>
                                        <p:tav tm="0">
                                          <p:val>
                                            <p:strVal val="ppt_x"/>
                                          </p:val>
                                        </p:tav>
                                        <p:tav tm="100000">
                                          <p:val>
                                            <p:strVal val="0-ppt_w/2"/>
                                          </p:val>
                                        </p:tav>
                                      </p:tavLst>
                                    </p:anim>
                                    <p:anim calcmode="lin" valueType="num">
                                      <p:cBhvr additive="base">
                                        <p:cTn id="47" dur="5000"/>
                                        <p:tgtEl>
                                          <p:spTgt spid="3"/>
                                        </p:tgtEl>
                                        <p:attrNameLst>
                                          <p:attrName>ppt_y</p:attrName>
                                        </p:attrNameLst>
                                      </p:cBhvr>
                                      <p:tavLst>
                                        <p:tav tm="0">
                                          <p:val>
                                            <p:strVal val="ppt_y"/>
                                          </p:val>
                                        </p:tav>
                                        <p:tav tm="100000">
                                          <p:val>
                                            <p:strVal val="ppt_y"/>
                                          </p:val>
                                        </p:tav>
                                      </p:tavLst>
                                    </p:anim>
                                    <p:set>
                                      <p:cBhvr>
                                        <p:cTn id="48" dur="1" fill="hold">
                                          <p:stCondLst>
                                            <p:cond delay="4999"/>
                                          </p:stCondLst>
                                        </p:cTn>
                                        <p:tgtEl>
                                          <p:spTgt spid="3"/>
                                        </p:tgtEl>
                                        <p:attrNameLst>
                                          <p:attrName>style.visibility</p:attrName>
                                        </p:attrNameLst>
                                      </p:cBhvr>
                                      <p:to>
                                        <p:strVal val="hidden"/>
                                      </p:to>
                                    </p:set>
                                  </p:childTnLst>
                                </p:cTn>
                              </p:par>
                              <p:par>
                                <p:cTn id="49" presetID="2" presetClass="exit" presetSubtype="8" fill="hold" grpId="1" nodeType="withEffect">
                                  <p:stCondLst>
                                    <p:cond delay="0"/>
                                  </p:stCondLst>
                                  <p:iterate type="lt">
                                    <p:tmPct val="0"/>
                                  </p:iterate>
                                  <p:childTnLst>
                                    <p:anim calcmode="lin" valueType="num">
                                      <p:cBhvr additive="base">
                                        <p:cTn id="50" dur="5000"/>
                                        <p:tgtEl>
                                          <p:spTgt spid="4"/>
                                        </p:tgtEl>
                                        <p:attrNameLst>
                                          <p:attrName>ppt_x</p:attrName>
                                        </p:attrNameLst>
                                      </p:cBhvr>
                                      <p:tavLst>
                                        <p:tav tm="0">
                                          <p:val>
                                            <p:strVal val="ppt_x"/>
                                          </p:val>
                                        </p:tav>
                                        <p:tav tm="100000">
                                          <p:val>
                                            <p:strVal val="0-ppt_w/2"/>
                                          </p:val>
                                        </p:tav>
                                      </p:tavLst>
                                    </p:anim>
                                    <p:anim calcmode="lin" valueType="num">
                                      <p:cBhvr additive="base">
                                        <p:cTn id="51" dur="5000"/>
                                        <p:tgtEl>
                                          <p:spTgt spid="4"/>
                                        </p:tgtEl>
                                        <p:attrNameLst>
                                          <p:attrName>ppt_y</p:attrName>
                                        </p:attrNameLst>
                                      </p:cBhvr>
                                      <p:tavLst>
                                        <p:tav tm="0">
                                          <p:val>
                                            <p:strVal val="ppt_y"/>
                                          </p:val>
                                        </p:tav>
                                        <p:tav tm="100000">
                                          <p:val>
                                            <p:strVal val="ppt_y"/>
                                          </p:val>
                                        </p:tav>
                                      </p:tavLst>
                                    </p:anim>
                                    <p:set>
                                      <p:cBhvr>
                                        <p:cTn id="52" dur="1" fill="hold">
                                          <p:stCondLst>
                                            <p:cond delay="4999"/>
                                          </p:stCondLst>
                                        </p:cTn>
                                        <p:tgtEl>
                                          <p:spTgt spid="4"/>
                                        </p:tgtEl>
                                        <p:attrNameLst>
                                          <p:attrName>style.visibility</p:attrName>
                                        </p:attrNameLst>
                                      </p:cBhvr>
                                      <p:to>
                                        <p:strVal val="hidden"/>
                                      </p:to>
                                    </p:set>
                                  </p:childTnLst>
                                </p:cTn>
                              </p:par>
                              <p:par>
                                <p:cTn id="53" presetID="2" presetClass="exit" presetSubtype="8" fill="hold" grpId="1" nodeType="withEffect">
                                  <p:stCondLst>
                                    <p:cond delay="0"/>
                                  </p:stCondLst>
                                  <p:iterate type="lt">
                                    <p:tmPct val="0"/>
                                  </p:iterate>
                                  <p:childTnLst>
                                    <p:anim calcmode="lin" valueType="num">
                                      <p:cBhvr additive="base">
                                        <p:cTn id="54" dur="5000"/>
                                        <p:tgtEl>
                                          <p:spTgt spid="5"/>
                                        </p:tgtEl>
                                        <p:attrNameLst>
                                          <p:attrName>ppt_x</p:attrName>
                                        </p:attrNameLst>
                                      </p:cBhvr>
                                      <p:tavLst>
                                        <p:tav tm="0">
                                          <p:val>
                                            <p:strVal val="ppt_x"/>
                                          </p:val>
                                        </p:tav>
                                        <p:tav tm="100000">
                                          <p:val>
                                            <p:strVal val="0-ppt_w/2"/>
                                          </p:val>
                                        </p:tav>
                                      </p:tavLst>
                                    </p:anim>
                                    <p:anim calcmode="lin" valueType="num">
                                      <p:cBhvr additive="base">
                                        <p:cTn id="55" dur="5000"/>
                                        <p:tgtEl>
                                          <p:spTgt spid="5"/>
                                        </p:tgtEl>
                                        <p:attrNameLst>
                                          <p:attrName>ppt_y</p:attrName>
                                        </p:attrNameLst>
                                      </p:cBhvr>
                                      <p:tavLst>
                                        <p:tav tm="0">
                                          <p:val>
                                            <p:strVal val="ppt_y"/>
                                          </p:val>
                                        </p:tav>
                                        <p:tav tm="100000">
                                          <p:val>
                                            <p:strVal val="ppt_y"/>
                                          </p:val>
                                        </p:tav>
                                      </p:tavLst>
                                    </p:anim>
                                    <p:set>
                                      <p:cBhvr>
                                        <p:cTn id="56" dur="1" fill="hold">
                                          <p:stCondLst>
                                            <p:cond delay="4999"/>
                                          </p:stCondLst>
                                        </p:cTn>
                                        <p:tgtEl>
                                          <p:spTgt spid="5"/>
                                        </p:tgtEl>
                                        <p:attrNameLst>
                                          <p:attrName>style.visibility</p:attrName>
                                        </p:attrNameLst>
                                      </p:cBhvr>
                                      <p:to>
                                        <p:strVal val="hidden"/>
                                      </p:to>
                                    </p:set>
                                  </p:childTnLst>
                                </p:cTn>
                              </p:par>
                              <p:par>
                                <p:cTn id="57" presetID="2" presetClass="exit" presetSubtype="8" fill="hold" grpId="1" nodeType="withEffect">
                                  <p:stCondLst>
                                    <p:cond delay="0"/>
                                  </p:stCondLst>
                                  <p:iterate type="lt">
                                    <p:tmPct val="0"/>
                                  </p:iterate>
                                  <p:childTnLst>
                                    <p:anim calcmode="lin" valueType="num">
                                      <p:cBhvr additive="base">
                                        <p:cTn id="58" dur="5000"/>
                                        <p:tgtEl>
                                          <p:spTgt spid="6"/>
                                        </p:tgtEl>
                                        <p:attrNameLst>
                                          <p:attrName>ppt_x</p:attrName>
                                        </p:attrNameLst>
                                      </p:cBhvr>
                                      <p:tavLst>
                                        <p:tav tm="0">
                                          <p:val>
                                            <p:strVal val="ppt_x"/>
                                          </p:val>
                                        </p:tav>
                                        <p:tav tm="100000">
                                          <p:val>
                                            <p:strVal val="0-ppt_w/2"/>
                                          </p:val>
                                        </p:tav>
                                      </p:tavLst>
                                    </p:anim>
                                    <p:anim calcmode="lin" valueType="num">
                                      <p:cBhvr additive="base">
                                        <p:cTn id="59" dur="5000"/>
                                        <p:tgtEl>
                                          <p:spTgt spid="6"/>
                                        </p:tgtEl>
                                        <p:attrNameLst>
                                          <p:attrName>ppt_y</p:attrName>
                                        </p:attrNameLst>
                                      </p:cBhvr>
                                      <p:tavLst>
                                        <p:tav tm="0">
                                          <p:val>
                                            <p:strVal val="ppt_y"/>
                                          </p:val>
                                        </p:tav>
                                        <p:tav tm="100000">
                                          <p:val>
                                            <p:strVal val="ppt_y"/>
                                          </p:val>
                                        </p:tav>
                                      </p:tavLst>
                                    </p:anim>
                                    <p:set>
                                      <p:cBhvr>
                                        <p:cTn id="60" dur="1" fill="hold">
                                          <p:stCondLst>
                                            <p:cond delay="4999"/>
                                          </p:stCondLst>
                                        </p:cTn>
                                        <p:tgtEl>
                                          <p:spTgt spid="6"/>
                                        </p:tgtEl>
                                        <p:attrNameLst>
                                          <p:attrName>style.visibility</p:attrName>
                                        </p:attrNameLst>
                                      </p:cBhvr>
                                      <p:to>
                                        <p:strVal val="hidden"/>
                                      </p:to>
                                    </p:set>
                                  </p:childTnLst>
                                </p:cTn>
                              </p:par>
                              <p:par>
                                <p:cTn id="61" presetID="2" presetClass="exit" presetSubtype="8" fill="hold" nodeType="withEffect">
                                  <p:stCondLst>
                                    <p:cond delay="0"/>
                                  </p:stCondLst>
                                  <p:iterate type="lt">
                                    <p:tmPct val="0"/>
                                  </p:iterate>
                                  <p:childTnLst>
                                    <p:anim calcmode="lin" valueType="num">
                                      <p:cBhvr additive="base">
                                        <p:cTn id="62" dur="5000"/>
                                        <p:tgtEl>
                                          <p:spTgt spid="7"/>
                                        </p:tgtEl>
                                        <p:attrNameLst>
                                          <p:attrName>ppt_x</p:attrName>
                                        </p:attrNameLst>
                                      </p:cBhvr>
                                      <p:tavLst>
                                        <p:tav tm="0">
                                          <p:val>
                                            <p:strVal val="ppt_x"/>
                                          </p:val>
                                        </p:tav>
                                        <p:tav tm="100000">
                                          <p:val>
                                            <p:strVal val="0-ppt_w/2"/>
                                          </p:val>
                                        </p:tav>
                                      </p:tavLst>
                                    </p:anim>
                                    <p:anim calcmode="lin" valueType="num">
                                      <p:cBhvr additive="base">
                                        <p:cTn id="63" dur="5000"/>
                                        <p:tgtEl>
                                          <p:spTgt spid="7"/>
                                        </p:tgtEl>
                                        <p:attrNameLst>
                                          <p:attrName>ppt_y</p:attrName>
                                        </p:attrNameLst>
                                      </p:cBhvr>
                                      <p:tavLst>
                                        <p:tav tm="0">
                                          <p:val>
                                            <p:strVal val="ppt_y"/>
                                          </p:val>
                                        </p:tav>
                                        <p:tav tm="100000">
                                          <p:val>
                                            <p:strVal val="ppt_y"/>
                                          </p:val>
                                        </p:tav>
                                      </p:tavLst>
                                    </p:anim>
                                    <p:set>
                                      <p:cBhvr>
                                        <p:cTn id="64" dur="1" fill="hold">
                                          <p:stCondLst>
                                            <p:cond delay="4999"/>
                                          </p:stCondLst>
                                        </p:cTn>
                                        <p:tgtEl>
                                          <p:spTgt spid="7"/>
                                        </p:tgtEl>
                                        <p:attrNameLst>
                                          <p:attrName>style.visibility</p:attrName>
                                        </p:attrNameLst>
                                      </p:cBhvr>
                                      <p:to>
                                        <p:strVal val="hidden"/>
                                      </p:to>
                                    </p:set>
                                  </p:childTnLst>
                                </p:cTn>
                              </p:par>
                              <p:par>
                                <p:cTn id="65" presetID="2" presetClass="exit" presetSubtype="8" fill="hold" grpId="1" nodeType="withEffect">
                                  <p:stCondLst>
                                    <p:cond delay="0"/>
                                  </p:stCondLst>
                                  <p:iterate type="lt">
                                    <p:tmPct val="0"/>
                                  </p:iterate>
                                  <p:childTnLst>
                                    <p:anim calcmode="lin" valueType="num">
                                      <p:cBhvr additive="base">
                                        <p:cTn id="66" dur="5000"/>
                                        <p:tgtEl>
                                          <p:spTgt spid="9"/>
                                        </p:tgtEl>
                                        <p:attrNameLst>
                                          <p:attrName>ppt_x</p:attrName>
                                        </p:attrNameLst>
                                      </p:cBhvr>
                                      <p:tavLst>
                                        <p:tav tm="0">
                                          <p:val>
                                            <p:strVal val="ppt_x"/>
                                          </p:val>
                                        </p:tav>
                                        <p:tav tm="100000">
                                          <p:val>
                                            <p:strVal val="0-ppt_w/2"/>
                                          </p:val>
                                        </p:tav>
                                      </p:tavLst>
                                    </p:anim>
                                    <p:anim calcmode="lin" valueType="num">
                                      <p:cBhvr additive="base">
                                        <p:cTn id="67" dur="5000"/>
                                        <p:tgtEl>
                                          <p:spTgt spid="9"/>
                                        </p:tgtEl>
                                        <p:attrNameLst>
                                          <p:attrName>ppt_y</p:attrName>
                                        </p:attrNameLst>
                                      </p:cBhvr>
                                      <p:tavLst>
                                        <p:tav tm="0">
                                          <p:val>
                                            <p:strVal val="ppt_y"/>
                                          </p:val>
                                        </p:tav>
                                        <p:tav tm="100000">
                                          <p:val>
                                            <p:strVal val="ppt_y"/>
                                          </p:val>
                                        </p:tav>
                                      </p:tavLst>
                                    </p:anim>
                                    <p:set>
                                      <p:cBhvr>
                                        <p:cTn id="68" dur="1" fill="hold">
                                          <p:stCondLst>
                                            <p:cond delay="4999"/>
                                          </p:stCondLst>
                                        </p:cTn>
                                        <p:tgtEl>
                                          <p:spTgt spid="9"/>
                                        </p:tgtEl>
                                        <p:attrNameLst>
                                          <p:attrName>style.visibility</p:attrName>
                                        </p:attrNameLst>
                                      </p:cBhvr>
                                      <p:to>
                                        <p:strVal val="hidden"/>
                                      </p:to>
                                    </p:set>
                                  </p:childTnLst>
                                </p:cTn>
                              </p:par>
                              <p:par>
                                <p:cTn id="69" presetID="2" presetClass="exit" presetSubtype="8" fill="hold" nodeType="withEffect">
                                  <p:stCondLst>
                                    <p:cond delay="0"/>
                                  </p:stCondLst>
                                  <p:iterate type="lt">
                                    <p:tmPct val="0"/>
                                  </p:iterate>
                                  <p:childTnLst>
                                    <p:anim calcmode="lin" valueType="num">
                                      <p:cBhvr additive="base">
                                        <p:cTn id="70" dur="5000"/>
                                        <p:tgtEl>
                                          <p:spTgt spid="12"/>
                                        </p:tgtEl>
                                        <p:attrNameLst>
                                          <p:attrName>ppt_x</p:attrName>
                                        </p:attrNameLst>
                                      </p:cBhvr>
                                      <p:tavLst>
                                        <p:tav tm="0">
                                          <p:val>
                                            <p:strVal val="ppt_x"/>
                                          </p:val>
                                        </p:tav>
                                        <p:tav tm="100000">
                                          <p:val>
                                            <p:strVal val="0-ppt_w/2"/>
                                          </p:val>
                                        </p:tav>
                                      </p:tavLst>
                                    </p:anim>
                                    <p:anim calcmode="lin" valueType="num">
                                      <p:cBhvr additive="base">
                                        <p:cTn id="71" dur="5000"/>
                                        <p:tgtEl>
                                          <p:spTgt spid="12"/>
                                        </p:tgtEl>
                                        <p:attrNameLst>
                                          <p:attrName>ppt_y</p:attrName>
                                        </p:attrNameLst>
                                      </p:cBhvr>
                                      <p:tavLst>
                                        <p:tav tm="0">
                                          <p:val>
                                            <p:strVal val="ppt_y"/>
                                          </p:val>
                                        </p:tav>
                                        <p:tav tm="100000">
                                          <p:val>
                                            <p:strVal val="ppt_y"/>
                                          </p:val>
                                        </p:tav>
                                      </p:tavLst>
                                    </p:anim>
                                    <p:set>
                                      <p:cBhvr>
                                        <p:cTn id="72" dur="1" fill="hold">
                                          <p:stCondLst>
                                            <p:cond delay="4999"/>
                                          </p:stCondLst>
                                        </p:cTn>
                                        <p:tgtEl>
                                          <p:spTgt spid="12"/>
                                        </p:tgtEl>
                                        <p:attrNameLst>
                                          <p:attrName>style.visibility</p:attrName>
                                        </p:attrNameLst>
                                      </p:cBhvr>
                                      <p:to>
                                        <p:strVal val="hidden"/>
                                      </p:to>
                                    </p:set>
                                  </p:childTnLst>
                                </p:cTn>
                              </p:par>
                              <p:par>
                                <p:cTn id="73" presetID="2" presetClass="exit" presetSubtype="8" fill="hold" nodeType="withEffect">
                                  <p:stCondLst>
                                    <p:cond delay="0"/>
                                  </p:stCondLst>
                                  <p:iterate type="lt">
                                    <p:tmPct val="0"/>
                                  </p:iterate>
                                  <p:childTnLst>
                                    <p:anim calcmode="lin" valueType="num">
                                      <p:cBhvr additive="base">
                                        <p:cTn id="74" dur="5000"/>
                                        <p:tgtEl>
                                          <p:spTgt spid="15"/>
                                        </p:tgtEl>
                                        <p:attrNameLst>
                                          <p:attrName>ppt_x</p:attrName>
                                        </p:attrNameLst>
                                      </p:cBhvr>
                                      <p:tavLst>
                                        <p:tav tm="0">
                                          <p:val>
                                            <p:strVal val="ppt_x"/>
                                          </p:val>
                                        </p:tav>
                                        <p:tav tm="100000">
                                          <p:val>
                                            <p:strVal val="0-ppt_w/2"/>
                                          </p:val>
                                        </p:tav>
                                      </p:tavLst>
                                    </p:anim>
                                    <p:anim calcmode="lin" valueType="num">
                                      <p:cBhvr additive="base">
                                        <p:cTn id="75" dur="5000"/>
                                        <p:tgtEl>
                                          <p:spTgt spid="15"/>
                                        </p:tgtEl>
                                        <p:attrNameLst>
                                          <p:attrName>ppt_y</p:attrName>
                                        </p:attrNameLst>
                                      </p:cBhvr>
                                      <p:tavLst>
                                        <p:tav tm="0">
                                          <p:val>
                                            <p:strVal val="ppt_y"/>
                                          </p:val>
                                        </p:tav>
                                        <p:tav tm="100000">
                                          <p:val>
                                            <p:strVal val="ppt_y"/>
                                          </p:val>
                                        </p:tav>
                                      </p:tavLst>
                                    </p:anim>
                                    <p:set>
                                      <p:cBhvr>
                                        <p:cTn id="76" dur="1" fill="hold">
                                          <p:stCondLst>
                                            <p:cond delay="4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2" grpId="0"/>
      <p:bldP spid="2" grpId="1"/>
      <p:bldP spid="3" grpId="0"/>
      <p:bldP spid="3" grpId="1"/>
      <p:bldP spid="4" grpId="0"/>
      <p:bldP spid="4" grpId="1"/>
      <p:bldP spid="5" grpId="0"/>
      <p:bldP spid="5" grpId="1"/>
      <p:bldP spid="6" grpId="0"/>
      <p:bldP spid="6"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E217E-71F2-4F7D-A9A2-598A564D8CCA}"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7</a:t>
            </a:fld>
            <a:endParaRPr lang="en-US"/>
          </a:p>
        </p:txBody>
      </p:sp>
      <p:sp>
        <p:nvSpPr>
          <p:cNvPr id="6" name="TextBox 5"/>
          <p:cNvSpPr txBox="1"/>
          <p:nvPr/>
        </p:nvSpPr>
        <p:spPr>
          <a:xfrm>
            <a:off x="6044880" y="208258"/>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4726" y="1223921"/>
            <a:ext cx="1781175" cy="1644370"/>
          </a:xfrm>
          <a:prstGeom prst="rect">
            <a:avLst/>
          </a:prstGeom>
        </p:spPr>
      </p:pic>
      <p:sp>
        <p:nvSpPr>
          <p:cNvPr id="8" name="TextBox 7"/>
          <p:cNvSpPr txBox="1"/>
          <p:nvPr/>
        </p:nvSpPr>
        <p:spPr>
          <a:xfrm>
            <a:off x="4213697" y="2959095"/>
            <a:ext cx="7315200" cy="1752885"/>
          </a:xfrm>
          <a:prstGeom prst="rect">
            <a:avLst/>
          </a:prstGeom>
          <a:noFill/>
        </p:spPr>
        <p:txBody>
          <a:bodyPr wrap="square" rtlCol="0">
            <a:prstTxWarp prst="textChevronInverted">
              <a:avLst/>
            </a:prstTxWarp>
            <a:spAutoFit/>
          </a:bodyPr>
          <a:lstStyle/>
          <a:p>
            <a:r>
              <a:rPr lang="bn-BD" sz="3600" dirty="0"/>
              <a:t> রুবির ভাই অমি। তারা বাগানে </a:t>
            </a:r>
            <a:endParaRPr lang="bn-BD" sz="3600" dirty="0" smtClean="0"/>
          </a:p>
          <a:p>
            <a:r>
              <a:rPr lang="bn-BD" sz="3600" dirty="0" smtClean="0"/>
              <a:t>কাজ </a:t>
            </a:r>
            <a:r>
              <a:rPr lang="bn-BD" sz="3600" dirty="0"/>
              <a:t>করে। </a:t>
            </a:r>
            <a:r>
              <a:rPr lang="bn-BD" sz="3600" dirty="0" smtClean="0"/>
              <a:t>গাছে </a:t>
            </a:r>
            <a:r>
              <a:rPr lang="bn-BD" sz="3600" dirty="0"/>
              <a:t>পানি দেয়। </a:t>
            </a:r>
            <a:endParaRPr lang="bn-BD" sz="3600" dirty="0" smtClean="0"/>
          </a:p>
          <a:p>
            <a:r>
              <a:rPr lang="bn-BD" sz="3600" dirty="0" smtClean="0"/>
              <a:t>বাগানের </a:t>
            </a:r>
            <a:r>
              <a:rPr lang="bn-BD" sz="3600" dirty="0"/>
              <a:t>পাশে মাঠ </a:t>
            </a:r>
            <a:r>
              <a:rPr lang="bn-BD" sz="3600" dirty="0" smtClean="0"/>
              <a:t>জুড়ে</a:t>
            </a:r>
          </a:p>
          <a:p>
            <a:r>
              <a:rPr lang="bn-BD" sz="3600" dirty="0" smtClean="0"/>
              <a:t> </a:t>
            </a:r>
            <a:r>
              <a:rPr lang="bn-BD" sz="3600" dirty="0"/>
              <a:t>সরষে খেত। </a:t>
            </a:r>
            <a:r>
              <a:rPr lang="bn-BD" sz="3600" dirty="0" smtClean="0"/>
              <a:t> </a:t>
            </a:r>
            <a:endParaRPr lang="bn-BD" sz="3600"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০৪ মিনিট</a:t>
            </a:r>
            <a:endParaRPr lang="en-US" dirty="0"/>
          </a:p>
        </p:txBody>
      </p:sp>
      <p:sp>
        <p:nvSpPr>
          <p:cNvPr id="9" name="32-Point Star 8"/>
          <p:cNvSpPr/>
          <p:nvPr/>
        </p:nvSpPr>
        <p:spPr>
          <a:xfrm>
            <a:off x="9500592" y="4711980"/>
            <a:ext cx="2028305" cy="1506774"/>
          </a:xfrm>
          <a:prstGeom prst="star32">
            <a:avLst/>
          </a:prstGeom>
          <a:blipFill>
            <a:blip r:embed="rId4"/>
            <a:stretch>
              <a:fillRect/>
            </a:stretch>
          </a:bli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bg1"/>
                </a:solidFill>
              </a:rPr>
              <a:t>ক্লিক করুন</a:t>
            </a:r>
            <a:endParaRPr lang="en-US" dirty="0">
              <a:solidFill>
                <a:schemeClr val="bg1"/>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02" y="2046106"/>
            <a:ext cx="3931997" cy="2875747"/>
          </a:xfrm>
          <a:prstGeom prst="rect">
            <a:avLst/>
          </a:prstGeom>
        </p:spPr>
      </p:pic>
    </p:spTree>
    <p:extLst>
      <p:ext uri="{BB962C8B-B14F-4D97-AF65-F5344CB8AC3E}">
        <p14:creationId xmlns:p14="http://schemas.microsoft.com/office/powerpoint/2010/main" val="3417825076"/>
      </p:ext>
    </p:extLst>
  </p:cSld>
  <p:clrMapOvr>
    <a:masterClrMapping/>
  </p:clrMapOvr>
  <p:transition spd="slow">
    <p:push dir="d"/>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withEffect">
                                  <p:stCondLst>
                                    <p:cond delay="0"/>
                                  </p:stCondLst>
                                  <p:iterate type="lt">
                                    <p:tmPct val="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0-#ppt_w/2"/>
                                          </p:val>
                                        </p:tav>
                                        <p:tav tm="100000">
                                          <p:val>
                                            <p:strVal val="#ppt_x"/>
                                          </p:val>
                                        </p:tav>
                                      </p:tavLst>
                                    </p:anim>
                                    <p:anim calcmode="lin" valueType="num">
                                      <p:cBhvr additive="base">
                                        <p:cTn id="8" dur="50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1" nodeType="clickEffect">
                                  <p:stCondLst>
                                    <p:cond delay="0"/>
                                  </p:stCondLst>
                                  <p:iterate type="lt">
                                    <p:tmPct val="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0-#ppt_w/2"/>
                                          </p:val>
                                        </p:tav>
                                        <p:tav tm="100000">
                                          <p:val>
                                            <p:strVal val="#ppt_x"/>
                                          </p:val>
                                        </p:tav>
                                      </p:tavLst>
                                    </p:anim>
                                    <p:anim calcmode="lin" valueType="num">
                                      <p:cBhvr additive="base">
                                        <p:cTn id="14" dur="50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9" fill="hold" grpId="1" nodeType="withEffect">
                                  <p:stCondLst>
                                    <p:cond delay="0"/>
                                  </p:stCondLst>
                                  <p:iterate type="lt">
                                    <p:tmPct val="0"/>
                                  </p:iterate>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0-#ppt_w/2"/>
                                          </p:val>
                                        </p:tav>
                                        <p:tav tm="100000">
                                          <p:val>
                                            <p:strVal val="#ppt_x"/>
                                          </p:val>
                                        </p:tav>
                                      </p:tavLst>
                                    </p:anim>
                                    <p:anim calcmode="lin" valueType="num">
                                      <p:cBhvr additive="base">
                                        <p:cTn id="18" dur="5000" fill="hold"/>
                                        <p:tgtEl>
                                          <p:spTgt spid="2"/>
                                        </p:tgtEl>
                                        <p:attrNameLst>
                                          <p:attrName>ppt_y</p:attrName>
                                        </p:attrNameLst>
                                      </p:cBhvr>
                                      <p:tavLst>
                                        <p:tav tm="0">
                                          <p:val>
                                            <p:strVal val="0-#ppt_h/2"/>
                                          </p:val>
                                        </p:tav>
                                        <p:tav tm="100000">
                                          <p:val>
                                            <p:strVal val="#ppt_y"/>
                                          </p:val>
                                        </p:tav>
                                      </p:tavLst>
                                    </p:anim>
                                  </p:childTnLst>
                                </p:cTn>
                              </p:par>
                              <p:par>
                                <p:cTn id="19" presetID="2" presetClass="entr" presetSubtype="9" fill="hold" grpId="1" nodeType="withEffect">
                                  <p:stCondLst>
                                    <p:cond delay="0"/>
                                  </p:stCondLst>
                                  <p:iterate type="lt">
                                    <p:tmPct val="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0" fill="hold"/>
                                        <p:tgtEl>
                                          <p:spTgt spid="4"/>
                                        </p:tgtEl>
                                        <p:attrNameLst>
                                          <p:attrName>ppt_x</p:attrName>
                                        </p:attrNameLst>
                                      </p:cBhvr>
                                      <p:tavLst>
                                        <p:tav tm="0">
                                          <p:val>
                                            <p:strVal val="0-#ppt_w/2"/>
                                          </p:val>
                                        </p:tav>
                                        <p:tav tm="100000">
                                          <p:val>
                                            <p:strVal val="#ppt_x"/>
                                          </p:val>
                                        </p:tav>
                                      </p:tavLst>
                                    </p:anim>
                                    <p:anim calcmode="lin" valueType="num">
                                      <p:cBhvr additive="base">
                                        <p:cTn id="22" dur="50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9" fill="hold" grpId="1" nodeType="withEffect">
                                  <p:stCondLst>
                                    <p:cond delay="0"/>
                                  </p:stCondLst>
                                  <p:iterate type="lt">
                                    <p:tmPct val="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0" fill="hold"/>
                                        <p:tgtEl>
                                          <p:spTgt spid="6"/>
                                        </p:tgtEl>
                                        <p:attrNameLst>
                                          <p:attrName>ppt_x</p:attrName>
                                        </p:attrNameLst>
                                      </p:cBhvr>
                                      <p:tavLst>
                                        <p:tav tm="0">
                                          <p:val>
                                            <p:strVal val="0-#ppt_w/2"/>
                                          </p:val>
                                        </p:tav>
                                        <p:tav tm="100000">
                                          <p:val>
                                            <p:strVal val="#ppt_x"/>
                                          </p:val>
                                        </p:tav>
                                      </p:tavLst>
                                    </p:anim>
                                    <p:anim calcmode="lin" valueType="num">
                                      <p:cBhvr additive="base">
                                        <p:cTn id="26" dur="5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iterate type="lt">
                                    <p:tmPct val="0"/>
                                  </p:iterate>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0-#ppt_w/2"/>
                                          </p:val>
                                        </p:tav>
                                        <p:tav tm="100000">
                                          <p:val>
                                            <p:strVal val="#ppt_x"/>
                                          </p:val>
                                        </p:tav>
                                      </p:tavLst>
                                    </p:anim>
                                    <p:anim calcmode="lin" valueType="num">
                                      <p:cBhvr additive="base">
                                        <p:cTn id="30" dur="50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9" fill="hold" grpId="1" nodeType="withEffect">
                                  <p:stCondLst>
                                    <p:cond delay="0"/>
                                  </p:stCondLst>
                                  <p:iterate type="lt">
                                    <p:tmPct val="0"/>
                                  </p:iterate>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0" fill="hold"/>
                                        <p:tgtEl>
                                          <p:spTgt spid="8"/>
                                        </p:tgtEl>
                                        <p:attrNameLst>
                                          <p:attrName>ppt_x</p:attrName>
                                        </p:attrNameLst>
                                      </p:cBhvr>
                                      <p:tavLst>
                                        <p:tav tm="0">
                                          <p:val>
                                            <p:strVal val="0-#ppt_w/2"/>
                                          </p:val>
                                        </p:tav>
                                        <p:tav tm="100000">
                                          <p:val>
                                            <p:strVal val="#ppt_x"/>
                                          </p:val>
                                        </p:tav>
                                      </p:tavLst>
                                    </p:anim>
                                    <p:anim calcmode="lin" valueType="num">
                                      <p:cBhvr additive="base">
                                        <p:cTn id="34" dur="50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9" fill="hold" grpId="1" nodeType="withEffect">
                                  <p:stCondLst>
                                    <p:cond delay="0"/>
                                  </p:stCondLst>
                                  <p:iterate type="lt">
                                    <p:tmPct val="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0" fill="hold"/>
                                        <p:tgtEl>
                                          <p:spTgt spid="11"/>
                                        </p:tgtEl>
                                        <p:attrNameLst>
                                          <p:attrName>ppt_x</p:attrName>
                                        </p:attrNameLst>
                                      </p:cBhvr>
                                      <p:tavLst>
                                        <p:tav tm="0">
                                          <p:val>
                                            <p:strVal val="0-#ppt_w/2"/>
                                          </p:val>
                                        </p:tav>
                                        <p:tav tm="100000">
                                          <p:val>
                                            <p:strVal val="#ppt_x"/>
                                          </p:val>
                                        </p:tav>
                                      </p:tavLst>
                                    </p:anim>
                                    <p:anim calcmode="lin" valueType="num">
                                      <p:cBhvr additive="base">
                                        <p:cTn id="38"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xit" presetSubtype="0" fill="hold" grpId="0" nodeType="clickEffect">
                                  <p:stCondLst>
                                    <p:cond delay="0"/>
                                  </p:stCondLst>
                                  <p:iterate type="lt">
                                    <p:tmPct val="0"/>
                                  </p:iterate>
                                  <p:childTnLst>
                                    <p:animEffect transition="out" filter="fade">
                                      <p:cBhvr>
                                        <p:cTn id="42" dur="1000"/>
                                        <p:tgtEl>
                                          <p:spTgt spid="2"/>
                                        </p:tgtEl>
                                      </p:cBhvr>
                                    </p:animEffect>
                                    <p:anim calcmode="lin" valueType="num">
                                      <p:cBhvr>
                                        <p:cTn id="43" dur="1000"/>
                                        <p:tgtEl>
                                          <p:spTgt spid="2"/>
                                        </p:tgtEl>
                                        <p:attrNameLst>
                                          <p:attrName>ppt_x</p:attrName>
                                        </p:attrNameLst>
                                      </p:cBhvr>
                                      <p:tavLst>
                                        <p:tav tm="0">
                                          <p:val>
                                            <p:strVal val="ppt_x"/>
                                          </p:val>
                                        </p:tav>
                                        <p:tav tm="100000">
                                          <p:val>
                                            <p:strVal val="ppt_x"/>
                                          </p:val>
                                        </p:tav>
                                      </p:tavLst>
                                    </p:anim>
                                    <p:anim calcmode="lin" valueType="num">
                                      <p:cBhvr>
                                        <p:cTn id="44" dur="1000"/>
                                        <p:tgtEl>
                                          <p:spTgt spid="2"/>
                                        </p:tgtEl>
                                        <p:attrNameLst>
                                          <p:attrName>ppt_y</p:attrName>
                                        </p:attrNameLst>
                                      </p:cBhvr>
                                      <p:tavLst>
                                        <p:tav tm="0">
                                          <p:val>
                                            <p:strVal val="ppt_y"/>
                                          </p:val>
                                        </p:tav>
                                        <p:tav tm="100000">
                                          <p:val>
                                            <p:strVal val="ppt_y-.1"/>
                                          </p:val>
                                        </p:tav>
                                      </p:tavLst>
                                    </p:anim>
                                    <p:set>
                                      <p:cBhvr>
                                        <p:cTn id="45" dur="1" fill="hold">
                                          <p:stCondLst>
                                            <p:cond delay="999"/>
                                          </p:stCondLst>
                                        </p:cTn>
                                        <p:tgtEl>
                                          <p:spTgt spid="2"/>
                                        </p:tgtEl>
                                        <p:attrNameLst>
                                          <p:attrName>style.visibility</p:attrName>
                                        </p:attrNameLst>
                                      </p:cBhvr>
                                      <p:to>
                                        <p:strVal val="hidden"/>
                                      </p:to>
                                    </p:set>
                                  </p:childTnLst>
                                </p:cTn>
                              </p:par>
                              <p:par>
                                <p:cTn id="46" presetID="47" presetClass="exit" presetSubtype="0" fill="hold" grpId="0" nodeType="withEffect">
                                  <p:stCondLst>
                                    <p:cond delay="0"/>
                                  </p:stCondLst>
                                  <p:iterate type="lt">
                                    <p:tmPct val="0"/>
                                  </p:iterate>
                                  <p:childTnLst>
                                    <p:animEffect transition="out" filter="fade">
                                      <p:cBhvr>
                                        <p:cTn id="47" dur="1000"/>
                                        <p:tgtEl>
                                          <p:spTgt spid="3"/>
                                        </p:tgtEl>
                                      </p:cBhvr>
                                    </p:animEffect>
                                    <p:anim calcmode="lin" valueType="num">
                                      <p:cBhvr>
                                        <p:cTn id="48" dur="1000"/>
                                        <p:tgtEl>
                                          <p:spTgt spid="3"/>
                                        </p:tgtEl>
                                        <p:attrNameLst>
                                          <p:attrName>ppt_x</p:attrName>
                                        </p:attrNameLst>
                                      </p:cBhvr>
                                      <p:tavLst>
                                        <p:tav tm="0">
                                          <p:val>
                                            <p:strVal val="ppt_x"/>
                                          </p:val>
                                        </p:tav>
                                        <p:tav tm="100000">
                                          <p:val>
                                            <p:strVal val="ppt_x"/>
                                          </p:val>
                                        </p:tav>
                                      </p:tavLst>
                                    </p:anim>
                                    <p:anim calcmode="lin" valueType="num">
                                      <p:cBhvr>
                                        <p:cTn id="49" dur="1000"/>
                                        <p:tgtEl>
                                          <p:spTgt spid="3"/>
                                        </p:tgtEl>
                                        <p:attrNameLst>
                                          <p:attrName>ppt_y</p:attrName>
                                        </p:attrNameLst>
                                      </p:cBhvr>
                                      <p:tavLst>
                                        <p:tav tm="0">
                                          <p:val>
                                            <p:strVal val="ppt_y"/>
                                          </p:val>
                                        </p:tav>
                                        <p:tav tm="100000">
                                          <p:val>
                                            <p:strVal val="ppt_y-.1"/>
                                          </p:val>
                                        </p:tav>
                                      </p:tavLst>
                                    </p:anim>
                                    <p:set>
                                      <p:cBhvr>
                                        <p:cTn id="50" dur="1" fill="hold">
                                          <p:stCondLst>
                                            <p:cond delay="999"/>
                                          </p:stCondLst>
                                        </p:cTn>
                                        <p:tgtEl>
                                          <p:spTgt spid="3"/>
                                        </p:tgtEl>
                                        <p:attrNameLst>
                                          <p:attrName>style.visibility</p:attrName>
                                        </p:attrNameLst>
                                      </p:cBhvr>
                                      <p:to>
                                        <p:strVal val="hidden"/>
                                      </p:to>
                                    </p:set>
                                  </p:childTnLst>
                                </p:cTn>
                              </p:par>
                              <p:par>
                                <p:cTn id="51" presetID="47" presetClass="exit" presetSubtype="0" fill="hold" grpId="0" nodeType="withEffect">
                                  <p:stCondLst>
                                    <p:cond delay="0"/>
                                  </p:stCondLst>
                                  <p:iterate type="lt">
                                    <p:tmPct val="0"/>
                                  </p:iterate>
                                  <p:childTnLst>
                                    <p:animEffect transition="out" filter="fade">
                                      <p:cBhvr>
                                        <p:cTn id="52" dur="1000"/>
                                        <p:tgtEl>
                                          <p:spTgt spid="4"/>
                                        </p:tgtEl>
                                      </p:cBhvr>
                                    </p:animEffect>
                                    <p:anim calcmode="lin" valueType="num">
                                      <p:cBhvr>
                                        <p:cTn id="53" dur="1000"/>
                                        <p:tgtEl>
                                          <p:spTgt spid="4"/>
                                        </p:tgtEl>
                                        <p:attrNameLst>
                                          <p:attrName>ppt_x</p:attrName>
                                        </p:attrNameLst>
                                      </p:cBhvr>
                                      <p:tavLst>
                                        <p:tav tm="0">
                                          <p:val>
                                            <p:strVal val="ppt_x"/>
                                          </p:val>
                                        </p:tav>
                                        <p:tav tm="100000">
                                          <p:val>
                                            <p:strVal val="ppt_x"/>
                                          </p:val>
                                        </p:tav>
                                      </p:tavLst>
                                    </p:anim>
                                    <p:anim calcmode="lin" valueType="num">
                                      <p:cBhvr>
                                        <p:cTn id="54" dur="1000"/>
                                        <p:tgtEl>
                                          <p:spTgt spid="4"/>
                                        </p:tgtEl>
                                        <p:attrNameLst>
                                          <p:attrName>ppt_y</p:attrName>
                                        </p:attrNameLst>
                                      </p:cBhvr>
                                      <p:tavLst>
                                        <p:tav tm="0">
                                          <p:val>
                                            <p:strVal val="ppt_y"/>
                                          </p:val>
                                        </p:tav>
                                        <p:tav tm="100000">
                                          <p:val>
                                            <p:strVal val="ppt_y-.1"/>
                                          </p:val>
                                        </p:tav>
                                      </p:tavLst>
                                    </p:anim>
                                    <p:set>
                                      <p:cBhvr>
                                        <p:cTn id="55" dur="1" fill="hold">
                                          <p:stCondLst>
                                            <p:cond delay="999"/>
                                          </p:stCondLst>
                                        </p:cTn>
                                        <p:tgtEl>
                                          <p:spTgt spid="4"/>
                                        </p:tgtEl>
                                        <p:attrNameLst>
                                          <p:attrName>style.visibility</p:attrName>
                                        </p:attrNameLst>
                                      </p:cBhvr>
                                      <p:to>
                                        <p:strVal val="hidden"/>
                                      </p:to>
                                    </p:set>
                                  </p:childTnLst>
                                </p:cTn>
                              </p:par>
                              <p:par>
                                <p:cTn id="56" presetID="47" presetClass="exit" presetSubtype="0" fill="hold" grpId="0" nodeType="withEffect">
                                  <p:stCondLst>
                                    <p:cond delay="0"/>
                                  </p:stCondLst>
                                  <p:iterate type="lt">
                                    <p:tmPct val="0"/>
                                  </p:iterate>
                                  <p:childTnLst>
                                    <p:animEffect transition="out" filter="fade">
                                      <p:cBhvr>
                                        <p:cTn id="57" dur="1000"/>
                                        <p:tgtEl>
                                          <p:spTgt spid="6"/>
                                        </p:tgtEl>
                                      </p:cBhvr>
                                    </p:animEffect>
                                    <p:anim calcmode="lin" valueType="num">
                                      <p:cBhvr>
                                        <p:cTn id="58" dur="1000"/>
                                        <p:tgtEl>
                                          <p:spTgt spid="6"/>
                                        </p:tgtEl>
                                        <p:attrNameLst>
                                          <p:attrName>ppt_x</p:attrName>
                                        </p:attrNameLst>
                                      </p:cBhvr>
                                      <p:tavLst>
                                        <p:tav tm="0">
                                          <p:val>
                                            <p:strVal val="ppt_x"/>
                                          </p:val>
                                        </p:tav>
                                        <p:tav tm="100000">
                                          <p:val>
                                            <p:strVal val="ppt_x"/>
                                          </p:val>
                                        </p:tav>
                                      </p:tavLst>
                                    </p:anim>
                                    <p:anim calcmode="lin" valueType="num">
                                      <p:cBhvr>
                                        <p:cTn id="59" dur="1000"/>
                                        <p:tgtEl>
                                          <p:spTgt spid="6"/>
                                        </p:tgtEl>
                                        <p:attrNameLst>
                                          <p:attrName>ppt_y</p:attrName>
                                        </p:attrNameLst>
                                      </p:cBhvr>
                                      <p:tavLst>
                                        <p:tav tm="0">
                                          <p:val>
                                            <p:strVal val="ppt_y"/>
                                          </p:val>
                                        </p:tav>
                                        <p:tav tm="100000">
                                          <p:val>
                                            <p:strVal val="ppt_y-.1"/>
                                          </p:val>
                                        </p:tav>
                                      </p:tavLst>
                                    </p:anim>
                                    <p:set>
                                      <p:cBhvr>
                                        <p:cTn id="60" dur="1" fill="hold">
                                          <p:stCondLst>
                                            <p:cond delay="999"/>
                                          </p:stCondLst>
                                        </p:cTn>
                                        <p:tgtEl>
                                          <p:spTgt spid="6"/>
                                        </p:tgtEl>
                                        <p:attrNameLst>
                                          <p:attrName>style.visibility</p:attrName>
                                        </p:attrNameLst>
                                      </p:cBhvr>
                                      <p:to>
                                        <p:strVal val="hidden"/>
                                      </p:to>
                                    </p:set>
                                  </p:childTnLst>
                                </p:cTn>
                              </p:par>
                              <p:par>
                                <p:cTn id="61" presetID="47" presetClass="exit" presetSubtype="0" fill="hold" nodeType="withEffect">
                                  <p:stCondLst>
                                    <p:cond delay="0"/>
                                  </p:stCondLst>
                                  <p:iterate type="lt">
                                    <p:tmPct val="0"/>
                                  </p:iterate>
                                  <p:childTnLst>
                                    <p:animEffect transition="out" filter="fade">
                                      <p:cBhvr>
                                        <p:cTn id="62" dur="1000"/>
                                        <p:tgtEl>
                                          <p:spTgt spid="7"/>
                                        </p:tgtEl>
                                      </p:cBhvr>
                                    </p:animEffect>
                                    <p:anim calcmode="lin" valueType="num">
                                      <p:cBhvr>
                                        <p:cTn id="63" dur="1000"/>
                                        <p:tgtEl>
                                          <p:spTgt spid="7"/>
                                        </p:tgtEl>
                                        <p:attrNameLst>
                                          <p:attrName>ppt_x</p:attrName>
                                        </p:attrNameLst>
                                      </p:cBhvr>
                                      <p:tavLst>
                                        <p:tav tm="0">
                                          <p:val>
                                            <p:strVal val="ppt_x"/>
                                          </p:val>
                                        </p:tav>
                                        <p:tav tm="100000">
                                          <p:val>
                                            <p:strVal val="ppt_x"/>
                                          </p:val>
                                        </p:tav>
                                      </p:tavLst>
                                    </p:anim>
                                    <p:anim calcmode="lin" valueType="num">
                                      <p:cBhvr>
                                        <p:cTn id="64" dur="1000"/>
                                        <p:tgtEl>
                                          <p:spTgt spid="7"/>
                                        </p:tgtEl>
                                        <p:attrNameLst>
                                          <p:attrName>ppt_y</p:attrName>
                                        </p:attrNameLst>
                                      </p:cBhvr>
                                      <p:tavLst>
                                        <p:tav tm="0">
                                          <p:val>
                                            <p:strVal val="ppt_y"/>
                                          </p:val>
                                        </p:tav>
                                        <p:tav tm="100000">
                                          <p:val>
                                            <p:strVal val="ppt_y-.1"/>
                                          </p:val>
                                        </p:tav>
                                      </p:tavLst>
                                    </p:anim>
                                    <p:set>
                                      <p:cBhvr>
                                        <p:cTn id="65" dur="1" fill="hold">
                                          <p:stCondLst>
                                            <p:cond delay="999"/>
                                          </p:stCondLst>
                                        </p:cTn>
                                        <p:tgtEl>
                                          <p:spTgt spid="7"/>
                                        </p:tgtEl>
                                        <p:attrNameLst>
                                          <p:attrName>style.visibility</p:attrName>
                                        </p:attrNameLst>
                                      </p:cBhvr>
                                      <p:to>
                                        <p:strVal val="hidden"/>
                                      </p:to>
                                    </p:set>
                                  </p:childTnLst>
                                </p:cTn>
                              </p:par>
                              <p:par>
                                <p:cTn id="66" presetID="47" presetClass="exit" presetSubtype="0" fill="hold" grpId="0" nodeType="withEffect">
                                  <p:stCondLst>
                                    <p:cond delay="0"/>
                                  </p:stCondLst>
                                  <p:iterate type="lt">
                                    <p:tmPct val="0"/>
                                  </p:iterate>
                                  <p:childTnLst>
                                    <p:animEffect transition="out" filter="fade">
                                      <p:cBhvr>
                                        <p:cTn id="67" dur="1000"/>
                                        <p:tgtEl>
                                          <p:spTgt spid="8"/>
                                        </p:tgtEl>
                                      </p:cBhvr>
                                    </p:animEffect>
                                    <p:anim calcmode="lin" valueType="num">
                                      <p:cBhvr>
                                        <p:cTn id="68" dur="1000"/>
                                        <p:tgtEl>
                                          <p:spTgt spid="8"/>
                                        </p:tgtEl>
                                        <p:attrNameLst>
                                          <p:attrName>ppt_x</p:attrName>
                                        </p:attrNameLst>
                                      </p:cBhvr>
                                      <p:tavLst>
                                        <p:tav tm="0">
                                          <p:val>
                                            <p:strVal val="ppt_x"/>
                                          </p:val>
                                        </p:tav>
                                        <p:tav tm="100000">
                                          <p:val>
                                            <p:strVal val="ppt_x"/>
                                          </p:val>
                                        </p:tav>
                                      </p:tavLst>
                                    </p:anim>
                                    <p:anim calcmode="lin" valueType="num">
                                      <p:cBhvr>
                                        <p:cTn id="69" dur="1000"/>
                                        <p:tgtEl>
                                          <p:spTgt spid="8"/>
                                        </p:tgtEl>
                                        <p:attrNameLst>
                                          <p:attrName>ppt_y</p:attrName>
                                        </p:attrNameLst>
                                      </p:cBhvr>
                                      <p:tavLst>
                                        <p:tav tm="0">
                                          <p:val>
                                            <p:strVal val="ppt_y"/>
                                          </p:val>
                                        </p:tav>
                                        <p:tav tm="100000">
                                          <p:val>
                                            <p:strVal val="ppt_y-.1"/>
                                          </p:val>
                                        </p:tav>
                                      </p:tavLst>
                                    </p:anim>
                                    <p:set>
                                      <p:cBhvr>
                                        <p:cTn id="70" dur="1" fill="hold">
                                          <p:stCondLst>
                                            <p:cond delay="999"/>
                                          </p:stCondLst>
                                        </p:cTn>
                                        <p:tgtEl>
                                          <p:spTgt spid="8"/>
                                        </p:tgtEl>
                                        <p:attrNameLst>
                                          <p:attrName>style.visibility</p:attrName>
                                        </p:attrNameLst>
                                      </p:cBhvr>
                                      <p:to>
                                        <p:strVal val="hidden"/>
                                      </p:to>
                                    </p:set>
                                  </p:childTnLst>
                                </p:cTn>
                              </p:par>
                              <p:par>
                                <p:cTn id="71" presetID="47" presetClass="exit" presetSubtype="0" fill="hold" grpId="0" nodeType="withEffect">
                                  <p:stCondLst>
                                    <p:cond delay="0"/>
                                  </p:stCondLst>
                                  <p:iterate type="lt">
                                    <p:tmPct val="0"/>
                                  </p:iterate>
                                  <p:childTnLst>
                                    <p:animEffect transition="out" filter="fade">
                                      <p:cBhvr>
                                        <p:cTn id="72" dur="1000"/>
                                        <p:tgtEl>
                                          <p:spTgt spid="11"/>
                                        </p:tgtEl>
                                      </p:cBhvr>
                                    </p:animEffect>
                                    <p:anim calcmode="lin" valueType="num">
                                      <p:cBhvr>
                                        <p:cTn id="73" dur="1000"/>
                                        <p:tgtEl>
                                          <p:spTgt spid="11"/>
                                        </p:tgtEl>
                                        <p:attrNameLst>
                                          <p:attrName>ppt_x</p:attrName>
                                        </p:attrNameLst>
                                      </p:cBhvr>
                                      <p:tavLst>
                                        <p:tav tm="0">
                                          <p:val>
                                            <p:strVal val="ppt_x"/>
                                          </p:val>
                                        </p:tav>
                                        <p:tav tm="100000">
                                          <p:val>
                                            <p:strVal val="ppt_x"/>
                                          </p:val>
                                        </p:tav>
                                      </p:tavLst>
                                    </p:anim>
                                    <p:anim calcmode="lin" valueType="num">
                                      <p:cBhvr>
                                        <p:cTn id="74" dur="1000"/>
                                        <p:tgtEl>
                                          <p:spTgt spid="11"/>
                                        </p:tgtEl>
                                        <p:attrNameLst>
                                          <p:attrName>ppt_y</p:attrName>
                                        </p:attrNameLst>
                                      </p:cBhvr>
                                      <p:tavLst>
                                        <p:tav tm="0">
                                          <p:val>
                                            <p:strVal val="ppt_y"/>
                                          </p:val>
                                        </p:tav>
                                        <p:tav tm="100000">
                                          <p:val>
                                            <p:strVal val="ppt_y-.1"/>
                                          </p:val>
                                        </p:tav>
                                      </p:tavLst>
                                    </p:anim>
                                    <p:set>
                                      <p:cBhvr>
                                        <p:cTn id="75" dur="1" fill="hold">
                                          <p:stCondLst>
                                            <p:cond delay="999"/>
                                          </p:stCondLst>
                                        </p:cTn>
                                        <p:tgtEl>
                                          <p:spTgt spid="11"/>
                                        </p:tgtEl>
                                        <p:attrNameLst>
                                          <p:attrName>style.visibility</p:attrName>
                                        </p:attrNameLst>
                                      </p:cBhvr>
                                      <p:to>
                                        <p:strVal val="hidden"/>
                                      </p:to>
                                    </p:set>
                                  </p:childTnLst>
                                </p:cTn>
                              </p:par>
                              <p:par>
                                <p:cTn id="76" presetID="47" presetClass="exit" presetSubtype="0" fill="hold" grpId="0" nodeType="withEffect">
                                  <p:stCondLst>
                                    <p:cond delay="0"/>
                                  </p:stCondLst>
                                  <p:iterate type="lt">
                                    <p:tmPct val="0"/>
                                  </p:iterate>
                                  <p:childTnLst>
                                    <p:animEffect transition="out" filter="fade">
                                      <p:cBhvr>
                                        <p:cTn id="77" dur="5000"/>
                                        <p:tgtEl>
                                          <p:spTgt spid="9"/>
                                        </p:tgtEl>
                                      </p:cBhvr>
                                    </p:animEffect>
                                    <p:anim calcmode="lin" valueType="num">
                                      <p:cBhvr>
                                        <p:cTn id="78" dur="5000"/>
                                        <p:tgtEl>
                                          <p:spTgt spid="9"/>
                                        </p:tgtEl>
                                        <p:attrNameLst>
                                          <p:attrName>ppt_x</p:attrName>
                                        </p:attrNameLst>
                                      </p:cBhvr>
                                      <p:tavLst>
                                        <p:tav tm="0">
                                          <p:val>
                                            <p:strVal val="ppt_x"/>
                                          </p:val>
                                        </p:tav>
                                        <p:tav tm="100000">
                                          <p:val>
                                            <p:strVal val="ppt_x"/>
                                          </p:val>
                                        </p:tav>
                                      </p:tavLst>
                                    </p:anim>
                                    <p:anim calcmode="lin" valueType="num">
                                      <p:cBhvr>
                                        <p:cTn id="79" dur="5000"/>
                                        <p:tgtEl>
                                          <p:spTgt spid="9"/>
                                        </p:tgtEl>
                                        <p:attrNameLst>
                                          <p:attrName>ppt_y</p:attrName>
                                        </p:attrNameLst>
                                      </p:cBhvr>
                                      <p:tavLst>
                                        <p:tav tm="0">
                                          <p:val>
                                            <p:strVal val="ppt_y"/>
                                          </p:val>
                                        </p:tav>
                                        <p:tav tm="100000">
                                          <p:val>
                                            <p:strVal val="ppt_y-.1"/>
                                          </p:val>
                                        </p:tav>
                                      </p:tavLst>
                                    </p:anim>
                                    <p:set>
                                      <p:cBhvr>
                                        <p:cTn id="80" dur="1" fill="hold">
                                          <p:stCondLst>
                                            <p:cond delay="4999"/>
                                          </p:stCondLst>
                                        </p:cTn>
                                        <p:tgtEl>
                                          <p:spTgt spid="9"/>
                                        </p:tgtEl>
                                        <p:attrNameLst>
                                          <p:attrName>style.visibility</p:attrName>
                                        </p:attrNameLst>
                                      </p:cBhvr>
                                      <p:to>
                                        <p:strVal val="hidden"/>
                                      </p:to>
                                    </p:set>
                                  </p:childTnLst>
                                </p:cTn>
                              </p:par>
                              <p:par>
                                <p:cTn id="81" presetID="47" presetClass="exit" presetSubtype="0" fill="hold" nodeType="withEffect">
                                  <p:stCondLst>
                                    <p:cond delay="0"/>
                                  </p:stCondLst>
                                  <p:iterate type="lt">
                                    <p:tmPct val="0"/>
                                  </p:iterate>
                                  <p:childTnLst>
                                    <p:animEffect transition="out" filter="fade">
                                      <p:cBhvr>
                                        <p:cTn id="82" dur="1000"/>
                                        <p:tgtEl>
                                          <p:spTgt spid="14"/>
                                        </p:tgtEl>
                                      </p:cBhvr>
                                    </p:animEffect>
                                    <p:anim calcmode="lin" valueType="num">
                                      <p:cBhvr>
                                        <p:cTn id="83" dur="1000"/>
                                        <p:tgtEl>
                                          <p:spTgt spid="14"/>
                                        </p:tgtEl>
                                        <p:attrNameLst>
                                          <p:attrName>ppt_x</p:attrName>
                                        </p:attrNameLst>
                                      </p:cBhvr>
                                      <p:tavLst>
                                        <p:tav tm="0">
                                          <p:val>
                                            <p:strVal val="ppt_x"/>
                                          </p:val>
                                        </p:tav>
                                        <p:tav tm="100000">
                                          <p:val>
                                            <p:strVal val="ppt_x"/>
                                          </p:val>
                                        </p:tav>
                                      </p:tavLst>
                                    </p:anim>
                                    <p:anim calcmode="lin" valueType="num">
                                      <p:cBhvr>
                                        <p:cTn id="84" dur="1000"/>
                                        <p:tgtEl>
                                          <p:spTgt spid="14"/>
                                        </p:tgtEl>
                                        <p:attrNameLst>
                                          <p:attrName>ppt_y</p:attrName>
                                        </p:attrNameLst>
                                      </p:cBhvr>
                                      <p:tavLst>
                                        <p:tav tm="0">
                                          <p:val>
                                            <p:strVal val="ppt_y"/>
                                          </p:val>
                                        </p:tav>
                                        <p:tav tm="100000">
                                          <p:val>
                                            <p:strVal val="ppt_y-.1"/>
                                          </p:val>
                                        </p:tav>
                                      </p:tavLst>
                                    </p:anim>
                                    <p:set>
                                      <p:cBhvr>
                                        <p:cTn id="85"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2823" y="1757078"/>
            <a:ext cx="6922243" cy="2485623"/>
          </a:xfrm>
          <a:prstGeom prst="rect">
            <a:avLst/>
          </a:prstGeom>
          <a:noFill/>
        </p:spPr>
        <p:txBody>
          <a:bodyPr wrap="square" rtlCol="0">
            <a:prstTxWarp prst="textChevronInverted">
              <a:avLst/>
            </a:prstTxWarp>
            <a:spAutoFit/>
          </a:bodyPr>
          <a:lstStyle/>
          <a:p>
            <a:r>
              <a:rPr lang="bn-BD" sz="3600" dirty="0" smtClean="0"/>
              <a:t>  </a:t>
            </a:r>
            <a:r>
              <a:rPr lang="bn-BD" sz="3600" dirty="0"/>
              <a:t>হলুদ ফুলে ভরা। ওরা উপরে তাকায়। সেখানে নীল  আকাশ। পুব আকাশে সকালে সূর্য ওঠে। </a:t>
            </a:r>
            <a:r>
              <a:rPr lang="bn-BD" sz="3600" dirty="0" smtClean="0"/>
              <a:t> </a:t>
            </a:r>
            <a:endParaRPr lang="bn-BD" sz="3600" dirty="0"/>
          </a:p>
        </p:txBody>
      </p:sp>
      <p:sp>
        <p:nvSpPr>
          <p:cNvPr id="3" name="Date Placeholder 2"/>
          <p:cNvSpPr>
            <a:spLocks noGrp="1"/>
          </p:cNvSpPr>
          <p:nvPr>
            <p:ph type="dt" sz="half" idx="10"/>
          </p:nvPr>
        </p:nvSpPr>
        <p:spPr/>
        <p:txBody>
          <a:bodyPr/>
          <a:lstStyle/>
          <a:p>
            <a:fld id="{32363713-260F-44A4-8D3F-27101C1CC081}" type="datetime1">
              <a:rPr lang="en-US" smtClean="0"/>
              <a:t>7/3/2020</a:t>
            </a:fld>
            <a:endParaRPr lang="en-US"/>
          </a:p>
        </p:txBody>
      </p:sp>
      <p:sp>
        <p:nvSpPr>
          <p:cNvPr id="4" name="Footer Placeholder 3"/>
          <p:cNvSpPr>
            <a:spLocks noGrp="1"/>
          </p:cNvSpPr>
          <p:nvPr>
            <p:ph type="ftr" sz="quarter" idx="11"/>
          </p:nvPr>
        </p:nvSpPr>
        <p:spPr/>
        <p:txBody>
          <a:bodyPr/>
          <a:lstStyle/>
          <a:p>
            <a:r>
              <a:rPr lang="en-US" smtClean="0"/>
              <a:t>dphofmrabiul@Gmail.COM</a:t>
            </a:r>
            <a:endParaRPr lang="en-US" dirty="0"/>
          </a:p>
        </p:txBody>
      </p:sp>
      <p:sp>
        <p:nvSpPr>
          <p:cNvPr id="5" name="Slide Number Placeholder 4"/>
          <p:cNvSpPr>
            <a:spLocks noGrp="1"/>
          </p:cNvSpPr>
          <p:nvPr>
            <p:ph type="sldNum" sz="quarter" idx="12"/>
          </p:nvPr>
        </p:nvSpPr>
        <p:spPr/>
        <p:txBody>
          <a:bodyPr/>
          <a:lstStyle/>
          <a:p>
            <a:fld id="{E2447533-5A7C-4DDA-B202-3D61A3A2C600}" type="slidenum">
              <a:rPr lang="en-US" smtClean="0"/>
              <a:t>8</a:t>
            </a:fld>
            <a:endParaRPr lang="en-US"/>
          </a:p>
        </p:txBody>
      </p:sp>
      <p:sp>
        <p:nvSpPr>
          <p:cNvPr id="6" name="TextBox 5"/>
          <p:cNvSpPr txBox="1"/>
          <p:nvPr/>
        </p:nvSpPr>
        <p:spPr>
          <a:xfrm>
            <a:off x="5447602" y="79241"/>
            <a:ext cx="3162998" cy="1015663"/>
          </a:xfrm>
          <a:prstGeom prst="rect">
            <a:avLst/>
          </a:prstGeom>
          <a:noFill/>
        </p:spPr>
        <p:txBody>
          <a:bodyPr wrap="square" rtlCol="0">
            <a:spAutoFit/>
          </a:bodyPr>
          <a:lstStyle/>
          <a:p>
            <a:r>
              <a:rPr lang="bn-BD" sz="6000" dirty="0" smtClean="0"/>
              <a:t>আদর্শ পাঠ</a:t>
            </a:r>
            <a:endParaRPr lang="en-US" sz="6000" dirty="0"/>
          </a:p>
        </p:txBody>
      </p:sp>
      <p:pic>
        <p:nvPicPr>
          <p:cNvPr id="7" name="Picture 2" descr="C:\Users\DOEL\AppData\Desktop\Collection @picture\IMG_20161125_174208_133 - Copy - Cop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556" y="961893"/>
            <a:ext cx="1233089" cy="11037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274943" y="346758"/>
            <a:ext cx="1641231" cy="369332"/>
          </a:xfrm>
          <a:prstGeom prst="rect">
            <a:avLst/>
          </a:prstGeom>
          <a:noFill/>
        </p:spPr>
        <p:txBody>
          <a:bodyPr wrap="square" rtlCol="0">
            <a:spAutoFit/>
          </a:bodyPr>
          <a:lstStyle/>
          <a:p>
            <a:r>
              <a:rPr lang="bn-BD" dirty="0" smtClean="0"/>
              <a:t>সময়ঃ  ০৪ মিনিট</a:t>
            </a:r>
            <a:endParaRPr lang="en-US" dirty="0"/>
          </a:p>
        </p:txBody>
      </p:sp>
      <p:grpSp>
        <p:nvGrpSpPr>
          <p:cNvPr id="20" name="Group 19"/>
          <p:cNvGrpSpPr/>
          <p:nvPr/>
        </p:nvGrpSpPr>
        <p:grpSpPr>
          <a:xfrm>
            <a:off x="8113944" y="4094650"/>
            <a:ext cx="2774450" cy="2444262"/>
            <a:chOff x="3588744" y="299677"/>
            <a:chExt cx="3232791" cy="2540864"/>
          </a:xfrm>
          <a:blipFill>
            <a:blip r:embed="rId4"/>
            <a:stretch>
              <a:fillRect/>
            </a:stretch>
          </a:blipFill>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744" y="299677"/>
              <a:ext cx="3232791" cy="2469493"/>
            </a:xfrm>
            <a:prstGeom prst="can">
              <a:avLst/>
            </a:prstGeom>
            <a:grpFill/>
            <a:ln>
              <a:noFill/>
            </a:ln>
            <a:effectLst>
              <a:softEdge rad="112500"/>
            </a:effectLst>
          </p:spPr>
        </p:pic>
        <p:sp>
          <p:nvSpPr>
            <p:cNvPr id="22" name="Rectangle 21"/>
            <p:cNvSpPr/>
            <p:nvPr/>
          </p:nvSpPr>
          <p:spPr>
            <a:xfrm>
              <a:off x="3685494" y="1966116"/>
              <a:ext cx="3039291" cy="874425"/>
            </a:xfrm>
            <a:prstGeom prst="can">
              <a:avLst/>
            </a:prstGeom>
            <a:grpFill/>
          </p:spPr>
          <p:txBody>
            <a:bodyPr wrap="none">
              <a:prstTxWarp prst="textChevron">
                <a:avLst/>
              </a:prstTxWarp>
              <a:spAutoFit/>
            </a:bodyPr>
            <a:lstStyle/>
            <a:p>
              <a:r>
                <a:rPr lang="bn-BD" sz="3600" dirty="0">
                  <a:solidFill>
                    <a:schemeClr val="bg1"/>
                  </a:solidFill>
                  <a:cs typeface="Nikosh" panose="02000000000000000000" pitchFamily="2" charset="0"/>
                </a:rPr>
                <a:t>ক্লিক</a:t>
              </a:r>
              <a:r>
                <a:rPr lang="bn-BD" sz="3600" dirty="0">
                  <a:solidFill>
                    <a:schemeClr val="bg1"/>
                  </a:solidFill>
                </a:rPr>
                <a:t> করুন</a:t>
              </a:r>
              <a:endParaRPr lang="en-US" sz="3600" dirty="0">
                <a:solidFill>
                  <a:schemeClr val="bg1"/>
                </a:solidFill>
              </a:endParaRPr>
            </a:p>
          </p:txBody>
        </p:sp>
      </p:grpSp>
      <p:grpSp>
        <p:nvGrpSpPr>
          <p:cNvPr id="9" name="Group 8"/>
          <p:cNvGrpSpPr/>
          <p:nvPr/>
        </p:nvGrpSpPr>
        <p:grpSpPr>
          <a:xfrm>
            <a:off x="508420" y="1266845"/>
            <a:ext cx="3949429" cy="2975856"/>
            <a:chOff x="466928" y="1926077"/>
            <a:chExt cx="3949429" cy="2975856"/>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928" y="1926077"/>
              <a:ext cx="3949429" cy="2975856"/>
            </a:xfrm>
            <a:prstGeom prst="rect">
              <a:avLst/>
            </a:prstGeom>
            <a:ln>
              <a:no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73436" y="4049590"/>
              <a:ext cx="1572879" cy="386223"/>
            </a:xfrm>
            <a:prstGeom prst="rect">
              <a:avLst/>
            </a:prstGeom>
            <a:ln>
              <a:noFill/>
            </a:ln>
          </p:spPr>
        </p:pic>
      </p:grpSp>
    </p:spTree>
    <p:extLst>
      <p:ext uri="{BB962C8B-B14F-4D97-AF65-F5344CB8AC3E}">
        <p14:creationId xmlns:p14="http://schemas.microsoft.com/office/powerpoint/2010/main" val="40567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0"/>
                                        <p:tgtEl>
                                          <p:spTgt spid="9"/>
                                        </p:tgtEl>
                                      </p:cBhvr>
                                    </p:animEffect>
                                    <p:anim calcmode="lin" valueType="num">
                                      <p:cBhvr>
                                        <p:cTn id="8" dur="5000" fill="hold"/>
                                        <p:tgtEl>
                                          <p:spTgt spid="9"/>
                                        </p:tgtEl>
                                        <p:attrNameLst>
                                          <p:attrName>ppt_x</p:attrName>
                                        </p:attrNameLst>
                                      </p:cBhvr>
                                      <p:tavLst>
                                        <p:tav tm="0">
                                          <p:val>
                                            <p:strVal val="#ppt_x"/>
                                          </p:val>
                                        </p:tav>
                                        <p:tav tm="100000">
                                          <p:val>
                                            <p:strVal val="#ppt_x"/>
                                          </p:val>
                                        </p:tav>
                                      </p:tavLst>
                                    </p:anim>
                                    <p:anim calcmode="lin" valueType="num">
                                      <p:cBhvr>
                                        <p:cTn id="9"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5000"/>
                                        <p:tgtEl>
                                          <p:spTgt spid="3"/>
                                        </p:tgtEl>
                                      </p:cBhvr>
                                    </p:animEffect>
                                    <p:anim calcmode="lin" valueType="num">
                                      <p:cBhvr>
                                        <p:cTn id="15" dur="5000" fill="hold"/>
                                        <p:tgtEl>
                                          <p:spTgt spid="3"/>
                                        </p:tgtEl>
                                        <p:attrNameLst>
                                          <p:attrName>ppt_x</p:attrName>
                                        </p:attrNameLst>
                                      </p:cBhvr>
                                      <p:tavLst>
                                        <p:tav tm="0">
                                          <p:val>
                                            <p:strVal val="#ppt_x"/>
                                          </p:val>
                                        </p:tav>
                                        <p:tav tm="100000">
                                          <p:val>
                                            <p:strVal val="#ppt_x"/>
                                          </p:val>
                                        </p:tav>
                                      </p:tavLst>
                                    </p:anim>
                                    <p:anim calcmode="lin" valueType="num">
                                      <p:cBhvr>
                                        <p:cTn id="16" dur="5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iterate type="lt">
                                    <p:tmPct val="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5000"/>
                                        <p:tgtEl>
                                          <p:spTgt spid="4"/>
                                        </p:tgtEl>
                                      </p:cBhvr>
                                    </p:animEffect>
                                    <p:anim calcmode="lin" valueType="num">
                                      <p:cBhvr>
                                        <p:cTn id="20" dur="5000" fill="hold"/>
                                        <p:tgtEl>
                                          <p:spTgt spid="4"/>
                                        </p:tgtEl>
                                        <p:attrNameLst>
                                          <p:attrName>ppt_x</p:attrName>
                                        </p:attrNameLst>
                                      </p:cBhvr>
                                      <p:tavLst>
                                        <p:tav tm="0">
                                          <p:val>
                                            <p:strVal val="#ppt_x"/>
                                          </p:val>
                                        </p:tav>
                                        <p:tav tm="100000">
                                          <p:val>
                                            <p:strVal val="#ppt_x"/>
                                          </p:val>
                                        </p:tav>
                                      </p:tavLst>
                                    </p:anim>
                                    <p:anim calcmode="lin" valueType="num">
                                      <p:cBhvr>
                                        <p:cTn id="21" dur="5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iterate type="lt">
                                    <p:tmPct val="0"/>
                                  </p:iterate>
                                  <p:childTnLst>
                                    <p:set>
                                      <p:cBhvr>
                                        <p:cTn id="23" dur="1" fill="hold">
                                          <p:stCondLst>
                                            <p:cond delay="0"/>
                                          </p:stCondLst>
                                        </p:cTn>
                                        <p:tgtEl>
                                          <p:spTgt spid="5"/>
                                        </p:tgtEl>
                                        <p:attrNameLst>
                                          <p:attrName>style.visibility</p:attrName>
                                        </p:attrNameLst>
                                      </p:cBhvr>
                                      <p:to>
                                        <p:strVal val="visible"/>
                                      </p:to>
                                    </p:set>
                                    <p:animEffect transition="in" filter="fade">
                                      <p:cBhvr>
                                        <p:cTn id="24" dur="5000"/>
                                        <p:tgtEl>
                                          <p:spTgt spid="5"/>
                                        </p:tgtEl>
                                      </p:cBhvr>
                                    </p:animEffect>
                                    <p:anim calcmode="lin" valueType="num">
                                      <p:cBhvr>
                                        <p:cTn id="25" dur="5000" fill="hold"/>
                                        <p:tgtEl>
                                          <p:spTgt spid="5"/>
                                        </p:tgtEl>
                                        <p:attrNameLst>
                                          <p:attrName>ppt_x</p:attrName>
                                        </p:attrNameLst>
                                      </p:cBhvr>
                                      <p:tavLst>
                                        <p:tav tm="0">
                                          <p:val>
                                            <p:strVal val="#ppt_x"/>
                                          </p:val>
                                        </p:tav>
                                        <p:tav tm="100000">
                                          <p:val>
                                            <p:strVal val="#ppt_x"/>
                                          </p:val>
                                        </p:tav>
                                      </p:tavLst>
                                    </p:anim>
                                    <p:anim calcmode="lin" valueType="num">
                                      <p:cBhvr>
                                        <p:cTn id="26" dur="5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iterate type="lt">
                                    <p:tmPct val="0"/>
                                  </p:iterate>
                                  <p:childTnLst>
                                    <p:set>
                                      <p:cBhvr>
                                        <p:cTn id="28" dur="1" fill="hold">
                                          <p:stCondLst>
                                            <p:cond delay="0"/>
                                          </p:stCondLst>
                                        </p:cTn>
                                        <p:tgtEl>
                                          <p:spTgt spid="6"/>
                                        </p:tgtEl>
                                        <p:attrNameLst>
                                          <p:attrName>style.visibility</p:attrName>
                                        </p:attrNameLst>
                                      </p:cBhvr>
                                      <p:to>
                                        <p:strVal val="visible"/>
                                      </p:to>
                                    </p:set>
                                    <p:animEffect transition="in" filter="fade">
                                      <p:cBhvr>
                                        <p:cTn id="29" dur="5000"/>
                                        <p:tgtEl>
                                          <p:spTgt spid="6"/>
                                        </p:tgtEl>
                                      </p:cBhvr>
                                    </p:animEffect>
                                    <p:anim calcmode="lin" valueType="num">
                                      <p:cBhvr>
                                        <p:cTn id="30" dur="5000" fill="hold"/>
                                        <p:tgtEl>
                                          <p:spTgt spid="6"/>
                                        </p:tgtEl>
                                        <p:attrNameLst>
                                          <p:attrName>ppt_x</p:attrName>
                                        </p:attrNameLst>
                                      </p:cBhvr>
                                      <p:tavLst>
                                        <p:tav tm="0">
                                          <p:val>
                                            <p:strVal val="#ppt_x"/>
                                          </p:val>
                                        </p:tav>
                                        <p:tav tm="100000">
                                          <p:val>
                                            <p:strVal val="#ppt_x"/>
                                          </p:val>
                                        </p:tav>
                                      </p:tavLst>
                                    </p:anim>
                                    <p:anim calcmode="lin" valueType="num">
                                      <p:cBhvr>
                                        <p:cTn id="31" dur="5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iterate type="lt">
                                    <p:tmPct val="0"/>
                                  </p:iterate>
                                  <p:childTnLst>
                                    <p:set>
                                      <p:cBhvr>
                                        <p:cTn id="33" dur="1" fill="hold">
                                          <p:stCondLst>
                                            <p:cond delay="0"/>
                                          </p:stCondLst>
                                        </p:cTn>
                                        <p:tgtEl>
                                          <p:spTgt spid="7"/>
                                        </p:tgtEl>
                                        <p:attrNameLst>
                                          <p:attrName>style.visibility</p:attrName>
                                        </p:attrNameLst>
                                      </p:cBhvr>
                                      <p:to>
                                        <p:strVal val="visible"/>
                                      </p:to>
                                    </p:set>
                                    <p:animEffect transition="in" filter="fade">
                                      <p:cBhvr>
                                        <p:cTn id="34" dur="5000"/>
                                        <p:tgtEl>
                                          <p:spTgt spid="7"/>
                                        </p:tgtEl>
                                      </p:cBhvr>
                                    </p:animEffect>
                                    <p:anim calcmode="lin" valueType="num">
                                      <p:cBhvr>
                                        <p:cTn id="35" dur="5000" fill="hold"/>
                                        <p:tgtEl>
                                          <p:spTgt spid="7"/>
                                        </p:tgtEl>
                                        <p:attrNameLst>
                                          <p:attrName>ppt_x</p:attrName>
                                        </p:attrNameLst>
                                      </p:cBhvr>
                                      <p:tavLst>
                                        <p:tav tm="0">
                                          <p:val>
                                            <p:strVal val="#ppt_x"/>
                                          </p:val>
                                        </p:tav>
                                        <p:tav tm="100000">
                                          <p:val>
                                            <p:strVal val="#ppt_x"/>
                                          </p:val>
                                        </p:tav>
                                      </p:tavLst>
                                    </p:anim>
                                    <p:anim calcmode="lin" valueType="num">
                                      <p:cBhvr>
                                        <p:cTn id="36" dur="50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iterate type="lt">
                                    <p:tmPct val="0"/>
                                  </p:iterate>
                                  <p:childTnLst>
                                    <p:set>
                                      <p:cBhvr>
                                        <p:cTn id="38" dur="1" fill="hold">
                                          <p:stCondLst>
                                            <p:cond delay="0"/>
                                          </p:stCondLst>
                                        </p:cTn>
                                        <p:tgtEl>
                                          <p:spTgt spid="13"/>
                                        </p:tgtEl>
                                        <p:attrNameLst>
                                          <p:attrName>style.visibility</p:attrName>
                                        </p:attrNameLst>
                                      </p:cBhvr>
                                      <p:to>
                                        <p:strVal val="visible"/>
                                      </p:to>
                                    </p:set>
                                    <p:animEffect transition="in" filter="fade">
                                      <p:cBhvr>
                                        <p:cTn id="39" dur="5000"/>
                                        <p:tgtEl>
                                          <p:spTgt spid="13"/>
                                        </p:tgtEl>
                                      </p:cBhvr>
                                    </p:animEffect>
                                    <p:anim calcmode="lin" valueType="num">
                                      <p:cBhvr>
                                        <p:cTn id="40" dur="5000" fill="hold"/>
                                        <p:tgtEl>
                                          <p:spTgt spid="13"/>
                                        </p:tgtEl>
                                        <p:attrNameLst>
                                          <p:attrName>ppt_x</p:attrName>
                                        </p:attrNameLst>
                                      </p:cBhvr>
                                      <p:tavLst>
                                        <p:tav tm="0">
                                          <p:val>
                                            <p:strVal val="#ppt_x"/>
                                          </p:val>
                                        </p:tav>
                                        <p:tav tm="100000">
                                          <p:val>
                                            <p:strVal val="#ppt_x"/>
                                          </p:val>
                                        </p:tav>
                                      </p:tavLst>
                                    </p:anim>
                                    <p:anim calcmode="lin" valueType="num">
                                      <p:cBhvr>
                                        <p:cTn id="41" dur="5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iterate type="lt">
                                    <p:tmPct val="0"/>
                                  </p:iterate>
                                  <p:childTnLst>
                                    <p:set>
                                      <p:cBhvr>
                                        <p:cTn id="45" dur="1" fill="hold">
                                          <p:stCondLst>
                                            <p:cond delay="0"/>
                                          </p:stCondLst>
                                        </p:cTn>
                                        <p:tgtEl>
                                          <p:spTgt spid="2"/>
                                        </p:tgtEl>
                                        <p:attrNameLst>
                                          <p:attrName>style.visibility</p:attrName>
                                        </p:attrNameLst>
                                      </p:cBhvr>
                                      <p:to>
                                        <p:strVal val="visible"/>
                                      </p:to>
                                    </p:set>
                                    <p:animEffect transition="in" filter="fade">
                                      <p:cBhvr>
                                        <p:cTn id="46" dur="5000"/>
                                        <p:tgtEl>
                                          <p:spTgt spid="2"/>
                                        </p:tgtEl>
                                      </p:cBhvr>
                                    </p:animEffect>
                                    <p:anim calcmode="lin" valueType="num">
                                      <p:cBhvr>
                                        <p:cTn id="47" dur="5000" fill="hold"/>
                                        <p:tgtEl>
                                          <p:spTgt spid="2"/>
                                        </p:tgtEl>
                                        <p:attrNameLst>
                                          <p:attrName>ppt_x</p:attrName>
                                        </p:attrNameLst>
                                      </p:cBhvr>
                                      <p:tavLst>
                                        <p:tav tm="0">
                                          <p:val>
                                            <p:strVal val="#ppt_x"/>
                                          </p:val>
                                        </p:tav>
                                        <p:tav tm="100000">
                                          <p:val>
                                            <p:strVal val="#ppt_x"/>
                                          </p:val>
                                        </p:tav>
                                      </p:tavLst>
                                    </p:anim>
                                    <p:anim calcmode="lin" valueType="num">
                                      <p:cBhvr>
                                        <p:cTn id="48" dur="5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xit" presetSubtype="20" fill="hold" grpId="1" nodeType="clickEffect">
                                  <p:stCondLst>
                                    <p:cond delay="0"/>
                                  </p:stCondLst>
                                  <p:iterate type="lt">
                                    <p:tmPct val="0"/>
                                  </p:iterate>
                                  <p:childTnLst>
                                    <p:anim calcmode="lin" valueType="num">
                                      <p:cBhvr>
                                        <p:cTn id="52" dur="5000"/>
                                        <p:tgtEl>
                                          <p:spTgt spid="3"/>
                                        </p:tgtEl>
                                        <p:attrNameLst>
                                          <p:attrName>ppt_w</p:attrName>
                                        </p:attrNameLst>
                                      </p:cBhvr>
                                      <p:tavLst>
                                        <p:tav tm="0">
                                          <p:val>
                                            <p:strVal val="ppt_w"/>
                                          </p:val>
                                        </p:tav>
                                        <p:tav tm="100000">
                                          <p:val>
                                            <p:strVal val="(6*min(max(ppt_w*ppt_h,.3),1)-7.4)/-.7*ppt_w"/>
                                          </p:val>
                                        </p:tav>
                                      </p:tavLst>
                                    </p:anim>
                                    <p:anim calcmode="lin" valueType="num">
                                      <p:cBhvr>
                                        <p:cTn id="53" dur="5000"/>
                                        <p:tgtEl>
                                          <p:spTgt spid="3"/>
                                        </p:tgtEl>
                                        <p:attrNameLst>
                                          <p:attrName>ppt_h</p:attrName>
                                        </p:attrNameLst>
                                      </p:cBhvr>
                                      <p:tavLst>
                                        <p:tav tm="0">
                                          <p:val>
                                            <p:strVal val="ppt_h"/>
                                          </p:val>
                                        </p:tav>
                                        <p:tav tm="100000">
                                          <p:val>
                                            <p:strVal val="(6*min(max(ppt_w*ppt_h,.3),1)-7.4)/-.7*ppt_h"/>
                                          </p:val>
                                        </p:tav>
                                      </p:tavLst>
                                    </p:anim>
                                    <p:anim calcmode="lin" valueType="num">
                                      <p:cBhvr>
                                        <p:cTn id="54" dur="5000"/>
                                        <p:tgtEl>
                                          <p:spTgt spid="3"/>
                                        </p:tgtEl>
                                        <p:attrNameLst>
                                          <p:attrName>ppt_y</p:attrName>
                                        </p:attrNameLst>
                                      </p:cBhvr>
                                      <p:tavLst>
                                        <p:tav tm="0">
                                          <p:val>
                                            <p:strVal val="ppt_y"/>
                                          </p:val>
                                        </p:tav>
                                        <p:tav tm="100000">
                                          <p:val>
                                            <p:strVal val="1+(6*min(max(ppt_w*ppt_h,.3),1)-7.4)/-.7*ppt_h/2"/>
                                          </p:val>
                                        </p:tav>
                                      </p:tavLst>
                                    </p:anim>
                                    <p:set>
                                      <p:cBhvr>
                                        <p:cTn id="55" dur="1" fill="hold">
                                          <p:stCondLst>
                                            <p:cond delay="4999"/>
                                          </p:stCondLst>
                                        </p:cTn>
                                        <p:tgtEl>
                                          <p:spTgt spid="3"/>
                                        </p:tgtEl>
                                        <p:attrNameLst>
                                          <p:attrName>style.visibility</p:attrName>
                                        </p:attrNameLst>
                                      </p:cBhvr>
                                      <p:to>
                                        <p:strVal val="hidden"/>
                                      </p:to>
                                    </p:set>
                                  </p:childTnLst>
                                </p:cTn>
                              </p:par>
                              <p:par>
                                <p:cTn id="56" presetID="23" presetClass="exit" presetSubtype="20" fill="hold" grpId="1" nodeType="withEffect">
                                  <p:stCondLst>
                                    <p:cond delay="0"/>
                                  </p:stCondLst>
                                  <p:iterate type="lt">
                                    <p:tmPct val="0"/>
                                  </p:iterate>
                                  <p:childTnLst>
                                    <p:anim calcmode="lin" valueType="num">
                                      <p:cBhvr>
                                        <p:cTn id="57" dur="5000"/>
                                        <p:tgtEl>
                                          <p:spTgt spid="4"/>
                                        </p:tgtEl>
                                        <p:attrNameLst>
                                          <p:attrName>ppt_w</p:attrName>
                                        </p:attrNameLst>
                                      </p:cBhvr>
                                      <p:tavLst>
                                        <p:tav tm="0">
                                          <p:val>
                                            <p:strVal val="ppt_w"/>
                                          </p:val>
                                        </p:tav>
                                        <p:tav tm="100000">
                                          <p:val>
                                            <p:strVal val="(6*min(max(ppt_w*ppt_h,.3),1)-7.4)/-.7*ppt_w"/>
                                          </p:val>
                                        </p:tav>
                                      </p:tavLst>
                                    </p:anim>
                                    <p:anim calcmode="lin" valueType="num">
                                      <p:cBhvr>
                                        <p:cTn id="58" dur="5000"/>
                                        <p:tgtEl>
                                          <p:spTgt spid="4"/>
                                        </p:tgtEl>
                                        <p:attrNameLst>
                                          <p:attrName>ppt_h</p:attrName>
                                        </p:attrNameLst>
                                      </p:cBhvr>
                                      <p:tavLst>
                                        <p:tav tm="0">
                                          <p:val>
                                            <p:strVal val="ppt_h"/>
                                          </p:val>
                                        </p:tav>
                                        <p:tav tm="100000">
                                          <p:val>
                                            <p:strVal val="(6*min(max(ppt_w*ppt_h,.3),1)-7.4)/-.7*ppt_h"/>
                                          </p:val>
                                        </p:tav>
                                      </p:tavLst>
                                    </p:anim>
                                    <p:anim calcmode="lin" valueType="num">
                                      <p:cBhvr>
                                        <p:cTn id="59" dur="5000"/>
                                        <p:tgtEl>
                                          <p:spTgt spid="4"/>
                                        </p:tgtEl>
                                        <p:attrNameLst>
                                          <p:attrName>ppt_y</p:attrName>
                                        </p:attrNameLst>
                                      </p:cBhvr>
                                      <p:tavLst>
                                        <p:tav tm="0">
                                          <p:val>
                                            <p:strVal val="ppt_y"/>
                                          </p:val>
                                        </p:tav>
                                        <p:tav tm="100000">
                                          <p:val>
                                            <p:strVal val="1+(6*min(max(ppt_w*ppt_h,.3),1)-7.4)/-.7*ppt_h/2"/>
                                          </p:val>
                                        </p:tav>
                                      </p:tavLst>
                                    </p:anim>
                                    <p:set>
                                      <p:cBhvr>
                                        <p:cTn id="60" dur="1" fill="hold">
                                          <p:stCondLst>
                                            <p:cond delay="4999"/>
                                          </p:stCondLst>
                                        </p:cTn>
                                        <p:tgtEl>
                                          <p:spTgt spid="4"/>
                                        </p:tgtEl>
                                        <p:attrNameLst>
                                          <p:attrName>style.visibility</p:attrName>
                                        </p:attrNameLst>
                                      </p:cBhvr>
                                      <p:to>
                                        <p:strVal val="hidden"/>
                                      </p:to>
                                    </p:set>
                                  </p:childTnLst>
                                </p:cTn>
                              </p:par>
                              <p:par>
                                <p:cTn id="61" presetID="23" presetClass="exit" presetSubtype="20" fill="hold" grpId="1" nodeType="withEffect">
                                  <p:stCondLst>
                                    <p:cond delay="0"/>
                                  </p:stCondLst>
                                  <p:iterate type="lt">
                                    <p:tmPct val="0"/>
                                  </p:iterate>
                                  <p:childTnLst>
                                    <p:anim calcmode="lin" valueType="num">
                                      <p:cBhvr>
                                        <p:cTn id="62" dur="5000"/>
                                        <p:tgtEl>
                                          <p:spTgt spid="5"/>
                                        </p:tgtEl>
                                        <p:attrNameLst>
                                          <p:attrName>ppt_w</p:attrName>
                                        </p:attrNameLst>
                                      </p:cBhvr>
                                      <p:tavLst>
                                        <p:tav tm="0">
                                          <p:val>
                                            <p:strVal val="ppt_w"/>
                                          </p:val>
                                        </p:tav>
                                        <p:tav tm="100000">
                                          <p:val>
                                            <p:strVal val="(6*min(max(ppt_w*ppt_h,.3),1)-7.4)/-.7*ppt_w"/>
                                          </p:val>
                                        </p:tav>
                                      </p:tavLst>
                                    </p:anim>
                                    <p:anim calcmode="lin" valueType="num">
                                      <p:cBhvr>
                                        <p:cTn id="63" dur="5000"/>
                                        <p:tgtEl>
                                          <p:spTgt spid="5"/>
                                        </p:tgtEl>
                                        <p:attrNameLst>
                                          <p:attrName>ppt_h</p:attrName>
                                        </p:attrNameLst>
                                      </p:cBhvr>
                                      <p:tavLst>
                                        <p:tav tm="0">
                                          <p:val>
                                            <p:strVal val="ppt_h"/>
                                          </p:val>
                                        </p:tav>
                                        <p:tav tm="100000">
                                          <p:val>
                                            <p:strVal val="(6*min(max(ppt_w*ppt_h,.3),1)-7.4)/-.7*ppt_h"/>
                                          </p:val>
                                        </p:tav>
                                      </p:tavLst>
                                    </p:anim>
                                    <p:anim calcmode="lin" valueType="num">
                                      <p:cBhvr>
                                        <p:cTn id="64" dur="5000"/>
                                        <p:tgtEl>
                                          <p:spTgt spid="5"/>
                                        </p:tgtEl>
                                        <p:attrNameLst>
                                          <p:attrName>ppt_y</p:attrName>
                                        </p:attrNameLst>
                                      </p:cBhvr>
                                      <p:tavLst>
                                        <p:tav tm="0">
                                          <p:val>
                                            <p:strVal val="ppt_y"/>
                                          </p:val>
                                        </p:tav>
                                        <p:tav tm="100000">
                                          <p:val>
                                            <p:strVal val="1+(6*min(max(ppt_w*ppt_h,.3),1)-7.4)/-.7*ppt_h/2"/>
                                          </p:val>
                                        </p:tav>
                                      </p:tavLst>
                                    </p:anim>
                                    <p:set>
                                      <p:cBhvr>
                                        <p:cTn id="65" dur="1" fill="hold">
                                          <p:stCondLst>
                                            <p:cond delay="4999"/>
                                          </p:stCondLst>
                                        </p:cTn>
                                        <p:tgtEl>
                                          <p:spTgt spid="5"/>
                                        </p:tgtEl>
                                        <p:attrNameLst>
                                          <p:attrName>style.visibility</p:attrName>
                                        </p:attrNameLst>
                                      </p:cBhvr>
                                      <p:to>
                                        <p:strVal val="hidden"/>
                                      </p:to>
                                    </p:set>
                                  </p:childTnLst>
                                </p:cTn>
                              </p:par>
                              <p:par>
                                <p:cTn id="66" presetID="23" presetClass="exit" presetSubtype="20" fill="hold" grpId="1" nodeType="withEffect">
                                  <p:stCondLst>
                                    <p:cond delay="0"/>
                                  </p:stCondLst>
                                  <p:iterate type="lt">
                                    <p:tmPct val="0"/>
                                  </p:iterate>
                                  <p:childTnLst>
                                    <p:anim calcmode="lin" valueType="num">
                                      <p:cBhvr>
                                        <p:cTn id="67" dur="5000"/>
                                        <p:tgtEl>
                                          <p:spTgt spid="6"/>
                                        </p:tgtEl>
                                        <p:attrNameLst>
                                          <p:attrName>ppt_w</p:attrName>
                                        </p:attrNameLst>
                                      </p:cBhvr>
                                      <p:tavLst>
                                        <p:tav tm="0">
                                          <p:val>
                                            <p:strVal val="ppt_w"/>
                                          </p:val>
                                        </p:tav>
                                        <p:tav tm="100000">
                                          <p:val>
                                            <p:strVal val="(6*min(max(ppt_w*ppt_h,.3),1)-7.4)/-.7*ppt_w"/>
                                          </p:val>
                                        </p:tav>
                                      </p:tavLst>
                                    </p:anim>
                                    <p:anim calcmode="lin" valueType="num">
                                      <p:cBhvr>
                                        <p:cTn id="68" dur="5000"/>
                                        <p:tgtEl>
                                          <p:spTgt spid="6"/>
                                        </p:tgtEl>
                                        <p:attrNameLst>
                                          <p:attrName>ppt_h</p:attrName>
                                        </p:attrNameLst>
                                      </p:cBhvr>
                                      <p:tavLst>
                                        <p:tav tm="0">
                                          <p:val>
                                            <p:strVal val="ppt_h"/>
                                          </p:val>
                                        </p:tav>
                                        <p:tav tm="100000">
                                          <p:val>
                                            <p:strVal val="(6*min(max(ppt_w*ppt_h,.3),1)-7.4)/-.7*ppt_h"/>
                                          </p:val>
                                        </p:tav>
                                      </p:tavLst>
                                    </p:anim>
                                    <p:anim calcmode="lin" valueType="num">
                                      <p:cBhvr>
                                        <p:cTn id="69" dur="5000"/>
                                        <p:tgtEl>
                                          <p:spTgt spid="6"/>
                                        </p:tgtEl>
                                        <p:attrNameLst>
                                          <p:attrName>ppt_y</p:attrName>
                                        </p:attrNameLst>
                                      </p:cBhvr>
                                      <p:tavLst>
                                        <p:tav tm="0">
                                          <p:val>
                                            <p:strVal val="ppt_y"/>
                                          </p:val>
                                        </p:tav>
                                        <p:tav tm="100000">
                                          <p:val>
                                            <p:strVal val="1+(6*min(max(ppt_w*ppt_h,.3),1)-7.4)/-.7*ppt_h/2"/>
                                          </p:val>
                                        </p:tav>
                                      </p:tavLst>
                                    </p:anim>
                                    <p:set>
                                      <p:cBhvr>
                                        <p:cTn id="70" dur="1" fill="hold">
                                          <p:stCondLst>
                                            <p:cond delay="4999"/>
                                          </p:stCondLst>
                                        </p:cTn>
                                        <p:tgtEl>
                                          <p:spTgt spid="6"/>
                                        </p:tgtEl>
                                        <p:attrNameLst>
                                          <p:attrName>style.visibility</p:attrName>
                                        </p:attrNameLst>
                                      </p:cBhvr>
                                      <p:to>
                                        <p:strVal val="hidden"/>
                                      </p:to>
                                    </p:set>
                                  </p:childTnLst>
                                </p:cTn>
                              </p:par>
                              <p:par>
                                <p:cTn id="71" presetID="23" presetClass="exit" presetSubtype="20" fill="hold" nodeType="withEffect">
                                  <p:stCondLst>
                                    <p:cond delay="0"/>
                                  </p:stCondLst>
                                  <p:iterate type="lt">
                                    <p:tmPct val="0"/>
                                  </p:iterate>
                                  <p:childTnLst>
                                    <p:anim calcmode="lin" valueType="num">
                                      <p:cBhvr>
                                        <p:cTn id="72" dur="5000"/>
                                        <p:tgtEl>
                                          <p:spTgt spid="7"/>
                                        </p:tgtEl>
                                        <p:attrNameLst>
                                          <p:attrName>ppt_w</p:attrName>
                                        </p:attrNameLst>
                                      </p:cBhvr>
                                      <p:tavLst>
                                        <p:tav tm="0">
                                          <p:val>
                                            <p:strVal val="ppt_w"/>
                                          </p:val>
                                        </p:tav>
                                        <p:tav tm="100000">
                                          <p:val>
                                            <p:strVal val="(6*min(max(ppt_w*ppt_h,.3),1)-7.4)/-.7*ppt_w"/>
                                          </p:val>
                                        </p:tav>
                                      </p:tavLst>
                                    </p:anim>
                                    <p:anim calcmode="lin" valueType="num">
                                      <p:cBhvr>
                                        <p:cTn id="73" dur="5000"/>
                                        <p:tgtEl>
                                          <p:spTgt spid="7"/>
                                        </p:tgtEl>
                                        <p:attrNameLst>
                                          <p:attrName>ppt_h</p:attrName>
                                        </p:attrNameLst>
                                      </p:cBhvr>
                                      <p:tavLst>
                                        <p:tav tm="0">
                                          <p:val>
                                            <p:strVal val="ppt_h"/>
                                          </p:val>
                                        </p:tav>
                                        <p:tav tm="100000">
                                          <p:val>
                                            <p:strVal val="(6*min(max(ppt_w*ppt_h,.3),1)-7.4)/-.7*ppt_h"/>
                                          </p:val>
                                        </p:tav>
                                      </p:tavLst>
                                    </p:anim>
                                    <p:anim calcmode="lin" valueType="num">
                                      <p:cBhvr>
                                        <p:cTn id="74" dur="5000"/>
                                        <p:tgtEl>
                                          <p:spTgt spid="7"/>
                                        </p:tgtEl>
                                        <p:attrNameLst>
                                          <p:attrName>ppt_y</p:attrName>
                                        </p:attrNameLst>
                                      </p:cBhvr>
                                      <p:tavLst>
                                        <p:tav tm="0">
                                          <p:val>
                                            <p:strVal val="ppt_y"/>
                                          </p:val>
                                        </p:tav>
                                        <p:tav tm="100000">
                                          <p:val>
                                            <p:strVal val="1+(6*min(max(ppt_w*ppt_h,.3),1)-7.4)/-.7*ppt_h/2"/>
                                          </p:val>
                                        </p:tav>
                                      </p:tavLst>
                                    </p:anim>
                                    <p:set>
                                      <p:cBhvr>
                                        <p:cTn id="75" dur="1" fill="hold">
                                          <p:stCondLst>
                                            <p:cond delay="4999"/>
                                          </p:stCondLst>
                                        </p:cTn>
                                        <p:tgtEl>
                                          <p:spTgt spid="7"/>
                                        </p:tgtEl>
                                        <p:attrNameLst>
                                          <p:attrName>style.visibility</p:attrName>
                                        </p:attrNameLst>
                                      </p:cBhvr>
                                      <p:to>
                                        <p:strVal val="hidden"/>
                                      </p:to>
                                    </p:set>
                                  </p:childTnLst>
                                </p:cTn>
                              </p:par>
                              <p:par>
                                <p:cTn id="76" presetID="23" presetClass="exit" presetSubtype="20" fill="hold" grpId="1" nodeType="withEffect">
                                  <p:stCondLst>
                                    <p:cond delay="0"/>
                                  </p:stCondLst>
                                  <p:iterate type="lt">
                                    <p:tmPct val="0"/>
                                  </p:iterate>
                                  <p:childTnLst>
                                    <p:anim calcmode="lin" valueType="num">
                                      <p:cBhvr>
                                        <p:cTn id="77" dur="5000"/>
                                        <p:tgtEl>
                                          <p:spTgt spid="13"/>
                                        </p:tgtEl>
                                        <p:attrNameLst>
                                          <p:attrName>ppt_w</p:attrName>
                                        </p:attrNameLst>
                                      </p:cBhvr>
                                      <p:tavLst>
                                        <p:tav tm="0">
                                          <p:val>
                                            <p:strVal val="ppt_w"/>
                                          </p:val>
                                        </p:tav>
                                        <p:tav tm="100000">
                                          <p:val>
                                            <p:strVal val="(6*min(max(ppt_w*ppt_h,.3),1)-7.4)/-.7*ppt_w"/>
                                          </p:val>
                                        </p:tav>
                                      </p:tavLst>
                                    </p:anim>
                                    <p:anim calcmode="lin" valueType="num">
                                      <p:cBhvr>
                                        <p:cTn id="78" dur="5000"/>
                                        <p:tgtEl>
                                          <p:spTgt spid="13"/>
                                        </p:tgtEl>
                                        <p:attrNameLst>
                                          <p:attrName>ppt_h</p:attrName>
                                        </p:attrNameLst>
                                      </p:cBhvr>
                                      <p:tavLst>
                                        <p:tav tm="0">
                                          <p:val>
                                            <p:strVal val="ppt_h"/>
                                          </p:val>
                                        </p:tav>
                                        <p:tav tm="100000">
                                          <p:val>
                                            <p:strVal val="(6*min(max(ppt_w*ppt_h,.3),1)-7.4)/-.7*ppt_h"/>
                                          </p:val>
                                        </p:tav>
                                      </p:tavLst>
                                    </p:anim>
                                    <p:anim calcmode="lin" valueType="num">
                                      <p:cBhvr>
                                        <p:cTn id="79" dur="5000"/>
                                        <p:tgtEl>
                                          <p:spTgt spid="13"/>
                                        </p:tgtEl>
                                        <p:attrNameLst>
                                          <p:attrName>ppt_y</p:attrName>
                                        </p:attrNameLst>
                                      </p:cBhvr>
                                      <p:tavLst>
                                        <p:tav tm="0">
                                          <p:val>
                                            <p:strVal val="ppt_y"/>
                                          </p:val>
                                        </p:tav>
                                        <p:tav tm="100000">
                                          <p:val>
                                            <p:strVal val="1+(6*min(max(ppt_w*ppt_h,.3),1)-7.4)/-.7*ppt_h/2"/>
                                          </p:val>
                                        </p:tav>
                                      </p:tavLst>
                                    </p:anim>
                                    <p:set>
                                      <p:cBhvr>
                                        <p:cTn id="80" dur="1" fill="hold">
                                          <p:stCondLst>
                                            <p:cond delay="4999"/>
                                          </p:stCondLst>
                                        </p:cTn>
                                        <p:tgtEl>
                                          <p:spTgt spid="13"/>
                                        </p:tgtEl>
                                        <p:attrNameLst>
                                          <p:attrName>style.visibility</p:attrName>
                                        </p:attrNameLst>
                                      </p:cBhvr>
                                      <p:to>
                                        <p:strVal val="hidden"/>
                                      </p:to>
                                    </p:set>
                                  </p:childTnLst>
                                </p:cTn>
                              </p:par>
                              <p:par>
                                <p:cTn id="81" presetID="23" presetClass="exit" presetSubtype="20" fill="hold" grpId="1" nodeType="withEffect">
                                  <p:stCondLst>
                                    <p:cond delay="0"/>
                                  </p:stCondLst>
                                  <p:iterate type="lt">
                                    <p:tmPct val="0"/>
                                  </p:iterate>
                                  <p:childTnLst>
                                    <p:anim calcmode="lin" valueType="num">
                                      <p:cBhvr>
                                        <p:cTn id="82" dur="5000"/>
                                        <p:tgtEl>
                                          <p:spTgt spid="2"/>
                                        </p:tgtEl>
                                        <p:attrNameLst>
                                          <p:attrName>ppt_w</p:attrName>
                                        </p:attrNameLst>
                                      </p:cBhvr>
                                      <p:tavLst>
                                        <p:tav tm="0">
                                          <p:val>
                                            <p:strVal val="ppt_w"/>
                                          </p:val>
                                        </p:tav>
                                        <p:tav tm="100000">
                                          <p:val>
                                            <p:strVal val="(6*min(max(ppt_w*ppt_h,.3),1)-7.4)/-.7*ppt_w"/>
                                          </p:val>
                                        </p:tav>
                                      </p:tavLst>
                                    </p:anim>
                                    <p:anim calcmode="lin" valueType="num">
                                      <p:cBhvr>
                                        <p:cTn id="83" dur="5000"/>
                                        <p:tgtEl>
                                          <p:spTgt spid="2"/>
                                        </p:tgtEl>
                                        <p:attrNameLst>
                                          <p:attrName>ppt_h</p:attrName>
                                        </p:attrNameLst>
                                      </p:cBhvr>
                                      <p:tavLst>
                                        <p:tav tm="0">
                                          <p:val>
                                            <p:strVal val="ppt_h"/>
                                          </p:val>
                                        </p:tav>
                                        <p:tav tm="100000">
                                          <p:val>
                                            <p:strVal val="(6*min(max(ppt_w*ppt_h,.3),1)-7.4)/-.7*ppt_h"/>
                                          </p:val>
                                        </p:tav>
                                      </p:tavLst>
                                    </p:anim>
                                    <p:anim calcmode="lin" valueType="num">
                                      <p:cBhvr>
                                        <p:cTn id="84" dur="5000"/>
                                        <p:tgtEl>
                                          <p:spTgt spid="2"/>
                                        </p:tgtEl>
                                        <p:attrNameLst>
                                          <p:attrName>ppt_y</p:attrName>
                                        </p:attrNameLst>
                                      </p:cBhvr>
                                      <p:tavLst>
                                        <p:tav tm="0">
                                          <p:val>
                                            <p:strVal val="ppt_y"/>
                                          </p:val>
                                        </p:tav>
                                        <p:tav tm="100000">
                                          <p:val>
                                            <p:strVal val="1+(6*min(max(ppt_w*ppt_h,.3),1)-7.4)/-.7*ppt_h/2"/>
                                          </p:val>
                                        </p:tav>
                                      </p:tavLst>
                                    </p:anim>
                                    <p:set>
                                      <p:cBhvr>
                                        <p:cTn id="85" dur="1" fill="hold">
                                          <p:stCondLst>
                                            <p:cond delay="4999"/>
                                          </p:stCondLst>
                                        </p:cTn>
                                        <p:tgtEl>
                                          <p:spTgt spid="2"/>
                                        </p:tgtEl>
                                        <p:attrNameLst>
                                          <p:attrName>style.visibility</p:attrName>
                                        </p:attrNameLst>
                                      </p:cBhvr>
                                      <p:to>
                                        <p:strVal val="hidden"/>
                                      </p:to>
                                    </p:set>
                                  </p:childTnLst>
                                </p:cTn>
                              </p:par>
                              <p:par>
                                <p:cTn id="86" presetID="23" presetClass="exit" presetSubtype="20" fill="hold" nodeType="withEffect">
                                  <p:stCondLst>
                                    <p:cond delay="0"/>
                                  </p:stCondLst>
                                  <p:iterate type="lt">
                                    <p:tmPct val="0"/>
                                  </p:iterate>
                                  <p:childTnLst>
                                    <p:anim calcmode="lin" valueType="num">
                                      <p:cBhvr>
                                        <p:cTn id="87" dur="5000"/>
                                        <p:tgtEl>
                                          <p:spTgt spid="20"/>
                                        </p:tgtEl>
                                        <p:attrNameLst>
                                          <p:attrName>ppt_w</p:attrName>
                                        </p:attrNameLst>
                                      </p:cBhvr>
                                      <p:tavLst>
                                        <p:tav tm="0">
                                          <p:val>
                                            <p:strVal val="ppt_w"/>
                                          </p:val>
                                        </p:tav>
                                        <p:tav tm="100000">
                                          <p:val>
                                            <p:strVal val="(6*min(max(ppt_w*ppt_h,.3),1)-7.4)/-.7*ppt_w"/>
                                          </p:val>
                                        </p:tav>
                                      </p:tavLst>
                                    </p:anim>
                                    <p:anim calcmode="lin" valueType="num">
                                      <p:cBhvr>
                                        <p:cTn id="88" dur="5000"/>
                                        <p:tgtEl>
                                          <p:spTgt spid="20"/>
                                        </p:tgtEl>
                                        <p:attrNameLst>
                                          <p:attrName>ppt_h</p:attrName>
                                        </p:attrNameLst>
                                      </p:cBhvr>
                                      <p:tavLst>
                                        <p:tav tm="0">
                                          <p:val>
                                            <p:strVal val="ppt_h"/>
                                          </p:val>
                                        </p:tav>
                                        <p:tav tm="100000">
                                          <p:val>
                                            <p:strVal val="(6*min(max(ppt_w*ppt_h,.3),1)-7.4)/-.7*ppt_h"/>
                                          </p:val>
                                        </p:tav>
                                      </p:tavLst>
                                    </p:anim>
                                    <p:anim calcmode="lin" valueType="num">
                                      <p:cBhvr>
                                        <p:cTn id="89" dur="5000"/>
                                        <p:tgtEl>
                                          <p:spTgt spid="20"/>
                                        </p:tgtEl>
                                        <p:attrNameLst>
                                          <p:attrName>ppt_y</p:attrName>
                                        </p:attrNameLst>
                                      </p:cBhvr>
                                      <p:tavLst>
                                        <p:tav tm="0">
                                          <p:val>
                                            <p:strVal val="ppt_y"/>
                                          </p:val>
                                        </p:tav>
                                        <p:tav tm="100000">
                                          <p:val>
                                            <p:strVal val="1+(6*min(max(ppt_w*ppt_h,.3),1)-7.4)/-.7*ppt_h/2"/>
                                          </p:val>
                                        </p:tav>
                                      </p:tavLst>
                                    </p:anim>
                                    <p:set>
                                      <p:cBhvr>
                                        <p:cTn id="90" dur="1" fill="hold">
                                          <p:stCondLst>
                                            <p:cond delay="4999"/>
                                          </p:stCondLst>
                                        </p:cTn>
                                        <p:tgtEl>
                                          <p:spTgt spid="20"/>
                                        </p:tgtEl>
                                        <p:attrNameLst>
                                          <p:attrName>style.visibility</p:attrName>
                                        </p:attrNameLst>
                                      </p:cBhvr>
                                      <p:to>
                                        <p:strVal val="hidden"/>
                                      </p:to>
                                    </p:set>
                                  </p:childTnLst>
                                </p:cTn>
                              </p:par>
                              <p:par>
                                <p:cTn id="91" presetID="23" presetClass="exit" presetSubtype="20" fill="hold" nodeType="withEffect">
                                  <p:stCondLst>
                                    <p:cond delay="0"/>
                                  </p:stCondLst>
                                  <p:iterate type="lt">
                                    <p:tmPct val="0"/>
                                  </p:iterate>
                                  <p:childTnLst>
                                    <p:anim calcmode="lin" valueType="num">
                                      <p:cBhvr>
                                        <p:cTn id="92" dur="5000"/>
                                        <p:tgtEl>
                                          <p:spTgt spid="9"/>
                                        </p:tgtEl>
                                        <p:attrNameLst>
                                          <p:attrName>ppt_w</p:attrName>
                                        </p:attrNameLst>
                                      </p:cBhvr>
                                      <p:tavLst>
                                        <p:tav tm="0">
                                          <p:val>
                                            <p:strVal val="ppt_w"/>
                                          </p:val>
                                        </p:tav>
                                        <p:tav tm="100000">
                                          <p:val>
                                            <p:strVal val="(6*min(max(ppt_w*ppt_h,.3),1)-7.4)/-.7*ppt_w"/>
                                          </p:val>
                                        </p:tav>
                                      </p:tavLst>
                                    </p:anim>
                                    <p:anim calcmode="lin" valueType="num">
                                      <p:cBhvr>
                                        <p:cTn id="93" dur="5000"/>
                                        <p:tgtEl>
                                          <p:spTgt spid="9"/>
                                        </p:tgtEl>
                                        <p:attrNameLst>
                                          <p:attrName>ppt_h</p:attrName>
                                        </p:attrNameLst>
                                      </p:cBhvr>
                                      <p:tavLst>
                                        <p:tav tm="0">
                                          <p:val>
                                            <p:strVal val="ppt_h"/>
                                          </p:val>
                                        </p:tav>
                                        <p:tav tm="100000">
                                          <p:val>
                                            <p:strVal val="(6*min(max(ppt_w*ppt_h,.3),1)-7.4)/-.7*ppt_h"/>
                                          </p:val>
                                        </p:tav>
                                      </p:tavLst>
                                    </p:anim>
                                    <p:anim calcmode="lin" valueType="num">
                                      <p:cBhvr>
                                        <p:cTn id="94" dur="5000"/>
                                        <p:tgtEl>
                                          <p:spTgt spid="9"/>
                                        </p:tgtEl>
                                        <p:attrNameLst>
                                          <p:attrName>ppt_y</p:attrName>
                                        </p:attrNameLst>
                                      </p:cBhvr>
                                      <p:tavLst>
                                        <p:tav tm="0">
                                          <p:val>
                                            <p:strVal val="ppt_y"/>
                                          </p:val>
                                        </p:tav>
                                        <p:tav tm="100000">
                                          <p:val>
                                            <p:strVal val="1+(6*min(max(ppt_w*ppt_h,.3),1)-7.4)/-.7*ppt_h/2"/>
                                          </p:val>
                                        </p:tav>
                                      </p:tavLst>
                                    </p:anim>
                                    <p:set>
                                      <p:cBhvr>
                                        <p:cTn id="95" dur="1" fill="hold">
                                          <p:stCondLst>
                                            <p:cond delay="4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 grpId="0"/>
      <p:bldP spid="2" grpId="1"/>
      <p:bldP spid="3" grpId="0"/>
      <p:bldP spid="3" grpId="1"/>
      <p:bldP spid="4" grpId="0"/>
      <p:bldP spid="4" grpId="1"/>
      <p:bldP spid="5" grpId="0"/>
      <p:bldP spid="5" grpId="1"/>
      <p:bldP spid="6" grpId="0"/>
      <p:bldP spid="6"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E5BB3-F364-4BAD-BFD2-7A00B57F4D08}" type="datetime1">
              <a:rPr lang="en-US" smtClean="0"/>
              <a:t>7/3/2020</a:t>
            </a:fld>
            <a:endParaRPr lang="en-US"/>
          </a:p>
        </p:txBody>
      </p:sp>
      <p:sp>
        <p:nvSpPr>
          <p:cNvPr id="3" name="Footer Placeholder 2"/>
          <p:cNvSpPr>
            <a:spLocks noGrp="1"/>
          </p:cNvSpPr>
          <p:nvPr>
            <p:ph type="ftr" sz="quarter" idx="11"/>
          </p:nvPr>
        </p:nvSpPr>
        <p:spPr/>
        <p:txBody>
          <a:bodyPr/>
          <a:lstStyle/>
          <a:p>
            <a:r>
              <a:rPr lang="en-US" smtClean="0"/>
              <a:t>dphofmrabiul@Gmail.COM</a:t>
            </a:r>
            <a:endParaRPr lang="en-US"/>
          </a:p>
        </p:txBody>
      </p:sp>
      <p:sp>
        <p:nvSpPr>
          <p:cNvPr id="4" name="Slide Number Placeholder 3"/>
          <p:cNvSpPr>
            <a:spLocks noGrp="1"/>
          </p:cNvSpPr>
          <p:nvPr>
            <p:ph type="sldNum" sz="quarter" idx="12"/>
          </p:nvPr>
        </p:nvSpPr>
        <p:spPr/>
        <p:txBody>
          <a:bodyPr/>
          <a:lstStyle/>
          <a:p>
            <a:fld id="{E2447533-5A7C-4DDA-B202-3D61A3A2C600}" type="slidenum">
              <a:rPr lang="en-US" smtClean="0"/>
              <a:t>9</a:t>
            </a:fld>
            <a:endParaRPr lang="en-US"/>
          </a:p>
        </p:txBody>
      </p:sp>
      <p:sp>
        <p:nvSpPr>
          <p:cNvPr id="6" name="TextBox 5"/>
          <p:cNvSpPr txBox="1"/>
          <p:nvPr/>
        </p:nvSpPr>
        <p:spPr>
          <a:xfrm>
            <a:off x="6298280" y="379523"/>
            <a:ext cx="2843463" cy="1015663"/>
          </a:xfrm>
          <a:prstGeom prst="rect">
            <a:avLst/>
          </a:prstGeom>
          <a:noFill/>
        </p:spPr>
        <p:txBody>
          <a:bodyPr wrap="square" rtlCol="0">
            <a:spAutoFit/>
          </a:bodyPr>
          <a:lstStyle/>
          <a:p>
            <a:r>
              <a:rPr lang="bn-BD" sz="6000" dirty="0" smtClean="0"/>
              <a:t>সরব পাঠ</a:t>
            </a:r>
            <a:endParaRPr lang="en-US" sz="6000" dirty="0"/>
          </a:p>
        </p:txBody>
      </p:sp>
      <p:pic>
        <p:nvPicPr>
          <p:cNvPr id="7" name="Picture 6"/>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29425" y="1488047"/>
            <a:ext cx="1781175" cy="1603855"/>
          </a:xfrm>
          <a:prstGeom prst="rect">
            <a:avLst/>
          </a:prstGeom>
        </p:spPr>
      </p:pic>
      <p:sp>
        <p:nvSpPr>
          <p:cNvPr id="8" name="TextBox 7"/>
          <p:cNvSpPr txBox="1"/>
          <p:nvPr/>
        </p:nvSpPr>
        <p:spPr>
          <a:xfrm>
            <a:off x="4748866" y="2885645"/>
            <a:ext cx="6809067" cy="2073107"/>
          </a:xfrm>
          <a:prstGeom prst="rect">
            <a:avLst/>
          </a:prstGeom>
          <a:noFill/>
        </p:spPr>
        <p:txBody>
          <a:bodyPr wrap="square" rtlCol="0">
            <a:prstTxWarp prst="textChevronInverted">
              <a:avLst/>
            </a:prstTxWarp>
            <a:spAutoFit/>
          </a:bodyPr>
          <a:lstStyle/>
          <a:p>
            <a:r>
              <a:rPr lang="bn-BD" sz="3600" dirty="0" smtClean="0"/>
              <a:t> হলুদ </a:t>
            </a:r>
            <a:r>
              <a:rPr lang="bn-BD" sz="3600" dirty="0"/>
              <a:t>ফুলে ভরা। ওরা উপরে তাকায়। সেখানে নীল  আকাশ। পুব আকাশে সকালে সূর্য ওঠে। </a:t>
            </a:r>
            <a:r>
              <a:rPr lang="bn-BD" sz="3600" dirty="0" smtClean="0"/>
              <a:t> </a:t>
            </a:r>
            <a:endParaRPr lang="bn-BD" sz="3600" dirty="0"/>
          </a:p>
        </p:txBody>
      </p:sp>
      <p:sp>
        <p:nvSpPr>
          <p:cNvPr id="11" name="TextBox 10"/>
          <p:cNvSpPr txBox="1"/>
          <p:nvPr/>
        </p:nvSpPr>
        <p:spPr>
          <a:xfrm>
            <a:off x="10274943" y="346758"/>
            <a:ext cx="1641231" cy="369332"/>
          </a:xfrm>
          <a:prstGeom prst="rect">
            <a:avLst/>
          </a:prstGeom>
          <a:noFill/>
        </p:spPr>
        <p:txBody>
          <a:bodyPr wrap="square" rtlCol="0">
            <a:spAutoFit/>
          </a:bodyPr>
          <a:lstStyle/>
          <a:p>
            <a:r>
              <a:rPr lang="bn-BD" dirty="0" smtClean="0"/>
              <a:t>সময়ঃ  ০৫ মিনিট</a:t>
            </a:r>
            <a:endParaRPr lang="en-US" dirty="0"/>
          </a:p>
        </p:txBody>
      </p:sp>
      <p:sp>
        <p:nvSpPr>
          <p:cNvPr id="9" name="32-Point Star 8"/>
          <p:cNvSpPr/>
          <p:nvPr/>
        </p:nvSpPr>
        <p:spPr>
          <a:xfrm>
            <a:off x="8508366" y="4904164"/>
            <a:ext cx="2028305" cy="1506774"/>
          </a:xfrm>
          <a:prstGeom prst="star32">
            <a:avLst/>
          </a:prstGeom>
          <a:gradFill flip="none" rotWithShape="1">
            <a:gsLst>
              <a:gs pos="39000">
                <a:schemeClr val="bg1"/>
              </a:gs>
              <a:gs pos="100000">
                <a:schemeClr val="tx1"/>
              </a:gs>
              <a:gs pos="92000">
                <a:srgbClr val="7030A0"/>
              </a:gs>
              <a:gs pos="69000">
                <a:schemeClr val="accent6">
                  <a:lumMod val="60000"/>
                </a:schemeClr>
              </a:gs>
            </a:gsLst>
            <a:path path="shape">
              <a:fillToRect l="50000" t="50000" r="50000" b="50000"/>
            </a:path>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Chevron">
              <a:avLst/>
            </a:prstTxWarp>
          </a:bodyPr>
          <a:lstStyle/>
          <a:p>
            <a:r>
              <a:rPr lang="bn-BD" dirty="0" smtClean="0">
                <a:solidFill>
                  <a:schemeClr val="tx1"/>
                </a:solidFill>
              </a:rPr>
              <a:t>ক্লিক করুন</a:t>
            </a:r>
            <a:endParaRPr lang="en-US" dirty="0">
              <a:solidFill>
                <a:schemeClr val="tx1"/>
              </a:solidFill>
            </a:endParaRPr>
          </a:p>
        </p:txBody>
      </p:sp>
      <p:grpSp>
        <p:nvGrpSpPr>
          <p:cNvPr id="19" name="Group 18"/>
          <p:cNvGrpSpPr/>
          <p:nvPr/>
        </p:nvGrpSpPr>
        <p:grpSpPr>
          <a:xfrm>
            <a:off x="565825" y="2289974"/>
            <a:ext cx="3828075" cy="2296632"/>
            <a:chOff x="7399905" y="2147777"/>
            <a:chExt cx="3828075" cy="2296632"/>
          </a:xfrm>
        </p:grpSpPr>
        <p:grpSp>
          <p:nvGrpSpPr>
            <p:cNvPr id="15" name="Group 14"/>
            <p:cNvGrpSpPr/>
            <p:nvPr/>
          </p:nvGrpSpPr>
          <p:grpSpPr>
            <a:xfrm>
              <a:off x="7399905" y="2147777"/>
              <a:ext cx="3828075" cy="2296632"/>
              <a:chOff x="7399905" y="2147777"/>
              <a:chExt cx="3828075" cy="229663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905" y="2147777"/>
                <a:ext cx="3828075" cy="2296632"/>
              </a:xfrm>
              <a:prstGeom prst="rect">
                <a:avLst/>
              </a:prstGeom>
            </p:spPr>
          </p:pic>
          <p:sp>
            <p:nvSpPr>
              <p:cNvPr id="17" name="Sun 16"/>
              <p:cNvSpPr/>
              <p:nvPr/>
            </p:nvSpPr>
            <p:spPr>
              <a:xfrm>
                <a:off x="9398419" y="2679568"/>
                <a:ext cx="533400" cy="441160"/>
              </a:xfrm>
              <a:prstGeom prst="sun">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t="18975"/>
            <a:stretch/>
          </p:blipFill>
          <p:spPr>
            <a:xfrm flipV="1">
              <a:off x="8690043" y="3257274"/>
              <a:ext cx="1689776" cy="525294"/>
            </a:xfrm>
            <a:prstGeom prst="rect">
              <a:avLst/>
            </a:prstGeom>
            <a:ln>
              <a:noFill/>
            </a:ln>
          </p:spPr>
        </p:pic>
      </p:grpSp>
    </p:spTree>
    <p:extLst>
      <p:ext uri="{BB962C8B-B14F-4D97-AF65-F5344CB8AC3E}">
        <p14:creationId xmlns:p14="http://schemas.microsoft.com/office/powerpoint/2010/main" val="1088670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ntr" presetSubtype="9" fill="hold" nodeType="with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0" fill="hold"/>
                                        <p:tgtEl>
                                          <p:spTgt spid="19"/>
                                        </p:tgtEl>
                                        <p:attrNameLst>
                                          <p:attrName>ppt_x</p:attrName>
                                        </p:attrNameLst>
                                      </p:cBhvr>
                                      <p:tavLst>
                                        <p:tav tm="0">
                                          <p:val>
                                            <p:strVal val="0-#ppt_w/2"/>
                                          </p:val>
                                        </p:tav>
                                        <p:tav tm="100000">
                                          <p:val>
                                            <p:strVal val="#ppt_x"/>
                                          </p:val>
                                        </p:tav>
                                      </p:tavLst>
                                    </p:anim>
                                    <p:anim calcmode="lin" valueType="num">
                                      <p:cBhvr additive="base">
                                        <p:cTn id="8" dur="5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0-#ppt_w/2"/>
                                          </p:val>
                                        </p:tav>
                                        <p:tav tm="100000">
                                          <p:val>
                                            <p:strVal val="#ppt_x"/>
                                          </p:val>
                                        </p:tav>
                                      </p:tavLst>
                                    </p:anim>
                                    <p:anim calcmode="lin" valueType="num">
                                      <p:cBhvr additive="base">
                                        <p:cTn id="14" dur="5000" fill="hold"/>
                                        <p:tgtEl>
                                          <p:spTgt spid="2"/>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0" fill="hold"/>
                                        <p:tgtEl>
                                          <p:spTgt spid="3"/>
                                        </p:tgtEl>
                                        <p:attrNameLst>
                                          <p:attrName>ppt_x</p:attrName>
                                        </p:attrNameLst>
                                      </p:cBhvr>
                                      <p:tavLst>
                                        <p:tav tm="0">
                                          <p:val>
                                            <p:strVal val="0-#ppt_w/2"/>
                                          </p:val>
                                        </p:tav>
                                        <p:tav tm="100000">
                                          <p:val>
                                            <p:strVal val="#ppt_x"/>
                                          </p:val>
                                        </p:tav>
                                      </p:tavLst>
                                    </p:anim>
                                    <p:anim calcmode="lin" valueType="num">
                                      <p:cBhvr additive="base">
                                        <p:cTn id="18" dur="50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iterate type="lt">
                                    <p:tmPct val="10000"/>
                                  </p:iterate>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0" fill="hold"/>
                                        <p:tgtEl>
                                          <p:spTgt spid="4"/>
                                        </p:tgtEl>
                                        <p:attrNameLst>
                                          <p:attrName>ppt_x</p:attrName>
                                        </p:attrNameLst>
                                      </p:cBhvr>
                                      <p:tavLst>
                                        <p:tav tm="0">
                                          <p:val>
                                            <p:strVal val="0-#ppt_w/2"/>
                                          </p:val>
                                        </p:tav>
                                        <p:tav tm="100000">
                                          <p:val>
                                            <p:strVal val="#ppt_x"/>
                                          </p:val>
                                        </p:tav>
                                      </p:tavLst>
                                    </p:anim>
                                    <p:anim calcmode="lin" valueType="num">
                                      <p:cBhvr additive="base">
                                        <p:cTn id="22" dur="5000" fill="hold"/>
                                        <p:tgtEl>
                                          <p:spTgt spid="4"/>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0" fill="hold"/>
                                        <p:tgtEl>
                                          <p:spTgt spid="6"/>
                                        </p:tgtEl>
                                        <p:attrNameLst>
                                          <p:attrName>ppt_x</p:attrName>
                                        </p:attrNameLst>
                                      </p:cBhvr>
                                      <p:tavLst>
                                        <p:tav tm="0">
                                          <p:val>
                                            <p:strVal val="0-#ppt_w/2"/>
                                          </p:val>
                                        </p:tav>
                                        <p:tav tm="100000">
                                          <p:val>
                                            <p:strVal val="#ppt_x"/>
                                          </p:val>
                                        </p:tav>
                                      </p:tavLst>
                                    </p:anim>
                                    <p:anim calcmode="lin" valueType="num">
                                      <p:cBhvr additive="base">
                                        <p:cTn id="26" dur="50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9" fill="hold" nodeType="withEffect">
                                  <p:stCondLst>
                                    <p:cond delay="0"/>
                                  </p:stCondLst>
                                  <p:iterate type="lt">
                                    <p:tmPct val="10000"/>
                                  </p:iterate>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0" fill="hold"/>
                                        <p:tgtEl>
                                          <p:spTgt spid="7"/>
                                        </p:tgtEl>
                                        <p:attrNameLst>
                                          <p:attrName>ppt_x</p:attrName>
                                        </p:attrNameLst>
                                      </p:cBhvr>
                                      <p:tavLst>
                                        <p:tav tm="0">
                                          <p:val>
                                            <p:strVal val="0-#ppt_w/2"/>
                                          </p:val>
                                        </p:tav>
                                        <p:tav tm="100000">
                                          <p:val>
                                            <p:strVal val="#ppt_x"/>
                                          </p:val>
                                        </p:tav>
                                      </p:tavLst>
                                    </p:anim>
                                    <p:anim calcmode="lin" valueType="num">
                                      <p:cBhvr additive="base">
                                        <p:cTn id="30" dur="50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0" fill="hold"/>
                                        <p:tgtEl>
                                          <p:spTgt spid="8"/>
                                        </p:tgtEl>
                                        <p:attrNameLst>
                                          <p:attrName>ppt_x</p:attrName>
                                        </p:attrNameLst>
                                      </p:cBhvr>
                                      <p:tavLst>
                                        <p:tav tm="0">
                                          <p:val>
                                            <p:strVal val="0-#ppt_w/2"/>
                                          </p:val>
                                        </p:tav>
                                        <p:tav tm="100000">
                                          <p:val>
                                            <p:strVal val="#ppt_x"/>
                                          </p:val>
                                        </p:tav>
                                      </p:tavLst>
                                    </p:anim>
                                    <p:anim calcmode="lin" valueType="num">
                                      <p:cBhvr additive="base">
                                        <p:cTn id="34" dur="50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0" fill="hold"/>
                                        <p:tgtEl>
                                          <p:spTgt spid="11"/>
                                        </p:tgtEl>
                                        <p:attrNameLst>
                                          <p:attrName>ppt_x</p:attrName>
                                        </p:attrNameLst>
                                      </p:cBhvr>
                                      <p:tavLst>
                                        <p:tav tm="0">
                                          <p:val>
                                            <p:strVal val="0-#ppt_w/2"/>
                                          </p:val>
                                        </p:tav>
                                        <p:tav tm="100000">
                                          <p:val>
                                            <p:strVal val="#ppt_x"/>
                                          </p:val>
                                        </p:tav>
                                      </p:tavLst>
                                    </p:anim>
                                    <p:anim calcmode="lin" valueType="num">
                                      <p:cBhvr additive="base">
                                        <p:cTn id="38" dur="5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9" fill="hold" grpId="1" nodeType="clickEffect">
                                  <p:stCondLst>
                                    <p:cond delay="0"/>
                                  </p:stCondLst>
                                  <p:iterate type="lt">
                                    <p:tmPct val="0"/>
                                  </p:iterate>
                                  <p:childTnLst>
                                    <p:anim calcmode="lin" valueType="num">
                                      <p:cBhvr additive="base">
                                        <p:cTn id="42" dur="5000"/>
                                        <p:tgtEl>
                                          <p:spTgt spid="2"/>
                                        </p:tgtEl>
                                        <p:attrNameLst>
                                          <p:attrName>ppt_x</p:attrName>
                                        </p:attrNameLst>
                                      </p:cBhvr>
                                      <p:tavLst>
                                        <p:tav tm="0">
                                          <p:val>
                                            <p:strVal val="ppt_x"/>
                                          </p:val>
                                        </p:tav>
                                        <p:tav tm="100000">
                                          <p:val>
                                            <p:strVal val="0-ppt_w/2"/>
                                          </p:val>
                                        </p:tav>
                                      </p:tavLst>
                                    </p:anim>
                                    <p:anim calcmode="lin" valueType="num">
                                      <p:cBhvr additive="base">
                                        <p:cTn id="43" dur="5000"/>
                                        <p:tgtEl>
                                          <p:spTgt spid="2"/>
                                        </p:tgtEl>
                                        <p:attrNameLst>
                                          <p:attrName>ppt_y</p:attrName>
                                        </p:attrNameLst>
                                      </p:cBhvr>
                                      <p:tavLst>
                                        <p:tav tm="0">
                                          <p:val>
                                            <p:strVal val="ppt_y"/>
                                          </p:val>
                                        </p:tav>
                                        <p:tav tm="100000">
                                          <p:val>
                                            <p:strVal val="0-ppt_h/2"/>
                                          </p:val>
                                        </p:tav>
                                      </p:tavLst>
                                    </p:anim>
                                    <p:set>
                                      <p:cBhvr>
                                        <p:cTn id="44" dur="1" fill="hold">
                                          <p:stCondLst>
                                            <p:cond delay="4999"/>
                                          </p:stCondLst>
                                        </p:cTn>
                                        <p:tgtEl>
                                          <p:spTgt spid="2"/>
                                        </p:tgtEl>
                                        <p:attrNameLst>
                                          <p:attrName>style.visibility</p:attrName>
                                        </p:attrNameLst>
                                      </p:cBhvr>
                                      <p:to>
                                        <p:strVal val="hidden"/>
                                      </p:to>
                                    </p:set>
                                  </p:childTnLst>
                                </p:cTn>
                              </p:par>
                              <p:par>
                                <p:cTn id="45" presetID="2" presetClass="exit" presetSubtype="9" fill="hold" grpId="1" nodeType="withEffect">
                                  <p:stCondLst>
                                    <p:cond delay="0"/>
                                  </p:stCondLst>
                                  <p:iterate type="lt">
                                    <p:tmPct val="0"/>
                                  </p:iterate>
                                  <p:childTnLst>
                                    <p:anim calcmode="lin" valueType="num">
                                      <p:cBhvr additive="base">
                                        <p:cTn id="46" dur="5000"/>
                                        <p:tgtEl>
                                          <p:spTgt spid="3"/>
                                        </p:tgtEl>
                                        <p:attrNameLst>
                                          <p:attrName>ppt_x</p:attrName>
                                        </p:attrNameLst>
                                      </p:cBhvr>
                                      <p:tavLst>
                                        <p:tav tm="0">
                                          <p:val>
                                            <p:strVal val="ppt_x"/>
                                          </p:val>
                                        </p:tav>
                                        <p:tav tm="100000">
                                          <p:val>
                                            <p:strVal val="0-ppt_w/2"/>
                                          </p:val>
                                        </p:tav>
                                      </p:tavLst>
                                    </p:anim>
                                    <p:anim calcmode="lin" valueType="num">
                                      <p:cBhvr additive="base">
                                        <p:cTn id="47" dur="5000"/>
                                        <p:tgtEl>
                                          <p:spTgt spid="3"/>
                                        </p:tgtEl>
                                        <p:attrNameLst>
                                          <p:attrName>ppt_y</p:attrName>
                                        </p:attrNameLst>
                                      </p:cBhvr>
                                      <p:tavLst>
                                        <p:tav tm="0">
                                          <p:val>
                                            <p:strVal val="ppt_y"/>
                                          </p:val>
                                        </p:tav>
                                        <p:tav tm="100000">
                                          <p:val>
                                            <p:strVal val="0-ppt_h/2"/>
                                          </p:val>
                                        </p:tav>
                                      </p:tavLst>
                                    </p:anim>
                                    <p:set>
                                      <p:cBhvr>
                                        <p:cTn id="48" dur="1" fill="hold">
                                          <p:stCondLst>
                                            <p:cond delay="4999"/>
                                          </p:stCondLst>
                                        </p:cTn>
                                        <p:tgtEl>
                                          <p:spTgt spid="3"/>
                                        </p:tgtEl>
                                        <p:attrNameLst>
                                          <p:attrName>style.visibility</p:attrName>
                                        </p:attrNameLst>
                                      </p:cBhvr>
                                      <p:to>
                                        <p:strVal val="hidden"/>
                                      </p:to>
                                    </p:set>
                                  </p:childTnLst>
                                </p:cTn>
                              </p:par>
                              <p:par>
                                <p:cTn id="49" presetID="2" presetClass="exit" presetSubtype="9" fill="hold" grpId="1" nodeType="withEffect">
                                  <p:stCondLst>
                                    <p:cond delay="0"/>
                                  </p:stCondLst>
                                  <p:iterate type="lt">
                                    <p:tmPct val="0"/>
                                  </p:iterate>
                                  <p:childTnLst>
                                    <p:anim calcmode="lin" valueType="num">
                                      <p:cBhvr additive="base">
                                        <p:cTn id="50" dur="5000"/>
                                        <p:tgtEl>
                                          <p:spTgt spid="4"/>
                                        </p:tgtEl>
                                        <p:attrNameLst>
                                          <p:attrName>ppt_x</p:attrName>
                                        </p:attrNameLst>
                                      </p:cBhvr>
                                      <p:tavLst>
                                        <p:tav tm="0">
                                          <p:val>
                                            <p:strVal val="ppt_x"/>
                                          </p:val>
                                        </p:tav>
                                        <p:tav tm="100000">
                                          <p:val>
                                            <p:strVal val="0-ppt_w/2"/>
                                          </p:val>
                                        </p:tav>
                                      </p:tavLst>
                                    </p:anim>
                                    <p:anim calcmode="lin" valueType="num">
                                      <p:cBhvr additive="base">
                                        <p:cTn id="51" dur="5000"/>
                                        <p:tgtEl>
                                          <p:spTgt spid="4"/>
                                        </p:tgtEl>
                                        <p:attrNameLst>
                                          <p:attrName>ppt_y</p:attrName>
                                        </p:attrNameLst>
                                      </p:cBhvr>
                                      <p:tavLst>
                                        <p:tav tm="0">
                                          <p:val>
                                            <p:strVal val="ppt_y"/>
                                          </p:val>
                                        </p:tav>
                                        <p:tav tm="100000">
                                          <p:val>
                                            <p:strVal val="0-ppt_h/2"/>
                                          </p:val>
                                        </p:tav>
                                      </p:tavLst>
                                    </p:anim>
                                    <p:set>
                                      <p:cBhvr>
                                        <p:cTn id="52" dur="1" fill="hold">
                                          <p:stCondLst>
                                            <p:cond delay="4999"/>
                                          </p:stCondLst>
                                        </p:cTn>
                                        <p:tgtEl>
                                          <p:spTgt spid="4"/>
                                        </p:tgtEl>
                                        <p:attrNameLst>
                                          <p:attrName>style.visibility</p:attrName>
                                        </p:attrNameLst>
                                      </p:cBhvr>
                                      <p:to>
                                        <p:strVal val="hidden"/>
                                      </p:to>
                                    </p:set>
                                  </p:childTnLst>
                                </p:cTn>
                              </p:par>
                              <p:par>
                                <p:cTn id="53" presetID="2" presetClass="exit" presetSubtype="9" fill="hold" grpId="1" nodeType="withEffect">
                                  <p:stCondLst>
                                    <p:cond delay="0"/>
                                  </p:stCondLst>
                                  <p:iterate type="lt">
                                    <p:tmPct val="0"/>
                                  </p:iterate>
                                  <p:childTnLst>
                                    <p:anim calcmode="lin" valueType="num">
                                      <p:cBhvr additive="base">
                                        <p:cTn id="54" dur="5000"/>
                                        <p:tgtEl>
                                          <p:spTgt spid="6"/>
                                        </p:tgtEl>
                                        <p:attrNameLst>
                                          <p:attrName>ppt_x</p:attrName>
                                        </p:attrNameLst>
                                      </p:cBhvr>
                                      <p:tavLst>
                                        <p:tav tm="0">
                                          <p:val>
                                            <p:strVal val="ppt_x"/>
                                          </p:val>
                                        </p:tav>
                                        <p:tav tm="100000">
                                          <p:val>
                                            <p:strVal val="0-ppt_w/2"/>
                                          </p:val>
                                        </p:tav>
                                      </p:tavLst>
                                    </p:anim>
                                    <p:anim calcmode="lin" valueType="num">
                                      <p:cBhvr additive="base">
                                        <p:cTn id="55" dur="5000"/>
                                        <p:tgtEl>
                                          <p:spTgt spid="6"/>
                                        </p:tgtEl>
                                        <p:attrNameLst>
                                          <p:attrName>ppt_y</p:attrName>
                                        </p:attrNameLst>
                                      </p:cBhvr>
                                      <p:tavLst>
                                        <p:tav tm="0">
                                          <p:val>
                                            <p:strVal val="ppt_y"/>
                                          </p:val>
                                        </p:tav>
                                        <p:tav tm="100000">
                                          <p:val>
                                            <p:strVal val="0-ppt_h/2"/>
                                          </p:val>
                                        </p:tav>
                                      </p:tavLst>
                                    </p:anim>
                                    <p:set>
                                      <p:cBhvr>
                                        <p:cTn id="56" dur="1" fill="hold">
                                          <p:stCondLst>
                                            <p:cond delay="4999"/>
                                          </p:stCondLst>
                                        </p:cTn>
                                        <p:tgtEl>
                                          <p:spTgt spid="6"/>
                                        </p:tgtEl>
                                        <p:attrNameLst>
                                          <p:attrName>style.visibility</p:attrName>
                                        </p:attrNameLst>
                                      </p:cBhvr>
                                      <p:to>
                                        <p:strVal val="hidden"/>
                                      </p:to>
                                    </p:set>
                                  </p:childTnLst>
                                </p:cTn>
                              </p:par>
                              <p:par>
                                <p:cTn id="57" presetID="2" presetClass="exit" presetSubtype="9" fill="hold" nodeType="withEffect">
                                  <p:stCondLst>
                                    <p:cond delay="0"/>
                                  </p:stCondLst>
                                  <p:iterate type="lt">
                                    <p:tmPct val="0"/>
                                  </p:iterate>
                                  <p:childTnLst>
                                    <p:anim calcmode="lin" valueType="num">
                                      <p:cBhvr additive="base">
                                        <p:cTn id="58" dur="5000"/>
                                        <p:tgtEl>
                                          <p:spTgt spid="7"/>
                                        </p:tgtEl>
                                        <p:attrNameLst>
                                          <p:attrName>ppt_x</p:attrName>
                                        </p:attrNameLst>
                                      </p:cBhvr>
                                      <p:tavLst>
                                        <p:tav tm="0">
                                          <p:val>
                                            <p:strVal val="ppt_x"/>
                                          </p:val>
                                        </p:tav>
                                        <p:tav tm="100000">
                                          <p:val>
                                            <p:strVal val="0-ppt_w/2"/>
                                          </p:val>
                                        </p:tav>
                                      </p:tavLst>
                                    </p:anim>
                                    <p:anim calcmode="lin" valueType="num">
                                      <p:cBhvr additive="base">
                                        <p:cTn id="59" dur="5000"/>
                                        <p:tgtEl>
                                          <p:spTgt spid="7"/>
                                        </p:tgtEl>
                                        <p:attrNameLst>
                                          <p:attrName>ppt_y</p:attrName>
                                        </p:attrNameLst>
                                      </p:cBhvr>
                                      <p:tavLst>
                                        <p:tav tm="0">
                                          <p:val>
                                            <p:strVal val="ppt_y"/>
                                          </p:val>
                                        </p:tav>
                                        <p:tav tm="100000">
                                          <p:val>
                                            <p:strVal val="0-ppt_h/2"/>
                                          </p:val>
                                        </p:tav>
                                      </p:tavLst>
                                    </p:anim>
                                    <p:set>
                                      <p:cBhvr>
                                        <p:cTn id="60" dur="1" fill="hold">
                                          <p:stCondLst>
                                            <p:cond delay="4999"/>
                                          </p:stCondLst>
                                        </p:cTn>
                                        <p:tgtEl>
                                          <p:spTgt spid="7"/>
                                        </p:tgtEl>
                                        <p:attrNameLst>
                                          <p:attrName>style.visibility</p:attrName>
                                        </p:attrNameLst>
                                      </p:cBhvr>
                                      <p:to>
                                        <p:strVal val="hidden"/>
                                      </p:to>
                                    </p:set>
                                  </p:childTnLst>
                                </p:cTn>
                              </p:par>
                              <p:par>
                                <p:cTn id="61" presetID="2" presetClass="exit" presetSubtype="9" fill="hold" grpId="1" nodeType="withEffect">
                                  <p:stCondLst>
                                    <p:cond delay="0"/>
                                  </p:stCondLst>
                                  <p:iterate type="lt">
                                    <p:tmPct val="0"/>
                                  </p:iterate>
                                  <p:childTnLst>
                                    <p:anim calcmode="lin" valueType="num">
                                      <p:cBhvr additive="base">
                                        <p:cTn id="62" dur="5000"/>
                                        <p:tgtEl>
                                          <p:spTgt spid="8"/>
                                        </p:tgtEl>
                                        <p:attrNameLst>
                                          <p:attrName>ppt_x</p:attrName>
                                        </p:attrNameLst>
                                      </p:cBhvr>
                                      <p:tavLst>
                                        <p:tav tm="0">
                                          <p:val>
                                            <p:strVal val="ppt_x"/>
                                          </p:val>
                                        </p:tav>
                                        <p:tav tm="100000">
                                          <p:val>
                                            <p:strVal val="0-ppt_w/2"/>
                                          </p:val>
                                        </p:tav>
                                      </p:tavLst>
                                    </p:anim>
                                    <p:anim calcmode="lin" valueType="num">
                                      <p:cBhvr additive="base">
                                        <p:cTn id="63" dur="5000"/>
                                        <p:tgtEl>
                                          <p:spTgt spid="8"/>
                                        </p:tgtEl>
                                        <p:attrNameLst>
                                          <p:attrName>ppt_y</p:attrName>
                                        </p:attrNameLst>
                                      </p:cBhvr>
                                      <p:tavLst>
                                        <p:tav tm="0">
                                          <p:val>
                                            <p:strVal val="ppt_y"/>
                                          </p:val>
                                        </p:tav>
                                        <p:tav tm="100000">
                                          <p:val>
                                            <p:strVal val="0-ppt_h/2"/>
                                          </p:val>
                                        </p:tav>
                                      </p:tavLst>
                                    </p:anim>
                                    <p:set>
                                      <p:cBhvr>
                                        <p:cTn id="64" dur="1" fill="hold">
                                          <p:stCondLst>
                                            <p:cond delay="4999"/>
                                          </p:stCondLst>
                                        </p:cTn>
                                        <p:tgtEl>
                                          <p:spTgt spid="8"/>
                                        </p:tgtEl>
                                        <p:attrNameLst>
                                          <p:attrName>style.visibility</p:attrName>
                                        </p:attrNameLst>
                                      </p:cBhvr>
                                      <p:to>
                                        <p:strVal val="hidden"/>
                                      </p:to>
                                    </p:set>
                                  </p:childTnLst>
                                </p:cTn>
                              </p:par>
                              <p:par>
                                <p:cTn id="65" presetID="2" presetClass="exit" presetSubtype="9" fill="hold" grpId="1" nodeType="withEffect">
                                  <p:stCondLst>
                                    <p:cond delay="0"/>
                                  </p:stCondLst>
                                  <p:iterate type="lt">
                                    <p:tmPct val="0"/>
                                  </p:iterate>
                                  <p:childTnLst>
                                    <p:anim calcmode="lin" valueType="num">
                                      <p:cBhvr additive="base">
                                        <p:cTn id="66" dur="5000"/>
                                        <p:tgtEl>
                                          <p:spTgt spid="11"/>
                                        </p:tgtEl>
                                        <p:attrNameLst>
                                          <p:attrName>ppt_x</p:attrName>
                                        </p:attrNameLst>
                                      </p:cBhvr>
                                      <p:tavLst>
                                        <p:tav tm="0">
                                          <p:val>
                                            <p:strVal val="ppt_x"/>
                                          </p:val>
                                        </p:tav>
                                        <p:tav tm="100000">
                                          <p:val>
                                            <p:strVal val="0-ppt_w/2"/>
                                          </p:val>
                                        </p:tav>
                                      </p:tavLst>
                                    </p:anim>
                                    <p:anim calcmode="lin" valueType="num">
                                      <p:cBhvr additive="base">
                                        <p:cTn id="67" dur="5000"/>
                                        <p:tgtEl>
                                          <p:spTgt spid="11"/>
                                        </p:tgtEl>
                                        <p:attrNameLst>
                                          <p:attrName>ppt_y</p:attrName>
                                        </p:attrNameLst>
                                      </p:cBhvr>
                                      <p:tavLst>
                                        <p:tav tm="0">
                                          <p:val>
                                            <p:strVal val="ppt_y"/>
                                          </p:val>
                                        </p:tav>
                                        <p:tav tm="100000">
                                          <p:val>
                                            <p:strVal val="0-ppt_h/2"/>
                                          </p:val>
                                        </p:tav>
                                      </p:tavLst>
                                    </p:anim>
                                    <p:set>
                                      <p:cBhvr>
                                        <p:cTn id="68" dur="1" fill="hold">
                                          <p:stCondLst>
                                            <p:cond delay="4999"/>
                                          </p:stCondLst>
                                        </p:cTn>
                                        <p:tgtEl>
                                          <p:spTgt spid="11"/>
                                        </p:tgtEl>
                                        <p:attrNameLst>
                                          <p:attrName>style.visibility</p:attrName>
                                        </p:attrNameLst>
                                      </p:cBhvr>
                                      <p:to>
                                        <p:strVal val="hidden"/>
                                      </p:to>
                                    </p:set>
                                  </p:childTnLst>
                                </p:cTn>
                              </p:par>
                              <p:par>
                                <p:cTn id="69" presetID="2" presetClass="exit" presetSubtype="9" fill="hold" grpId="0" nodeType="withEffect">
                                  <p:stCondLst>
                                    <p:cond delay="0"/>
                                  </p:stCondLst>
                                  <p:iterate type="lt">
                                    <p:tmPct val="0"/>
                                  </p:iterate>
                                  <p:childTnLst>
                                    <p:anim calcmode="lin" valueType="num">
                                      <p:cBhvr additive="base">
                                        <p:cTn id="70" dur="5000"/>
                                        <p:tgtEl>
                                          <p:spTgt spid="9"/>
                                        </p:tgtEl>
                                        <p:attrNameLst>
                                          <p:attrName>ppt_x</p:attrName>
                                        </p:attrNameLst>
                                      </p:cBhvr>
                                      <p:tavLst>
                                        <p:tav tm="0">
                                          <p:val>
                                            <p:strVal val="ppt_x"/>
                                          </p:val>
                                        </p:tav>
                                        <p:tav tm="100000">
                                          <p:val>
                                            <p:strVal val="0-ppt_w/2"/>
                                          </p:val>
                                        </p:tav>
                                      </p:tavLst>
                                    </p:anim>
                                    <p:anim calcmode="lin" valueType="num">
                                      <p:cBhvr additive="base">
                                        <p:cTn id="71" dur="5000"/>
                                        <p:tgtEl>
                                          <p:spTgt spid="9"/>
                                        </p:tgtEl>
                                        <p:attrNameLst>
                                          <p:attrName>ppt_y</p:attrName>
                                        </p:attrNameLst>
                                      </p:cBhvr>
                                      <p:tavLst>
                                        <p:tav tm="0">
                                          <p:val>
                                            <p:strVal val="ppt_y"/>
                                          </p:val>
                                        </p:tav>
                                        <p:tav tm="100000">
                                          <p:val>
                                            <p:strVal val="0-ppt_h/2"/>
                                          </p:val>
                                        </p:tav>
                                      </p:tavLst>
                                    </p:anim>
                                    <p:set>
                                      <p:cBhvr>
                                        <p:cTn id="72" dur="1" fill="hold">
                                          <p:stCondLst>
                                            <p:cond delay="4999"/>
                                          </p:stCondLst>
                                        </p:cTn>
                                        <p:tgtEl>
                                          <p:spTgt spid="9"/>
                                        </p:tgtEl>
                                        <p:attrNameLst>
                                          <p:attrName>style.visibility</p:attrName>
                                        </p:attrNameLst>
                                      </p:cBhvr>
                                      <p:to>
                                        <p:strVal val="hidden"/>
                                      </p:to>
                                    </p:set>
                                  </p:childTnLst>
                                </p:cTn>
                              </p:par>
                              <p:par>
                                <p:cTn id="73" presetID="2" presetClass="exit" presetSubtype="9" fill="hold" nodeType="withEffect">
                                  <p:stCondLst>
                                    <p:cond delay="0"/>
                                  </p:stCondLst>
                                  <p:iterate type="lt">
                                    <p:tmPct val="0"/>
                                  </p:iterate>
                                  <p:childTnLst>
                                    <p:anim calcmode="lin" valueType="num">
                                      <p:cBhvr additive="base">
                                        <p:cTn id="74" dur="5000"/>
                                        <p:tgtEl>
                                          <p:spTgt spid="19"/>
                                        </p:tgtEl>
                                        <p:attrNameLst>
                                          <p:attrName>ppt_x</p:attrName>
                                        </p:attrNameLst>
                                      </p:cBhvr>
                                      <p:tavLst>
                                        <p:tav tm="0">
                                          <p:val>
                                            <p:strVal val="ppt_x"/>
                                          </p:val>
                                        </p:tav>
                                        <p:tav tm="100000">
                                          <p:val>
                                            <p:strVal val="0-ppt_w/2"/>
                                          </p:val>
                                        </p:tav>
                                      </p:tavLst>
                                    </p:anim>
                                    <p:anim calcmode="lin" valueType="num">
                                      <p:cBhvr additive="base">
                                        <p:cTn id="75" dur="5000"/>
                                        <p:tgtEl>
                                          <p:spTgt spid="19"/>
                                        </p:tgtEl>
                                        <p:attrNameLst>
                                          <p:attrName>ppt_y</p:attrName>
                                        </p:attrNameLst>
                                      </p:cBhvr>
                                      <p:tavLst>
                                        <p:tav tm="0">
                                          <p:val>
                                            <p:strVal val="ppt_y"/>
                                          </p:val>
                                        </p:tav>
                                        <p:tav tm="100000">
                                          <p:val>
                                            <p:strVal val="0-ppt_h/2"/>
                                          </p:val>
                                        </p:tav>
                                      </p:tavLst>
                                    </p:anim>
                                    <p:set>
                                      <p:cBhvr>
                                        <p:cTn id="76" dur="1" fill="hold">
                                          <p:stCondLst>
                                            <p:cond delay="4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2" grpId="1"/>
      <p:bldP spid="3" grpId="0"/>
      <p:bldP spid="3" grpId="1"/>
      <p:bldP spid="4" grpId="0"/>
      <p:bldP spid="4" grpId="1"/>
      <p:bldP spid="6" grpId="0"/>
      <p:bldP spid="6" grpId="1"/>
      <p:bldP spid="8" grpId="0"/>
      <p:bldP spid="8" grpId="1"/>
      <p:bldP spid="11" grpId="0"/>
      <p:bldP spid="11" grpId="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9">
      <a:majorFont>
        <a:latin typeface="NikoshBAN"/>
        <a:ea typeface=""/>
        <a:cs typeface=""/>
      </a:majorFont>
      <a:minorFont>
        <a:latin typeface="Calibri"/>
        <a:ea typeface=""/>
        <a:cs typeface="NikoshB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623</Words>
  <Application>Microsoft Office PowerPoint</Application>
  <PresentationFormat>Widescreen</PresentationFormat>
  <Paragraphs>166</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Nikosh</vt:lpstr>
      <vt:lpstr>NikoshBAN</vt:lpstr>
      <vt:lpstr>NikoshLight</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257</cp:revision>
  <dcterms:created xsi:type="dcterms:W3CDTF">2020-04-11T07:17:33Z</dcterms:created>
  <dcterms:modified xsi:type="dcterms:W3CDTF">2020-07-03T15:30:30Z</dcterms:modified>
</cp:coreProperties>
</file>