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8" r:id="rId2"/>
    <p:sldId id="259" r:id="rId3"/>
    <p:sldId id="260" r:id="rId4"/>
    <p:sldId id="27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4" r:id="rId15"/>
    <p:sldId id="275" r:id="rId16"/>
    <p:sldId id="276" r:id="rId17"/>
    <p:sldId id="277" r:id="rId18"/>
    <p:sldId id="278" r:id="rId19"/>
  </p:sldIdLst>
  <p:sldSz cx="11430000" cy="6858000"/>
  <p:notesSz cx="6858000" cy="9144000"/>
  <p:defaultTextStyle>
    <a:defPPr>
      <a:defRPr lang="en-US"/>
    </a:defPPr>
    <a:lvl1pPr marL="0" algn="l" defTabSz="833933" rtl="0" eaLnBrk="1" latinLnBrk="0" hangingPunct="1">
      <a:defRPr sz="1642" kern="1200">
        <a:solidFill>
          <a:schemeClr val="tx1"/>
        </a:solidFill>
        <a:latin typeface="+mn-lt"/>
        <a:ea typeface="+mn-ea"/>
        <a:cs typeface="+mn-cs"/>
      </a:defRPr>
    </a:lvl1pPr>
    <a:lvl2pPr marL="416966" algn="l" defTabSz="833933" rtl="0" eaLnBrk="1" latinLnBrk="0" hangingPunct="1">
      <a:defRPr sz="1642" kern="1200">
        <a:solidFill>
          <a:schemeClr val="tx1"/>
        </a:solidFill>
        <a:latin typeface="+mn-lt"/>
        <a:ea typeface="+mn-ea"/>
        <a:cs typeface="+mn-cs"/>
      </a:defRPr>
    </a:lvl2pPr>
    <a:lvl3pPr marL="833933" algn="l" defTabSz="833933" rtl="0" eaLnBrk="1" latinLnBrk="0" hangingPunct="1">
      <a:defRPr sz="1642" kern="1200">
        <a:solidFill>
          <a:schemeClr val="tx1"/>
        </a:solidFill>
        <a:latin typeface="+mn-lt"/>
        <a:ea typeface="+mn-ea"/>
        <a:cs typeface="+mn-cs"/>
      </a:defRPr>
    </a:lvl3pPr>
    <a:lvl4pPr marL="1250899" algn="l" defTabSz="833933" rtl="0" eaLnBrk="1" latinLnBrk="0" hangingPunct="1">
      <a:defRPr sz="1642" kern="1200">
        <a:solidFill>
          <a:schemeClr val="tx1"/>
        </a:solidFill>
        <a:latin typeface="+mn-lt"/>
        <a:ea typeface="+mn-ea"/>
        <a:cs typeface="+mn-cs"/>
      </a:defRPr>
    </a:lvl4pPr>
    <a:lvl5pPr marL="1667866" algn="l" defTabSz="833933" rtl="0" eaLnBrk="1" latinLnBrk="0" hangingPunct="1">
      <a:defRPr sz="1642" kern="1200">
        <a:solidFill>
          <a:schemeClr val="tx1"/>
        </a:solidFill>
        <a:latin typeface="+mn-lt"/>
        <a:ea typeface="+mn-ea"/>
        <a:cs typeface="+mn-cs"/>
      </a:defRPr>
    </a:lvl5pPr>
    <a:lvl6pPr marL="2084832" algn="l" defTabSz="833933" rtl="0" eaLnBrk="1" latinLnBrk="0" hangingPunct="1">
      <a:defRPr sz="1642" kern="1200">
        <a:solidFill>
          <a:schemeClr val="tx1"/>
        </a:solidFill>
        <a:latin typeface="+mn-lt"/>
        <a:ea typeface="+mn-ea"/>
        <a:cs typeface="+mn-cs"/>
      </a:defRPr>
    </a:lvl6pPr>
    <a:lvl7pPr marL="2501798" algn="l" defTabSz="833933" rtl="0" eaLnBrk="1" latinLnBrk="0" hangingPunct="1">
      <a:defRPr sz="1642" kern="1200">
        <a:solidFill>
          <a:schemeClr val="tx1"/>
        </a:solidFill>
        <a:latin typeface="+mn-lt"/>
        <a:ea typeface="+mn-ea"/>
        <a:cs typeface="+mn-cs"/>
      </a:defRPr>
    </a:lvl7pPr>
    <a:lvl8pPr marL="2918765" algn="l" defTabSz="833933" rtl="0" eaLnBrk="1" latinLnBrk="0" hangingPunct="1">
      <a:defRPr sz="1642" kern="1200">
        <a:solidFill>
          <a:schemeClr val="tx1"/>
        </a:solidFill>
        <a:latin typeface="+mn-lt"/>
        <a:ea typeface="+mn-ea"/>
        <a:cs typeface="+mn-cs"/>
      </a:defRPr>
    </a:lvl8pPr>
    <a:lvl9pPr marL="3335731" algn="l" defTabSz="833933" rtl="0" eaLnBrk="1" latinLnBrk="0" hangingPunct="1">
      <a:defRPr sz="16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918" y="72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04T14:45:34.688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4FC066-BDD9-461D-B672-431055F00966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5CAFB94-B5BE-4DCC-83AE-3F50065095DF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bn-IN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জীবের শ্রেণিবিন্যাস </a:t>
          </a:r>
          <a:endParaRPr lang="en-US" sz="4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D6C920-70B2-4C6C-B0EE-1DC5AF22A9CD}" type="parTrans" cxnId="{141318A1-C49F-4913-A011-71526430CD4D}">
      <dgm:prSet/>
      <dgm:spPr/>
      <dgm:t>
        <a:bodyPr/>
        <a:lstStyle/>
        <a:p>
          <a:endParaRPr lang="en-US"/>
        </a:p>
      </dgm:t>
    </dgm:pt>
    <dgm:pt modelId="{343223E0-6923-4F4C-BA2B-0BC2A88E39E9}" type="sibTrans" cxnId="{141318A1-C49F-4913-A011-71526430CD4D}">
      <dgm:prSet/>
      <dgm:spPr/>
      <dgm:t>
        <a:bodyPr/>
        <a:lstStyle/>
        <a:p>
          <a:endParaRPr lang="en-US"/>
        </a:p>
      </dgm:t>
    </dgm:pt>
    <dgm:pt modelId="{456AEFC7-67CE-46B6-80CB-D6CB3C824014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bn-IN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রাজ্য-১ মনেরা </a:t>
          </a:r>
          <a:endParaRPr lang="en-U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3391FD-2176-4766-9950-A318EE017CC7}" type="parTrans" cxnId="{B2D76EAD-7A4D-4248-86E4-4440CC02768A}">
      <dgm:prSet/>
      <dgm:spPr>
        <a:ln w="57150"/>
      </dgm:spPr>
      <dgm:t>
        <a:bodyPr/>
        <a:lstStyle/>
        <a:p>
          <a:endParaRPr lang="en-US"/>
        </a:p>
      </dgm:t>
    </dgm:pt>
    <dgm:pt modelId="{97AA1A34-0863-4609-91CA-5E640FD56FFF}" type="sibTrans" cxnId="{B2D76EAD-7A4D-4248-86E4-4440CC02768A}">
      <dgm:prSet/>
      <dgm:spPr/>
      <dgm:t>
        <a:bodyPr/>
        <a:lstStyle/>
        <a:p>
          <a:endParaRPr lang="en-US"/>
        </a:p>
      </dgm:t>
    </dgm:pt>
    <dgm:pt modelId="{D5B4B704-1E39-4E31-BD9D-EE4E2F6C2A02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সুপার কিংডম-১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প্রোক্যারিওটা  </a:t>
          </a:r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39D828-30D7-4673-B245-A204F534E9B8}" type="parTrans" cxnId="{01CA29A4-8774-4B64-AE9A-149E353585B3}">
      <dgm:prSet/>
      <dgm:spPr>
        <a:ln w="57150"/>
      </dgm:spPr>
      <dgm:t>
        <a:bodyPr/>
        <a:lstStyle/>
        <a:p>
          <a:endParaRPr lang="en-US"/>
        </a:p>
      </dgm:t>
    </dgm:pt>
    <dgm:pt modelId="{C0EF373F-1756-4695-B9F3-A8D51D186D9E}" type="sibTrans" cxnId="{01CA29A4-8774-4B64-AE9A-149E353585B3}">
      <dgm:prSet/>
      <dgm:spPr/>
      <dgm:t>
        <a:bodyPr/>
        <a:lstStyle/>
        <a:p>
          <a:endParaRPr lang="en-US"/>
        </a:p>
      </dgm:t>
    </dgm:pt>
    <dgm:pt modelId="{89F5F1FB-6D8C-482D-B161-052F6D8456D0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সুপার কিংডম-১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প্রোক্যারিওটা  </a:t>
          </a:r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075E86-4AE5-41A9-B70F-3B1E9B0244B0}" type="parTrans" cxnId="{24AECDAC-07C6-48FA-8242-2A6E9EC71B1C}">
      <dgm:prSet/>
      <dgm:spPr>
        <a:ln w="57150"/>
      </dgm:spPr>
      <dgm:t>
        <a:bodyPr/>
        <a:lstStyle/>
        <a:p>
          <a:endParaRPr lang="en-US"/>
        </a:p>
      </dgm:t>
    </dgm:pt>
    <dgm:pt modelId="{8453DA9D-3ABA-47E5-8C5E-597F21595BF6}" type="sibTrans" cxnId="{24AECDAC-07C6-48FA-8242-2A6E9EC71B1C}">
      <dgm:prSet/>
      <dgm:spPr/>
      <dgm:t>
        <a:bodyPr/>
        <a:lstStyle/>
        <a:p>
          <a:endParaRPr lang="en-US"/>
        </a:p>
      </dgm:t>
    </dgm:pt>
    <dgm:pt modelId="{2BD4387B-A68E-4EB9-852F-C76DBB93E34A}" type="pres">
      <dgm:prSet presAssocID="{A14FC066-BDD9-461D-B672-431055F0096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40868EC-DC19-48EC-BACF-4194CFE314C7}" type="pres">
      <dgm:prSet presAssocID="{95CAFB94-B5BE-4DCC-83AE-3F50065095DF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B198FE1-79C5-4171-A5E4-44E5AFA043D9}" type="pres">
      <dgm:prSet presAssocID="{95CAFB94-B5BE-4DCC-83AE-3F50065095DF}" presName="rootComposite1" presStyleCnt="0"/>
      <dgm:spPr/>
      <dgm:t>
        <a:bodyPr/>
        <a:lstStyle/>
        <a:p>
          <a:endParaRPr lang="en-US"/>
        </a:p>
      </dgm:t>
    </dgm:pt>
    <dgm:pt modelId="{6C8CEE04-053D-49F6-99C0-673E237290D2}" type="pres">
      <dgm:prSet presAssocID="{95CAFB94-B5BE-4DCC-83AE-3F50065095DF}" presName="rootText1" presStyleLbl="node0" presStyleIdx="0" presStyleCnt="1" custScaleX="252576" custScaleY="144865" custLinFactNeighborY="43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1DC187-3166-41B3-A938-70DC1823A5F0}" type="pres">
      <dgm:prSet presAssocID="{95CAFB94-B5BE-4DCC-83AE-3F50065095D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61E9081-3459-42F7-B8FB-A3D1ABF1057B}" type="pres">
      <dgm:prSet presAssocID="{95CAFB94-B5BE-4DCC-83AE-3F50065095DF}" presName="hierChild2" presStyleCnt="0"/>
      <dgm:spPr/>
      <dgm:t>
        <a:bodyPr/>
        <a:lstStyle/>
        <a:p>
          <a:endParaRPr lang="en-US"/>
        </a:p>
      </dgm:t>
    </dgm:pt>
    <dgm:pt modelId="{66BE1751-4B99-4EA6-B838-5AA6668E2772}" type="pres">
      <dgm:prSet presAssocID="{DC3391FD-2176-4766-9950-A318EE017CC7}" presName="Name37" presStyleLbl="parChTrans1D2" presStyleIdx="0" presStyleCnt="3"/>
      <dgm:spPr/>
      <dgm:t>
        <a:bodyPr/>
        <a:lstStyle/>
        <a:p>
          <a:endParaRPr lang="en-US"/>
        </a:p>
      </dgm:t>
    </dgm:pt>
    <dgm:pt modelId="{296370EF-87B0-400A-BA3C-0B3BFA728A3B}" type="pres">
      <dgm:prSet presAssocID="{456AEFC7-67CE-46B6-80CB-D6CB3C82401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EFD63C8-34A8-4BB2-A83A-7BF16B5B945D}" type="pres">
      <dgm:prSet presAssocID="{456AEFC7-67CE-46B6-80CB-D6CB3C824014}" presName="rootComposite" presStyleCnt="0"/>
      <dgm:spPr/>
      <dgm:t>
        <a:bodyPr/>
        <a:lstStyle/>
        <a:p>
          <a:endParaRPr lang="en-US"/>
        </a:p>
      </dgm:t>
    </dgm:pt>
    <dgm:pt modelId="{7AF575D1-009F-4CA1-B0F3-E358DB376068}" type="pres">
      <dgm:prSet presAssocID="{456AEFC7-67CE-46B6-80CB-D6CB3C824014}" presName="rootText" presStyleLbl="node2" presStyleIdx="0" presStyleCnt="3" custScaleX="171168" custScaleY="158812" custLinFactNeighborX="4904" custLinFactNeighborY="46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EF2E5A-20B9-494D-B0B5-0EFBADFF3B17}" type="pres">
      <dgm:prSet presAssocID="{456AEFC7-67CE-46B6-80CB-D6CB3C824014}" presName="rootConnector" presStyleLbl="node2" presStyleIdx="0" presStyleCnt="3"/>
      <dgm:spPr/>
      <dgm:t>
        <a:bodyPr/>
        <a:lstStyle/>
        <a:p>
          <a:endParaRPr lang="en-US"/>
        </a:p>
      </dgm:t>
    </dgm:pt>
    <dgm:pt modelId="{08CEA1B9-00BD-41A4-9FBA-ED3214ADBF04}" type="pres">
      <dgm:prSet presAssocID="{456AEFC7-67CE-46B6-80CB-D6CB3C824014}" presName="hierChild4" presStyleCnt="0"/>
      <dgm:spPr/>
      <dgm:t>
        <a:bodyPr/>
        <a:lstStyle/>
        <a:p>
          <a:endParaRPr lang="en-US"/>
        </a:p>
      </dgm:t>
    </dgm:pt>
    <dgm:pt modelId="{452C4366-03A7-445B-BB5D-678990017DCC}" type="pres">
      <dgm:prSet presAssocID="{456AEFC7-67CE-46B6-80CB-D6CB3C824014}" presName="hierChild5" presStyleCnt="0"/>
      <dgm:spPr/>
      <dgm:t>
        <a:bodyPr/>
        <a:lstStyle/>
        <a:p>
          <a:endParaRPr lang="en-US"/>
        </a:p>
      </dgm:t>
    </dgm:pt>
    <dgm:pt modelId="{B7ADE7D3-4D92-4933-8030-6C173B973D6A}" type="pres">
      <dgm:prSet presAssocID="{8839D828-30D7-4673-B245-A204F534E9B8}" presName="Name37" presStyleLbl="parChTrans1D2" presStyleIdx="1" presStyleCnt="3"/>
      <dgm:spPr/>
      <dgm:t>
        <a:bodyPr/>
        <a:lstStyle/>
        <a:p>
          <a:endParaRPr lang="en-US"/>
        </a:p>
      </dgm:t>
    </dgm:pt>
    <dgm:pt modelId="{1D642520-3016-42CA-B804-B83A34763C51}" type="pres">
      <dgm:prSet presAssocID="{D5B4B704-1E39-4E31-BD9D-EE4E2F6C2A0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B2030DA-6BC5-4E97-9CB2-87D264D9D27E}" type="pres">
      <dgm:prSet presAssocID="{D5B4B704-1E39-4E31-BD9D-EE4E2F6C2A02}" presName="rootComposite" presStyleCnt="0"/>
      <dgm:spPr/>
      <dgm:t>
        <a:bodyPr/>
        <a:lstStyle/>
        <a:p>
          <a:endParaRPr lang="en-US"/>
        </a:p>
      </dgm:t>
    </dgm:pt>
    <dgm:pt modelId="{48C08EC3-3052-4767-AA87-3C3913715826}" type="pres">
      <dgm:prSet presAssocID="{D5B4B704-1E39-4E31-BD9D-EE4E2F6C2A02}" presName="rootText" presStyleLbl="node2" presStyleIdx="1" presStyleCnt="3" custScaleX="188639" custScaleY="170281" custLinFactNeighborX="12782" custLinFactNeighborY="-9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EB26F9-351B-45F8-8518-C9F4CF374299}" type="pres">
      <dgm:prSet presAssocID="{D5B4B704-1E39-4E31-BD9D-EE4E2F6C2A02}" presName="rootConnector" presStyleLbl="node2" presStyleIdx="1" presStyleCnt="3"/>
      <dgm:spPr/>
      <dgm:t>
        <a:bodyPr/>
        <a:lstStyle/>
        <a:p>
          <a:endParaRPr lang="en-US"/>
        </a:p>
      </dgm:t>
    </dgm:pt>
    <dgm:pt modelId="{EC42C89F-7AF8-4F00-BBAD-E17FC8FD1EEF}" type="pres">
      <dgm:prSet presAssocID="{D5B4B704-1E39-4E31-BD9D-EE4E2F6C2A02}" presName="hierChild4" presStyleCnt="0"/>
      <dgm:spPr/>
      <dgm:t>
        <a:bodyPr/>
        <a:lstStyle/>
        <a:p>
          <a:endParaRPr lang="en-US"/>
        </a:p>
      </dgm:t>
    </dgm:pt>
    <dgm:pt modelId="{519B26DC-6A00-4D1A-9A9C-643DE88C3715}" type="pres">
      <dgm:prSet presAssocID="{D5B4B704-1E39-4E31-BD9D-EE4E2F6C2A02}" presName="hierChild5" presStyleCnt="0"/>
      <dgm:spPr/>
      <dgm:t>
        <a:bodyPr/>
        <a:lstStyle/>
        <a:p>
          <a:endParaRPr lang="en-US"/>
        </a:p>
      </dgm:t>
    </dgm:pt>
    <dgm:pt modelId="{DC862F3E-95ED-4075-A75B-37FDFF46DD9B}" type="pres">
      <dgm:prSet presAssocID="{B5075E86-4AE5-41A9-B70F-3B1E9B0244B0}" presName="Name37" presStyleLbl="parChTrans1D2" presStyleIdx="2" presStyleCnt="3"/>
      <dgm:spPr/>
      <dgm:t>
        <a:bodyPr/>
        <a:lstStyle/>
        <a:p>
          <a:endParaRPr lang="en-US"/>
        </a:p>
      </dgm:t>
    </dgm:pt>
    <dgm:pt modelId="{0BDEECC0-11C1-47BE-81CC-2D6B135102D3}" type="pres">
      <dgm:prSet presAssocID="{89F5F1FB-6D8C-482D-B161-052F6D8456D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A6D1206-04BB-43B1-98D3-E48CAE66249A}" type="pres">
      <dgm:prSet presAssocID="{89F5F1FB-6D8C-482D-B161-052F6D8456D0}" presName="rootComposite" presStyleCnt="0"/>
      <dgm:spPr/>
      <dgm:t>
        <a:bodyPr/>
        <a:lstStyle/>
        <a:p>
          <a:endParaRPr lang="en-US"/>
        </a:p>
      </dgm:t>
    </dgm:pt>
    <dgm:pt modelId="{C2A470BE-9A90-41A6-A472-403496BC362B}" type="pres">
      <dgm:prSet presAssocID="{89F5F1FB-6D8C-482D-B161-052F6D8456D0}" presName="rootText" presStyleLbl="node2" presStyleIdx="2" presStyleCnt="3" custScaleX="188695" custScaleY="164988" custLinFactNeighborX="14794" custLinFactNeighborY="-11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B2D7E0-3BAC-41F0-8FD5-E759BA4D9562}" type="pres">
      <dgm:prSet presAssocID="{89F5F1FB-6D8C-482D-B161-052F6D8456D0}" presName="rootConnector" presStyleLbl="node2" presStyleIdx="2" presStyleCnt="3"/>
      <dgm:spPr/>
      <dgm:t>
        <a:bodyPr/>
        <a:lstStyle/>
        <a:p>
          <a:endParaRPr lang="en-US"/>
        </a:p>
      </dgm:t>
    </dgm:pt>
    <dgm:pt modelId="{DEB67919-6A7C-4681-9A0B-AE9DBE4B115A}" type="pres">
      <dgm:prSet presAssocID="{89F5F1FB-6D8C-482D-B161-052F6D8456D0}" presName="hierChild4" presStyleCnt="0"/>
      <dgm:spPr/>
      <dgm:t>
        <a:bodyPr/>
        <a:lstStyle/>
        <a:p>
          <a:endParaRPr lang="en-US"/>
        </a:p>
      </dgm:t>
    </dgm:pt>
    <dgm:pt modelId="{D372C031-AF7F-438E-A804-ADEB17B3E0F3}" type="pres">
      <dgm:prSet presAssocID="{89F5F1FB-6D8C-482D-B161-052F6D8456D0}" presName="hierChild5" presStyleCnt="0"/>
      <dgm:spPr/>
      <dgm:t>
        <a:bodyPr/>
        <a:lstStyle/>
        <a:p>
          <a:endParaRPr lang="en-US"/>
        </a:p>
      </dgm:t>
    </dgm:pt>
    <dgm:pt modelId="{1A89B736-D82A-4E9D-BB6F-283DE05D98A3}" type="pres">
      <dgm:prSet presAssocID="{95CAFB94-B5BE-4DCC-83AE-3F50065095DF}" presName="hierChild3" presStyleCnt="0"/>
      <dgm:spPr/>
      <dgm:t>
        <a:bodyPr/>
        <a:lstStyle/>
        <a:p>
          <a:endParaRPr lang="en-US"/>
        </a:p>
      </dgm:t>
    </dgm:pt>
  </dgm:ptLst>
  <dgm:cxnLst>
    <dgm:cxn modelId="{E54305B1-A2D2-41E4-A631-E8ED83171340}" type="presOf" srcId="{DC3391FD-2176-4766-9950-A318EE017CC7}" destId="{66BE1751-4B99-4EA6-B838-5AA6668E2772}" srcOrd="0" destOrd="0" presId="urn:microsoft.com/office/officeart/2005/8/layout/orgChart1"/>
    <dgm:cxn modelId="{1B12890A-7E89-447B-A2B0-163B22B96177}" type="presOf" srcId="{B5075E86-4AE5-41A9-B70F-3B1E9B0244B0}" destId="{DC862F3E-95ED-4075-A75B-37FDFF46DD9B}" srcOrd="0" destOrd="0" presId="urn:microsoft.com/office/officeart/2005/8/layout/orgChart1"/>
    <dgm:cxn modelId="{01CA29A4-8774-4B64-AE9A-149E353585B3}" srcId="{95CAFB94-B5BE-4DCC-83AE-3F50065095DF}" destId="{D5B4B704-1E39-4E31-BD9D-EE4E2F6C2A02}" srcOrd="1" destOrd="0" parTransId="{8839D828-30D7-4673-B245-A204F534E9B8}" sibTransId="{C0EF373F-1756-4695-B9F3-A8D51D186D9E}"/>
    <dgm:cxn modelId="{CA8BE076-4BB3-4080-A859-AB33078412B9}" type="presOf" srcId="{D5B4B704-1E39-4E31-BD9D-EE4E2F6C2A02}" destId="{3DEB26F9-351B-45F8-8518-C9F4CF374299}" srcOrd="1" destOrd="0" presId="urn:microsoft.com/office/officeart/2005/8/layout/orgChart1"/>
    <dgm:cxn modelId="{24AECDAC-07C6-48FA-8242-2A6E9EC71B1C}" srcId="{95CAFB94-B5BE-4DCC-83AE-3F50065095DF}" destId="{89F5F1FB-6D8C-482D-B161-052F6D8456D0}" srcOrd="2" destOrd="0" parTransId="{B5075E86-4AE5-41A9-B70F-3B1E9B0244B0}" sibTransId="{8453DA9D-3ABA-47E5-8C5E-597F21595BF6}"/>
    <dgm:cxn modelId="{C22DD751-483A-4A4C-8596-5D867DBFACBB}" type="presOf" srcId="{89F5F1FB-6D8C-482D-B161-052F6D8456D0}" destId="{57B2D7E0-3BAC-41F0-8FD5-E759BA4D9562}" srcOrd="1" destOrd="0" presId="urn:microsoft.com/office/officeart/2005/8/layout/orgChart1"/>
    <dgm:cxn modelId="{5BA5D67B-999B-4179-9DD7-1761E59E3A50}" type="presOf" srcId="{95CAFB94-B5BE-4DCC-83AE-3F50065095DF}" destId="{6C8CEE04-053D-49F6-99C0-673E237290D2}" srcOrd="0" destOrd="0" presId="urn:microsoft.com/office/officeart/2005/8/layout/orgChart1"/>
    <dgm:cxn modelId="{584A4ED7-9C60-4239-942B-1CE23F690E4F}" type="presOf" srcId="{D5B4B704-1E39-4E31-BD9D-EE4E2F6C2A02}" destId="{48C08EC3-3052-4767-AA87-3C3913715826}" srcOrd="0" destOrd="0" presId="urn:microsoft.com/office/officeart/2005/8/layout/orgChart1"/>
    <dgm:cxn modelId="{330BD190-EF75-482B-91F2-FB6C10972FC8}" type="presOf" srcId="{456AEFC7-67CE-46B6-80CB-D6CB3C824014}" destId="{7AF575D1-009F-4CA1-B0F3-E358DB376068}" srcOrd="0" destOrd="0" presId="urn:microsoft.com/office/officeart/2005/8/layout/orgChart1"/>
    <dgm:cxn modelId="{158E5B97-873B-4E8A-9309-860F2F2FA73A}" type="presOf" srcId="{89F5F1FB-6D8C-482D-B161-052F6D8456D0}" destId="{C2A470BE-9A90-41A6-A472-403496BC362B}" srcOrd="0" destOrd="0" presId="urn:microsoft.com/office/officeart/2005/8/layout/orgChart1"/>
    <dgm:cxn modelId="{1F68530B-0E08-4923-8BAE-9F9345D298D6}" type="presOf" srcId="{456AEFC7-67CE-46B6-80CB-D6CB3C824014}" destId="{4EEF2E5A-20B9-494D-B0B5-0EFBADFF3B17}" srcOrd="1" destOrd="0" presId="urn:microsoft.com/office/officeart/2005/8/layout/orgChart1"/>
    <dgm:cxn modelId="{B2D76EAD-7A4D-4248-86E4-4440CC02768A}" srcId="{95CAFB94-B5BE-4DCC-83AE-3F50065095DF}" destId="{456AEFC7-67CE-46B6-80CB-D6CB3C824014}" srcOrd="0" destOrd="0" parTransId="{DC3391FD-2176-4766-9950-A318EE017CC7}" sibTransId="{97AA1A34-0863-4609-91CA-5E640FD56FFF}"/>
    <dgm:cxn modelId="{730DB975-F4B2-41AE-A81F-3201E34244E0}" type="presOf" srcId="{8839D828-30D7-4673-B245-A204F534E9B8}" destId="{B7ADE7D3-4D92-4933-8030-6C173B973D6A}" srcOrd="0" destOrd="0" presId="urn:microsoft.com/office/officeart/2005/8/layout/orgChart1"/>
    <dgm:cxn modelId="{7277CAB3-2849-4CFE-B84F-EE22605EEA7C}" type="presOf" srcId="{95CAFB94-B5BE-4DCC-83AE-3F50065095DF}" destId="{BA1DC187-3166-41B3-A938-70DC1823A5F0}" srcOrd="1" destOrd="0" presId="urn:microsoft.com/office/officeart/2005/8/layout/orgChart1"/>
    <dgm:cxn modelId="{141318A1-C49F-4913-A011-71526430CD4D}" srcId="{A14FC066-BDD9-461D-B672-431055F00966}" destId="{95CAFB94-B5BE-4DCC-83AE-3F50065095DF}" srcOrd="0" destOrd="0" parTransId="{BFD6C920-70B2-4C6C-B0EE-1DC5AF22A9CD}" sibTransId="{343223E0-6923-4F4C-BA2B-0BC2A88E39E9}"/>
    <dgm:cxn modelId="{0F43911C-0D4B-4A10-9B00-65A065C021D2}" type="presOf" srcId="{A14FC066-BDD9-461D-B672-431055F00966}" destId="{2BD4387B-A68E-4EB9-852F-C76DBB93E34A}" srcOrd="0" destOrd="0" presId="urn:microsoft.com/office/officeart/2005/8/layout/orgChart1"/>
    <dgm:cxn modelId="{DC60A1BC-7D4E-4D74-9D25-DAAF287F5988}" type="presParOf" srcId="{2BD4387B-A68E-4EB9-852F-C76DBB93E34A}" destId="{640868EC-DC19-48EC-BACF-4194CFE314C7}" srcOrd="0" destOrd="0" presId="urn:microsoft.com/office/officeart/2005/8/layout/orgChart1"/>
    <dgm:cxn modelId="{4EBFE8EA-FE35-4338-A99F-80EB5B79DAA9}" type="presParOf" srcId="{640868EC-DC19-48EC-BACF-4194CFE314C7}" destId="{8B198FE1-79C5-4171-A5E4-44E5AFA043D9}" srcOrd="0" destOrd="0" presId="urn:microsoft.com/office/officeart/2005/8/layout/orgChart1"/>
    <dgm:cxn modelId="{751B9882-6665-4CAA-AADB-3327C5D44977}" type="presParOf" srcId="{8B198FE1-79C5-4171-A5E4-44E5AFA043D9}" destId="{6C8CEE04-053D-49F6-99C0-673E237290D2}" srcOrd="0" destOrd="0" presId="urn:microsoft.com/office/officeart/2005/8/layout/orgChart1"/>
    <dgm:cxn modelId="{897547AB-D2B8-479A-BE81-3CBCCCDBE47B}" type="presParOf" srcId="{8B198FE1-79C5-4171-A5E4-44E5AFA043D9}" destId="{BA1DC187-3166-41B3-A938-70DC1823A5F0}" srcOrd="1" destOrd="0" presId="urn:microsoft.com/office/officeart/2005/8/layout/orgChart1"/>
    <dgm:cxn modelId="{3E376D6D-91EA-4AF9-8881-473D59F94A7B}" type="presParOf" srcId="{640868EC-DC19-48EC-BACF-4194CFE314C7}" destId="{961E9081-3459-42F7-B8FB-A3D1ABF1057B}" srcOrd="1" destOrd="0" presId="urn:microsoft.com/office/officeart/2005/8/layout/orgChart1"/>
    <dgm:cxn modelId="{7714472D-E2E6-492E-A330-19D61BA51A8E}" type="presParOf" srcId="{961E9081-3459-42F7-B8FB-A3D1ABF1057B}" destId="{66BE1751-4B99-4EA6-B838-5AA6668E2772}" srcOrd="0" destOrd="0" presId="urn:microsoft.com/office/officeart/2005/8/layout/orgChart1"/>
    <dgm:cxn modelId="{965E362E-D871-4893-9A87-276BA729F292}" type="presParOf" srcId="{961E9081-3459-42F7-B8FB-A3D1ABF1057B}" destId="{296370EF-87B0-400A-BA3C-0B3BFA728A3B}" srcOrd="1" destOrd="0" presId="urn:microsoft.com/office/officeart/2005/8/layout/orgChart1"/>
    <dgm:cxn modelId="{F415170D-FEC7-41FC-A44B-E4D008EEB732}" type="presParOf" srcId="{296370EF-87B0-400A-BA3C-0B3BFA728A3B}" destId="{5EFD63C8-34A8-4BB2-A83A-7BF16B5B945D}" srcOrd="0" destOrd="0" presId="urn:microsoft.com/office/officeart/2005/8/layout/orgChart1"/>
    <dgm:cxn modelId="{2B34BA9B-5E03-4E13-8347-8F6D4CD63A2F}" type="presParOf" srcId="{5EFD63C8-34A8-4BB2-A83A-7BF16B5B945D}" destId="{7AF575D1-009F-4CA1-B0F3-E358DB376068}" srcOrd="0" destOrd="0" presId="urn:microsoft.com/office/officeart/2005/8/layout/orgChart1"/>
    <dgm:cxn modelId="{D1F844ED-5EB9-4CEC-AE23-BB36AA22817D}" type="presParOf" srcId="{5EFD63C8-34A8-4BB2-A83A-7BF16B5B945D}" destId="{4EEF2E5A-20B9-494D-B0B5-0EFBADFF3B17}" srcOrd="1" destOrd="0" presId="urn:microsoft.com/office/officeart/2005/8/layout/orgChart1"/>
    <dgm:cxn modelId="{D0FB2535-D6B6-4A69-A8CF-C379D4DF31EE}" type="presParOf" srcId="{296370EF-87B0-400A-BA3C-0B3BFA728A3B}" destId="{08CEA1B9-00BD-41A4-9FBA-ED3214ADBF04}" srcOrd="1" destOrd="0" presId="urn:microsoft.com/office/officeart/2005/8/layout/orgChart1"/>
    <dgm:cxn modelId="{88D89937-D207-448D-B2BE-22AF9C223270}" type="presParOf" srcId="{296370EF-87B0-400A-BA3C-0B3BFA728A3B}" destId="{452C4366-03A7-445B-BB5D-678990017DCC}" srcOrd="2" destOrd="0" presId="urn:microsoft.com/office/officeart/2005/8/layout/orgChart1"/>
    <dgm:cxn modelId="{033240DF-1191-4841-8B5C-FFD9AD1C35D4}" type="presParOf" srcId="{961E9081-3459-42F7-B8FB-A3D1ABF1057B}" destId="{B7ADE7D3-4D92-4933-8030-6C173B973D6A}" srcOrd="2" destOrd="0" presId="urn:microsoft.com/office/officeart/2005/8/layout/orgChart1"/>
    <dgm:cxn modelId="{AF291AC8-A245-4ECD-ACE6-168B659A09B7}" type="presParOf" srcId="{961E9081-3459-42F7-B8FB-A3D1ABF1057B}" destId="{1D642520-3016-42CA-B804-B83A34763C51}" srcOrd="3" destOrd="0" presId="urn:microsoft.com/office/officeart/2005/8/layout/orgChart1"/>
    <dgm:cxn modelId="{F7B0F74F-1D0E-42B7-B7ED-C85E2D951497}" type="presParOf" srcId="{1D642520-3016-42CA-B804-B83A34763C51}" destId="{AB2030DA-6BC5-4E97-9CB2-87D264D9D27E}" srcOrd="0" destOrd="0" presId="urn:microsoft.com/office/officeart/2005/8/layout/orgChart1"/>
    <dgm:cxn modelId="{EF8AF174-84A9-4020-AFA7-C135F1A844F9}" type="presParOf" srcId="{AB2030DA-6BC5-4E97-9CB2-87D264D9D27E}" destId="{48C08EC3-3052-4767-AA87-3C3913715826}" srcOrd="0" destOrd="0" presId="urn:microsoft.com/office/officeart/2005/8/layout/orgChart1"/>
    <dgm:cxn modelId="{CF8262C9-E26F-431A-A292-EC329B4ABC3A}" type="presParOf" srcId="{AB2030DA-6BC5-4E97-9CB2-87D264D9D27E}" destId="{3DEB26F9-351B-45F8-8518-C9F4CF374299}" srcOrd="1" destOrd="0" presId="urn:microsoft.com/office/officeart/2005/8/layout/orgChart1"/>
    <dgm:cxn modelId="{A3D98646-5AE2-4FD5-85A0-F0DA210102D1}" type="presParOf" srcId="{1D642520-3016-42CA-B804-B83A34763C51}" destId="{EC42C89F-7AF8-4F00-BBAD-E17FC8FD1EEF}" srcOrd="1" destOrd="0" presId="urn:microsoft.com/office/officeart/2005/8/layout/orgChart1"/>
    <dgm:cxn modelId="{7F3A2EED-D89F-493A-99FF-D4B7E0EB28D8}" type="presParOf" srcId="{1D642520-3016-42CA-B804-B83A34763C51}" destId="{519B26DC-6A00-4D1A-9A9C-643DE88C3715}" srcOrd="2" destOrd="0" presId="urn:microsoft.com/office/officeart/2005/8/layout/orgChart1"/>
    <dgm:cxn modelId="{1EE9F38E-0FA1-4D32-8BD2-C2D94437F4EF}" type="presParOf" srcId="{961E9081-3459-42F7-B8FB-A3D1ABF1057B}" destId="{DC862F3E-95ED-4075-A75B-37FDFF46DD9B}" srcOrd="4" destOrd="0" presId="urn:microsoft.com/office/officeart/2005/8/layout/orgChart1"/>
    <dgm:cxn modelId="{17A45141-157B-4A05-9CE6-45C8F7FEEC53}" type="presParOf" srcId="{961E9081-3459-42F7-B8FB-A3D1ABF1057B}" destId="{0BDEECC0-11C1-47BE-81CC-2D6B135102D3}" srcOrd="5" destOrd="0" presId="urn:microsoft.com/office/officeart/2005/8/layout/orgChart1"/>
    <dgm:cxn modelId="{C9A0EB90-3158-4492-91C2-F7B0012689E6}" type="presParOf" srcId="{0BDEECC0-11C1-47BE-81CC-2D6B135102D3}" destId="{9A6D1206-04BB-43B1-98D3-E48CAE66249A}" srcOrd="0" destOrd="0" presId="urn:microsoft.com/office/officeart/2005/8/layout/orgChart1"/>
    <dgm:cxn modelId="{BD1FA992-0D26-49DD-AB9C-8CF49249DAFC}" type="presParOf" srcId="{9A6D1206-04BB-43B1-98D3-E48CAE66249A}" destId="{C2A470BE-9A90-41A6-A472-403496BC362B}" srcOrd="0" destOrd="0" presId="urn:microsoft.com/office/officeart/2005/8/layout/orgChart1"/>
    <dgm:cxn modelId="{096B4700-2CB6-42F4-B0B5-297601FC2786}" type="presParOf" srcId="{9A6D1206-04BB-43B1-98D3-E48CAE66249A}" destId="{57B2D7E0-3BAC-41F0-8FD5-E759BA4D9562}" srcOrd="1" destOrd="0" presId="urn:microsoft.com/office/officeart/2005/8/layout/orgChart1"/>
    <dgm:cxn modelId="{2C97B06D-6F4C-494F-B90D-AC840E9A78DF}" type="presParOf" srcId="{0BDEECC0-11C1-47BE-81CC-2D6B135102D3}" destId="{DEB67919-6A7C-4681-9A0B-AE9DBE4B115A}" srcOrd="1" destOrd="0" presId="urn:microsoft.com/office/officeart/2005/8/layout/orgChart1"/>
    <dgm:cxn modelId="{8765EE8C-2551-4216-A269-9CCF29F894C6}" type="presParOf" srcId="{0BDEECC0-11C1-47BE-81CC-2D6B135102D3}" destId="{D372C031-AF7F-438E-A804-ADEB17B3E0F3}" srcOrd="2" destOrd="0" presId="urn:microsoft.com/office/officeart/2005/8/layout/orgChart1"/>
    <dgm:cxn modelId="{2A804C10-CCD4-4C7E-A99F-1E3F60103B8F}" type="presParOf" srcId="{640868EC-DC19-48EC-BACF-4194CFE314C7}" destId="{1A89B736-D82A-4E9D-BB6F-283DE05D98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62F3E-95ED-4075-A75B-37FDFF46DD9B}">
      <dsp:nvSpPr>
        <dsp:cNvPr id="0" name=""/>
        <dsp:cNvSpPr/>
      </dsp:nvSpPr>
      <dsp:spPr>
        <a:xfrm>
          <a:off x="4247600" y="953019"/>
          <a:ext cx="2754070" cy="233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004"/>
              </a:lnTo>
              <a:lnTo>
                <a:pt x="2754070" y="99004"/>
              </a:lnTo>
              <a:lnTo>
                <a:pt x="2754070" y="233070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DE7D3-4D92-4933-8030-6C173B973D6A}">
      <dsp:nvSpPr>
        <dsp:cNvPr id="0" name=""/>
        <dsp:cNvSpPr/>
      </dsp:nvSpPr>
      <dsp:spPr>
        <a:xfrm>
          <a:off x="4201881" y="953019"/>
          <a:ext cx="91440" cy="2343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0307"/>
              </a:lnTo>
              <a:lnTo>
                <a:pt x="97029" y="100307"/>
              </a:lnTo>
              <a:lnTo>
                <a:pt x="97029" y="234373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E1751-4B99-4EA6-B838-5AA6668E2772}">
      <dsp:nvSpPr>
        <dsp:cNvPr id="0" name=""/>
        <dsp:cNvSpPr/>
      </dsp:nvSpPr>
      <dsp:spPr>
        <a:xfrm>
          <a:off x="1633144" y="953019"/>
          <a:ext cx="2614456" cy="270373"/>
        </a:xfrm>
        <a:custGeom>
          <a:avLst/>
          <a:gdLst/>
          <a:ahLst/>
          <a:cxnLst/>
          <a:rect l="0" t="0" r="0" b="0"/>
          <a:pathLst>
            <a:path>
              <a:moveTo>
                <a:pt x="2614456" y="0"/>
              </a:moveTo>
              <a:lnTo>
                <a:pt x="2614456" y="136307"/>
              </a:lnTo>
              <a:lnTo>
                <a:pt x="0" y="136307"/>
              </a:lnTo>
              <a:lnTo>
                <a:pt x="0" y="270373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CEE04-053D-49F6-99C0-673E237290D2}">
      <dsp:nvSpPr>
        <dsp:cNvPr id="0" name=""/>
        <dsp:cNvSpPr/>
      </dsp:nvSpPr>
      <dsp:spPr>
        <a:xfrm>
          <a:off x="2635129" y="28185"/>
          <a:ext cx="3224943" cy="9248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জীবের শ্রেণিবিন্যাস </a:t>
          </a:r>
          <a:endParaRPr lang="en-US" sz="4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2635129" y="28185"/>
        <a:ext cx="3224943" cy="924833"/>
      </dsp:txXfrm>
    </dsp:sp>
    <dsp:sp modelId="{7AF575D1-009F-4CA1-B0F3-E358DB376068}">
      <dsp:nvSpPr>
        <dsp:cNvPr id="0" name=""/>
        <dsp:cNvSpPr/>
      </dsp:nvSpPr>
      <dsp:spPr>
        <a:xfrm>
          <a:off x="540389" y="1223392"/>
          <a:ext cx="2185508" cy="10138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n-IN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রাজ্য-১ মনেরা </a:t>
          </a:r>
          <a:endParaRPr lang="en-US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40389" y="1223392"/>
        <a:ext cx="2185508" cy="1013872"/>
      </dsp:txXfrm>
    </dsp:sp>
    <dsp:sp modelId="{48C08EC3-3052-4767-AA87-3C3913715826}">
      <dsp:nvSpPr>
        <dsp:cNvPr id="0" name=""/>
        <dsp:cNvSpPr/>
      </dsp:nvSpPr>
      <dsp:spPr>
        <a:xfrm>
          <a:off x="3094618" y="1187392"/>
          <a:ext cx="2408582" cy="10870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n-IN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সুপার কিংডম-১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n-IN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প্রোক্যারিওটা  </a:t>
          </a: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094618" y="1187392"/>
        <a:ext cx="2408582" cy="1087091"/>
      </dsp:txXfrm>
    </dsp:sp>
    <dsp:sp modelId="{C2A470BE-9A90-41A6-A472-403496BC362B}">
      <dsp:nvSpPr>
        <dsp:cNvPr id="0" name=""/>
        <dsp:cNvSpPr/>
      </dsp:nvSpPr>
      <dsp:spPr>
        <a:xfrm>
          <a:off x="5797023" y="1186090"/>
          <a:ext cx="2409297" cy="10533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n-IN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সুপার কিংডম-১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n-IN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প্রোক্যারিওটা  </a:t>
          </a: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797023" y="1186090"/>
        <a:ext cx="2409297" cy="1053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6530C-3F26-483C-A249-C3809D3E6102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B9C33-B4B2-4CCD-9D0F-C1B17629A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8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D64B6-7BDE-416E-83BB-6531979CDA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02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D64B6-7BDE-416E-83BB-6531979CDA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4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6F0CA-0F0A-4492-9F8D-2EE0B4D2ADD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780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6F0CA-0F0A-4492-9F8D-2EE0B4D2ADD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494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BBD3EB7-FD94-43BE-AD3F-96DBE9FBF429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093E620-0D5E-45E1-833B-9632F38AF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5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BBD3EB7-FD94-43BE-AD3F-96DBE9FBF429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093E620-0D5E-45E1-833B-9632F38AF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8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BBD3EB7-FD94-43BE-AD3F-96DBE9FBF429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093E620-0D5E-45E1-833B-9632F38AF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2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BBD3EB7-FD94-43BE-AD3F-96DBE9FBF429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093E620-0D5E-45E1-833B-9632F38AF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7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BBD3EB7-FD94-43BE-AD3F-96DBE9FBF429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093E620-0D5E-45E1-833B-9632F38AF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0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BBD3EB7-FD94-43BE-AD3F-96DBE9FBF429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093E620-0D5E-45E1-833B-9632F38AF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7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BBD3EB7-FD94-43BE-AD3F-96DBE9FBF429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093E620-0D5E-45E1-833B-9632F38AF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39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BBD3EB7-FD94-43BE-AD3F-96DBE9FBF429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093E620-0D5E-45E1-833B-9632F38AF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89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950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BBD3EB7-FD94-43BE-AD3F-96DBE9FBF429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093E620-0D5E-45E1-833B-9632F38AF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7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BBD3EB7-FD94-43BE-AD3F-96DBE9FBF429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093E620-0D5E-45E1-833B-9632F38AF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6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3475"/>
            </a:avLst>
          </a:prstGeom>
          <a:solidFill>
            <a:schemeClr val="accent6">
              <a:lumMod val="5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2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1" y="1"/>
            <a:ext cx="1914257" cy="2065473"/>
          </a:xfrm>
          <a:prstGeom prst="halfFrame">
            <a:avLst>
              <a:gd name="adj1" fmla="val 5924"/>
              <a:gd name="adj2" fmla="val 6403"/>
            </a:avLst>
          </a:prstGeom>
          <a:solidFill>
            <a:schemeClr val="accent6">
              <a:lumMod val="5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2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0800000">
            <a:off x="9515747" y="4956422"/>
            <a:ext cx="1891677" cy="1901579"/>
          </a:xfrm>
          <a:prstGeom prst="halfFrame">
            <a:avLst>
              <a:gd name="adj1" fmla="val 5924"/>
              <a:gd name="adj2" fmla="val 6403"/>
            </a:avLst>
          </a:prstGeom>
          <a:solidFill>
            <a:schemeClr val="accent6">
              <a:lumMod val="5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2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9433625" y="82123"/>
            <a:ext cx="2078498" cy="1914254"/>
          </a:xfrm>
          <a:prstGeom prst="halfFrame">
            <a:avLst>
              <a:gd name="adj1" fmla="val 5924"/>
              <a:gd name="adj2" fmla="val 6403"/>
            </a:avLst>
          </a:prstGeom>
          <a:solidFill>
            <a:schemeClr val="accent6">
              <a:lumMod val="5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2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12856" y="4956597"/>
            <a:ext cx="1888551" cy="1914255"/>
          </a:xfrm>
          <a:prstGeom prst="halfFrame">
            <a:avLst>
              <a:gd name="adj1" fmla="val 5924"/>
              <a:gd name="adj2" fmla="val 6403"/>
            </a:avLst>
          </a:prstGeom>
          <a:solidFill>
            <a:schemeClr val="accent6">
              <a:lumMod val="5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2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91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2.jpg"/><Relationship Id="rId7" Type="http://schemas.openxmlformats.org/officeDocument/2006/relationships/image" Target="../media/image25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11" Type="http://schemas.openxmlformats.org/officeDocument/2006/relationships/image" Target="../media/image29.jpg"/><Relationship Id="rId5" Type="http://schemas.openxmlformats.org/officeDocument/2006/relationships/image" Target="../media/image23.jpg"/><Relationship Id="rId10" Type="http://schemas.openxmlformats.org/officeDocument/2006/relationships/image" Target="../media/image28.jpg"/><Relationship Id="rId4" Type="http://schemas.openxmlformats.org/officeDocument/2006/relationships/image" Target="../media/image19.jpg"/><Relationship Id="rId9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mislam686@gmail.com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43050" y="414338"/>
            <a:ext cx="8216961" cy="5915025"/>
          </a:xfrm>
          <a:prstGeom prst="roundRect">
            <a:avLst>
              <a:gd name="adj" fmla="val 6365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3"/>
          </a:p>
        </p:txBody>
      </p:sp>
      <p:sp>
        <p:nvSpPr>
          <p:cNvPr id="5" name="TextBox 4"/>
          <p:cNvSpPr txBox="1"/>
          <p:nvPr/>
        </p:nvSpPr>
        <p:spPr>
          <a:xfrm>
            <a:off x="1300156" y="771685"/>
            <a:ext cx="867251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শ্রেণিতে সবাইকে স্বাগত</a:t>
            </a:r>
            <a:r>
              <a:rPr lang="en-US" sz="60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</a:p>
        </p:txBody>
      </p:sp>
    </p:spTree>
    <p:extLst>
      <p:ext uri="{BB962C8B-B14F-4D97-AF65-F5344CB8AC3E}">
        <p14:creationId xmlns:p14="http://schemas.microsoft.com/office/powerpoint/2010/main" val="34595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57324" y="5616804"/>
            <a:ext cx="7715351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396255" indent="-396255">
              <a:buFont typeface="Wingdings" pitchFamily="2" charset="2"/>
              <a:buChar char="q"/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জীবের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শ্রেণিবিন্যাস বলতে কী বোঝায় লেখ।  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2824" y="431907"/>
            <a:ext cx="29770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 </a:t>
            </a:r>
            <a:endParaRPr lang="en-GB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899" y="1678197"/>
            <a:ext cx="5162201" cy="350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6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9" y="3137721"/>
            <a:ext cx="2584767" cy="1615039"/>
          </a:xfrm>
          <a:prstGeom prst="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821" y="4923528"/>
            <a:ext cx="2660270" cy="1620147"/>
          </a:xfrm>
          <a:prstGeom prst="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624250" y="365284"/>
            <a:ext cx="6181500" cy="70788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প্রকার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821" y="1073170"/>
            <a:ext cx="2660270" cy="1744210"/>
          </a:xfrm>
          <a:prstGeom prst="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0" t="27526" r="15673" b="12315"/>
          <a:stretch/>
        </p:blipFill>
        <p:spPr>
          <a:xfrm>
            <a:off x="6657979" y="1138228"/>
            <a:ext cx="2584767" cy="17732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Right Arrow 2"/>
          <p:cNvSpPr/>
          <p:nvPr/>
        </p:nvSpPr>
        <p:spPr>
          <a:xfrm>
            <a:off x="5121993" y="1526055"/>
            <a:ext cx="1193085" cy="82867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821" y="2988148"/>
            <a:ext cx="2660270" cy="17646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5" name="Right Arrow 14"/>
          <p:cNvSpPr/>
          <p:nvPr/>
        </p:nvSpPr>
        <p:spPr>
          <a:xfrm>
            <a:off x="5141195" y="3429000"/>
            <a:ext cx="1193085" cy="82867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141195" y="5331945"/>
            <a:ext cx="1193085" cy="82867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4923527"/>
            <a:ext cx="2928938" cy="16201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821" y="3429000"/>
            <a:ext cx="2757777" cy="1915160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53" y="1138228"/>
            <a:ext cx="2777806" cy="1888789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8" name="Right Arrow 17"/>
          <p:cNvSpPr/>
          <p:nvPr/>
        </p:nvSpPr>
        <p:spPr>
          <a:xfrm>
            <a:off x="5141195" y="1691108"/>
            <a:ext cx="1193085" cy="82867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141195" y="3966134"/>
            <a:ext cx="1193085" cy="82867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180" y="1183873"/>
            <a:ext cx="2749859" cy="1953847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93" y="3429001"/>
            <a:ext cx="2807651" cy="1915160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3448956" y="5769562"/>
            <a:ext cx="4931158" cy="70788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চিত্রগুলোতে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করলাম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76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9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7164" y="5485471"/>
            <a:ext cx="109728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47660" indent="-247660" algn="just">
              <a:buFont typeface="Wingdings" pitchFamily="2" charset="2"/>
              <a:buChar char="q"/>
            </a:pPr>
            <a:r>
              <a:rPr lang="bn-IN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চিত্র-ক এবং চিত্র-খ এর মধ্যে কোন জীবটি অধিক উন্নত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কারণসহ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করে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লেখ।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78222" y="1457325"/>
            <a:ext cx="4837428" cy="4079602"/>
            <a:chOff x="4876800" y="2234625"/>
            <a:chExt cx="3758355" cy="31802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234625"/>
              <a:ext cx="3758355" cy="2691774"/>
            </a:xfrm>
            <a:prstGeom prst="roundRect">
              <a:avLst/>
            </a:prstGeom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6552410" y="4910997"/>
              <a:ext cx="761795" cy="503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0075" y="1457325"/>
            <a:ext cx="4886177" cy="4028147"/>
            <a:chOff x="585045" y="2234625"/>
            <a:chExt cx="3758355" cy="3140101"/>
          </a:xfrm>
        </p:grpSpPr>
        <p:sp>
          <p:nvSpPr>
            <p:cNvPr id="8" name="TextBox 7"/>
            <p:cNvSpPr txBox="1"/>
            <p:nvPr/>
          </p:nvSpPr>
          <p:spPr>
            <a:xfrm>
              <a:off x="2108871" y="4870885"/>
              <a:ext cx="355351" cy="503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045" y="2234625"/>
              <a:ext cx="3758355" cy="2691774"/>
            </a:xfrm>
            <a:prstGeom prst="roundRect">
              <a:avLst/>
            </a:prstGeom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sp>
        <p:nvSpPr>
          <p:cNvPr id="7" name="TextBox 6"/>
          <p:cNvSpPr txBox="1"/>
          <p:nvPr/>
        </p:nvSpPr>
        <p:spPr>
          <a:xfrm>
            <a:off x="3719427" y="338339"/>
            <a:ext cx="3905131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18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7098" y="397074"/>
            <a:ext cx="527580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 ছবিগুলো কোন রাজ্যের? 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42" y="1331350"/>
            <a:ext cx="5105046" cy="3640895"/>
          </a:xfrm>
          <a:prstGeom prst="roundRect">
            <a:avLst>
              <a:gd name="adj" fmla="val 11879"/>
            </a:avLst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954" y="1394434"/>
            <a:ext cx="5201433" cy="3514726"/>
          </a:xfrm>
          <a:prstGeom prst="roundRect">
            <a:avLst>
              <a:gd name="adj" fmla="val 11828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1727587" y="4972245"/>
            <a:ext cx="296006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ফার্ন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বর্গীয় উদ্ভিদ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60678" y="4909160"/>
            <a:ext cx="233910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মসবর্গীয় উদ্ভিদ 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9818" y="4972245"/>
            <a:ext cx="421779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নগ্নবীজী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সাইকাস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পাইনাস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35"/>
          <a:stretch/>
        </p:blipFill>
        <p:spPr>
          <a:xfrm>
            <a:off x="344843" y="1394434"/>
            <a:ext cx="5147743" cy="3548180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773230" y="4942614"/>
            <a:ext cx="451399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আবৃতবীজী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(আম গাছ)   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552" y="1394434"/>
            <a:ext cx="5073112" cy="35490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067647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4642" y="310743"/>
            <a:ext cx="5000716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দলগত কাজ 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0690" y="5653492"/>
            <a:ext cx="8122736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47660" indent="-247660">
              <a:buFont typeface="Wingdings" panose="05000000000000000000" pitchFamily="2" charset="2"/>
              <a:buChar char="q"/>
            </a:pP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বিন্যাসের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বর্ণনা করে লেখ।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989" y="1495182"/>
            <a:ext cx="5812021" cy="38676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773479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3425194" y="222265"/>
            <a:ext cx="4488895" cy="1290836"/>
          </a:xfrm>
          <a:prstGeom prst="star24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3453" y="1667984"/>
            <a:ext cx="788764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b="1" dirty="0">
                <a:ln w="11430"/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জীব বিজ্ঞানের প্রধান শাখা কয়টি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9508" y="2296143"/>
            <a:ext cx="15199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৪টি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3453" y="3852017"/>
            <a:ext cx="948910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শ্রেণিবিন্যাসে উল্লেখযোগ্য অবদান কার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9508" y="4485564"/>
            <a:ext cx="22958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লুই পাস্তুর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9508" y="5151670"/>
            <a:ext cx="3701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ক্যারোলাস লিনিয়াস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8039" y="5109255"/>
            <a:ext cx="3764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জগদীশ চন্দ্র বসু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7543801" y="283548"/>
            <a:ext cx="3514725" cy="1474431"/>
          </a:xfrm>
          <a:prstGeom prst="horizontalScroll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সঠিক হয়েছে।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7543801" y="311688"/>
            <a:ext cx="3514724" cy="1436792"/>
          </a:xfrm>
          <a:prstGeom prst="horizontalScroll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কর।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9641" y="2338707"/>
            <a:ext cx="247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00432" y="3024280"/>
            <a:ext cx="2201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৩টি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9508" y="2967637"/>
            <a:ext cx="1776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২টি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5605" y="4469123"/>
            <a:ext cx="2877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থিওফ্রাসটাস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526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 animBg="1"/>
      <p:bldP spid="10" grpId="1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2945" y="1366246"/>
            <a:ext cx="788764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>
                <a:ln w="11430"/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b="1" dirty="0">
                <a:ln w="11430"/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 কোন রাজ্যের অন্তর্গত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557034" y="1998528"/>
            <a:ext cx="2116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ফানজাই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7406" y="3294970"/>
            <a:ext cx="948910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জীবজগতকে ফাইভ কিংডমে ভাগ করার প্রস্তাব করেন কে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557035" y="3793390"/>
            <a:ext cx="37657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ক্যারোলাস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লিনিয়াস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99047" y="4353807"/>
            <a:ext cx="3849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আর এইচ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হুইটটেকার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75045" y="4403851"/>
            <a:ext cx="2483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মারগুলিস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7690276" y="281273"/>
            <a:ext cx="3268237" cy="1344216"/>
          </a:xfrm>
          <a:prstGeom prst="horizontalScroll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সঠিক হয়েছে।</a:t>
            </a:r>
            <a:endParaRPr lang="en-US" sz="2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7690276" y="320301"/>
            <a:ext cx="3266254" cy="1270560"/>
          </a:xfrm>
          <a:prstGeom prst="horizontalScroll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কর।</a:t>
            </a:r>
            <a:endParaRPr lang="en-US" sz="2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2706" y="2101930"/>
            <a:ext cx="247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প্রটিস্টা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56279" y="2648639"/>
            <a:ext cx="2201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প্লান্টি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57035" y="2628140"/>
            <a:ext cx="1986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মনেরা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60757" y="3851082"/>
            <a:ext cx="3764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বেনথাম ও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হুকার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32241" y="4910069"/>
            <a:ext cx="948910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আজ পর্যন্ত বিভিন্ন উদ্ভিদের নামকরনকৃত প্রজাতির সংখ্যা-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57034" y="5451353"/>
            <a:ext cx="22557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প্রায়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২লক্ষ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604453" y="5985076"/>
            <a:ext cx="2313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প্রায় ৫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99297" y="5931545"/>
            <a:ext cx="2458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প্রায় ৪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62663" y="5400407"/>
            <a:ext cx="2877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প্রায় ৩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24-Point Star 19"/>
          <p:cNvSpPr/>
          <p:nvPr/>
        </p:nvSpPr>
        <p:spPr>
          <a:xfrm>
            <a:off x="3425194" y="65097"/>
            <a:ext cx="4488895" cy="1290836"/>
          </a:xfrm>
          <a:prstGeom prst="star24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951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2" grpId="0"/>
      <p:bldP spid="13" grpId="0"/>
      <p:bldP spid="14" grpId="0"/>
      <p:bldP spid="15" grpId="0"/>
      <p:bldP spid="33" grpId="0"/>
      <p:bldP spid="34" grpId="0"/>
      <p:bldP spid="35" grpId="0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00049" y="4962858"/>
            <a:ext cx="1072991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47660" indent="-247660" algn="just">
              <a:buFont typeface="Wingdings" panose="05000000000000000000" pitchFamily="2" charset="2"/>
              <a:buChar char="q"/>
            </a:pP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শ্রেণিবিন্যাস জীব বৈচিত্রকে সহজে আয়ত্ব করার মাধ্যম-উক্তিটি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যুক্তিসহ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লিখে নিয়ে আসবে। 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1863" y="488951"/>
            <a:ext cx="4122948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বাড়ির কাজ 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112" y="1042949"/>
            <a:ext cx="5543776" cy="407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1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94106" y="324745"/>
            <a:ext cx="743569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</a:t>
            </a:r>
            <a:r>
              <a:rPr lang="bn-BD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সবাইকে </a:t>
            </a:r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106" y="1600200"/>
            <a:ext cx="6980661" cy="4471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8796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3" r="24597"/>
          <a:stretch/>
        </p:blipFill>
        <p:spPr>
          <a:xfrm>
            <a:off x="5488313" y="1844041"/>
            <a:ext cx="660401" cy="45207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55394" y="3429000"/>
            <a:ext cx="39624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জীব বিজ্ঞান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-07-২০20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35746" r="36000" b="3370"/>
          <a:stretch/>
        </p:blipFill>
        <p:spPr>
          <a:xfrm>
            <a:off x="7686675" y="961634"/>
            <a:ext cx="1815031" cy="2359984"/>
          </a:xfrm>
          <a:prstGeom prst="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113BDD-90A8-40BA-B5A2-4FFAB78EA0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84" y="961634"/>
            <a:ext cx="2068441" cy="235998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Rectangle 1"/>
          <p:cNvSpPr/>
          <p:nvPr/>
        </p:nvSpPr>
        <p:spPr>
          <a:xfrm>
            <a:off x="615696" y="3321618"/>
            <a:ext cx="4953000" cy="30431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520"/>
              </a:spcBef>
            </a:pP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সলাম</a:t>
            </a:r>
            <a:endParaRPr lang="en-US" sz="2773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520"/>
              </a:spcBef>
            </a:pP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ি-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ণিত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520"/>
              </a:spcBef>
            </a:pPr>
            <a:r>
              <a:rPr lang="en-US" sz="2773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2773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73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73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773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773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73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773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773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773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773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73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773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সলাম</a:t>
            </a:r>
            <a:r>
              <a:rPr lang="as-IN" sz="2773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773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773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773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73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773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াখিল</a:t>
            </a:r>
            <a:r>
              <a:rPr lang="en-US" sz="2773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73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773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spcBef>
                <a:spcPts val="520"/>
              </a:spcBef>
            </a:pPr>
            <a:r>
              <a:rPr lang="en-US" sz="2773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শিয়ালকোল</a:t>
            </a:r>
            <a:r>
              <a:rPr lang="en-US" sz="2773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773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773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2773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2773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2773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73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773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en-US" sz="2773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773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en-US" sz="2773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2773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2773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endParaRPr lang="en-US" sz="2773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520"/>
              </a:spcBef>
            </a:pPr>
            <a:r>
              <a:rPr lang="en-US" sz="2773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773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73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773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০১৭১৯-৯৩১৫৪৬</a:t>
            </a:r>
          </a:p>
          <a:p>
            <a:pPr algn="ctr">
              <a:spcBef>
                <a:spcPts val="520"/>
              </a:spcBef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E-mail: mmislam686@gmail.com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371974" y="385764"/>
            <a:ext cx="269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bn-I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18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2" y="1500188"/>
            <a:ext cx="5153619" cy="3628508"/>
          </a:xfrm>
          <a:prstGeom prst="round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542250" y="5128696"/>
            <a:ext cx="103586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পেঁপে 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89" y="1500188"/>
            <a:ext cx="5264114" cy="3628508"/>
          </a:xfrm>
          <a:prstGeom prst="round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261776" y="5117285"/>
            <a:ext cx="81464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বাঘ 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39722" y="441971"/>
            <a:ext cx="4980852" cy="718643"/>
            <a:chOff x="2890201" y="457200"/>
            <a:chExt cx="3701187" cy="829204"/>
          </a:xfrm>
        </p:grpSpPr>
        <p:sp>
          <p:nvSpPr>
            <p:cNvPr id="11" name="Rectangle 10"/>
            <p:cNvSpPr/>
            <p:nvPr/>
          </p:nvSpPr>
          <p:spPr>
            <a:xfrm>
              <a:off x="2890201" y="469612"/>
              <a:ext cx="3701187" cy="81679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IN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নিচের </a:t>
              </a:r>
              <a:r>
                <a:rPr lang="bn-IN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ছবিতে কি কি দেখছ?   </a:t>
              </a:r>
              <a:endPara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ounded Rectangular Callout 11"/>
            <p:cNvSpPr/>
            <p:nvPr/>
          </p:nvSpPr>
          <p:spPr>
            <a:xfrm>
              <a:off x="2895600" y="457200"/>
              <a:ext cx="3429000" cy="685800"/>
            </a:xfrm>
            <a:prstGeom prst="wedgeRoundRectCallout">
              <a:avLst>
                <a:gd name="adj1" fmla="val -20000"/>
                <a:gd name="adj2" fmla="val 95833"/>
                <a:gd name="adj3" fmla="val 16667"/>
              </a:avLst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641358" y="5720754"/>
            <a:ext cx="4234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4944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8069" y="446467"/>
            <a:ext cx="6373861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 নিচে 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সের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দেখা যাচ্ছে?   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8" y="1549116"/>
            <a:ext cx="4890542" cy="3397637"/>
          </a:xfrm>
          <a:prstGeom prst="rect">
            <a:avLst/>
          </a:prstGeom>
          <a:ln w="12700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3052">
            <a:off x="5896011" y="1095108"/>
            <a:ext cx="6011840" cy="43056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07963" y="4754275"/>
            <a:ext cx="18405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ব্যাকটেরিয়া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20" y="1549116"/>
            <a:ext cx="5486400" cy="37820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Rounded Rectangle 6"/>
          <p:cNvSpPr/>
          <p:nvPr/>
        </p:nvSpPr>
        <p:spPr>
          <a:xfrm>
            <a:off x="5869261" y="1326738"/>
            <a:ext cx="4975380" cy="3620015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197" r="-3218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3"/>
          </a:p>
        </p:txBody>
      </p:sp>
      <p:sp>
        <p:nvSpPr>
          <p:cNvPr id="9" name="Rectangle 8"/>
          <p:cNvSpPr/>
          <p:nvPr/>
        </p:nvSpPr>
        <p:spPr>
          <a:xfrm>
            <a:off x="4886160" y="5138944"/>
            <a:ext cx="1322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অ্যামিবা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879891" y="1126298"/>
            <a:ext cx="5152869" cy="3813048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3"/>
          </a:p>
        </p:txBody>
      </p:sp>
      <p:sp>
        <p:nvSpPr>
          <p:cNvPr id="11" name="Rounded Rectangle 10"/>
          <p:cNvSpPr/>
          <p:nvPr/>
        </p:nvSpPr>
        <p:spPr>
          <a:xfrm>
            <a:off x="329784" y="1306180"/>
            <a:ext cx="5234825" cy="3813048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3"/>
          </a:p>
        </p:txBody>
      </p:sp>
      <p:sp>
        <p:nvSpPr>
          <p:cNvPr id="12" name="Rectangle 11"/>
          <p:cNvSpPr/>
          <p:nvPr/>
        </p:nvSpPr>
        <p:spPr>
          <a:xfrm>
            <a:off x="5037809" y="5217661"/>
            <a:ext cx="1324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মাশরুম 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5782543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04249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 animBg="1"/>
      <p:bldP spid="7" grpId="1" animBg="1"/>
      <p:bldP spid="9" grpId="0"/>
      <p:bldP spid="9" grpId="1"/>
      <p:bldP spid="10" grpId="0" animBg="1"/>
      <p:bldP spid="11" grpId="0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02779" y="538196"/>
            <a:ext cx="6624442" cy="1266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62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 শ্রেণিবিন্যাস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t="15323" r="16856" b="-140"/>
          <a:stretch/>
        </p:blipFill>
        <p:spPr>
          <a:xfrm>
            <a:off x="856995" y="2200274"/>
            <a:ext cx="4858005" cy="3655969"/>
          </a:xfrm>
          <a:prstGeom prst="ellipse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47"/>
          <a:stretch/>
        </p:blipFill>
        <p:spPr>
          <a:xfrm flipH="1">
            <a:off x="5915024" y="2200274"/>
            <a:ext cx="4500563" cy="3297233"/>
          </a:xfrm>
          <a:prstGeom prst="roundRect">
            <a:avLst>
              <a:gd name="adj" fmla="val 12767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950863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43" y="3296921"/>
            <a:ext cx="910187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জীবের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শ্রেণিবিন্যাস করতে পারবে;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বিন্যাসের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2667" y="2399249"/>
            <a:ext cx="45432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r>
              <a:rPr lang="bn-BD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25340" y="989189"/>
            <a:ext cx="21793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043434" y="2313937"/>
            <a:ext cx="4357370" cy="850349"/>
          </a:xfrm>
          <a:prstGeom prst="wedgeRoundRectCallout">
            <a:avLst>
              <a:gd name="adj1" fmla="val -20833"/>
              <a:gd name="adj2" fmla="val 8578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766987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57904707"/>
              </p:ext>
            </p:extLst>
          </p:nvPr>
        </p:nvGraphicFramePr>
        <p:xfrm>
          <a:off x="1963248" y="542925"/>
          <a:ext cx="8495202" cy="2281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7" name="Group 56"/>
          <p:cNvGrpSpPr/>
          <p:nvPr/>
        </p:nvGrpSpPr>
        <p:grpSpPr>
          <a:xfrm>
            <a:off x="2400299" y="2911120"/>
            <a:ext cx="7800975" cy="1597399"/>
            <a:chOff x="1123952" y="2819400"/>
            <a:chExt cx="7715248" cy="1843152"/>
          </a:xfrm>
        </p:grpSpPr>
        <p:grpSp>
          <p:nvGrpSpPr>
            <p:cNvPr id="29" name="Group 28"/>
            <p:cNvGrpSpPr/>
            <p:nvPr/>
          </p:nvGrpSpPr>
          <p:grpSpPr>
            <a:xfrm>
              <a:off x="1123952" y="3617893"/>
              <a:ext cx="1981200" cy="968459"/>
              <a:chOff x="366933" y="3465493"/>
              <a:chExt cx="1981200" cy="968459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grpSp>
            <p:nvGrpSpPr>
              <p:cNvPr id="13" name="Group 12"/>
              <p:cNvGrpSpPr/>
              <p:nvPr/>
            </p:nvGrpSpPr>
            <p:grpSpPr>
              <a:xfrm>
                <a:off x="533400" y="3495675"/>
                <a:ext cx="1782216" cy="891108"/>
                <a:chOff x="409" y="2219132"/>
                <a:chExt cx="1782216" cy="891108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409" y="2219132"/>
                  <a:ext cx="1782216" cy="891108"/>
                </a:xfrm>
                <a:prstGeom prst="rect">
                  <a:avLst/>
                </a:prstGeom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5" name="Rectangle 14"/>
                <p:cNvSpPr/>
                <p:nvPr/>
              </p:nvSpPr>
              <p:spPr>
                <a:xfrm>
                  <a:off x="409" y="2219132"/>
                  <a:ext cx="1782216" cy="891108"/>
                </a:xfrm>
                <a:prstGeom prst="rect">
                  <a:avLst/>
                </a:prstGeom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1919" tIns="31919" rIns="31919" bIns="31919" numCol="1" spcCol="1270" anchor="ctr" anchorCtr="0">
                  <a:noAutofit/>
                </a:bodyPr>
                <a:lstStyle/>
                <a:p>
                  <a:pPr algn="ctr" defTabSz="2234439"/>
                  <a:endParaRPr lang="en-US" sz="5027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8" name="Rectangle 27"/>
              <p:cNvSpPr/>
              <p:nvPr/>
            </p:nvSpPr>
            <p:spPr>
              <a:xfrm>
                <a:off x="366933" y="3465493"/>
                <a:ext cx="1981200" cy="968459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2427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রাজ্য-২</a:t>
                </a:r>
              </a:p>
              <a:p>
                <a:pPr algn="ctr"/>
                <a:r>
                  <a:rPr lang="bn-IN" sz="2427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প্রোটিস্টা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214688" y="3617893"/>
              <a:ext cx="1782216" cy="968459"/>
              <a:chOff x="2667820" y="3465493"/>
              <a:chExt cx="1782216" cy="968459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2667820" y="3505200"/>
                <a:ext cx="1782216" cy="891108"/>
                <a:chOff x="409" y="2219132"/>
                <a:chExt cx="1782216" cy="891108"/>
              </a:xfrm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409" y="2219132"/>
                  <a:ext cx="1782216" cy="891108"/>
                </a:xfrm>
                <a:prstGeom prst="rect">
                  <a:avLst/>
                </a:prstGeom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2" name="Rectangle 11"/>
                <p:cNvSpPr/>
                <p:nvPr/>
              </p:nvSpPr>
              <p:spPr>
                <a:xfrm>
                  <a:off x="409" y="2219132"/>
                  <a:ext cx="1782216" cy="8911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1919" tIns="31919" rIns="31919" bIns="31919" numCol="1" spcCol="1270" anchor="ctr" anchorCtr="0">
                  <a:noAutofit/>
                </a:bodyPr>
                <a:lstStyle/>
                <a:p>
                  <a:pPr algn="ctr" defTabSz="2234439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027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30" name="Rectangle 29"/>
              <p:cNvSpPr/>
              <p:nvPr/>
            </p:nvSpPr>
            <p:spPr>
              <a:xfrm>
                <a:off x="2819400" y="3465493"/>
                <a:ext cx="1447800" cy="968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2427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রাজ্য-৩</a:t>
                </a:r>
              </a:p>
              <a:p>
                <a:pPr algn="ctr"/>
                <a:r>
                  <a:rPr lang="bn-IN" sz="2427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ফানজাই </a:t>
                </a:r>
                <a:endParaRPr lang="en-GB" sz="2427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5151984" y="3657600"/>
              <a:ext cx="1782216" cy="1004952"/>
              <a:chOff x="4824302" y="3505200"/>
              <a:chExt cx="1782216" cy="1004952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4824302" y="3505200"/>
                <a:ext cx="1782216" cy="891108"/>
                <a:chOff x="2156891" y="2219132"/>
                <a:chExt cx="1782216" cy="891108"/>
              </a:xfrm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2156891" y="2219132"/>
                  <a:ext cx="1782216" cy="891108"/>
                </a:xfrm>
                <a:prstGeom prst="rect">
                  <a:avLst/>
                </a:prstGeom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0" name="Rectangle 9"/>
                <p:cNvSpPr/>
                <p:nvPr/>
              </p:nvSpPr>
              <p:spPr>
                <a:xfrm>
                  <a:off x="2156891" y="2219132"/>
                  <a:ext cx="1782216" cy="8911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1919" tIns="31919" rIns="31919" bIns="31919" numCol="1" spcCol="1270" anchor="ctr" anchorCtr="0">
                  <a:noAutofit/>
                </a:bodyPr>
                <a:lstStyle/>
                <a:p>
                  <a:pPr algn="ctr" defTabSz="2234439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027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5006318" y="3541693"/>
                <a:ext cx="1418184" cy="968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2427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রাজ্য-৪</a:t>
                </a:r>
              </a:p>
              <a:p>
                <a:pPr algn="ctr"/>
                <a:r>
                  <a:rPr lang="bn-IN" sz="2427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প্লান্টি </a:t>
                </a:r>
                <a:endParaRPr lang="en-GB" sz="2427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7039329" y="3629024"/>
              <a:ext cx="1799871" cy="968459"/>
              <a:chOff x="6963129" y="3476624"/>
              <a:chExt cx="1799871" cy="96845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980784" y="3505200"/>
                <a:ext cx="1782216" cy="89110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1919" tIns="31919" rIns="31919" bIns="31919" numCol="1" spcCol="1270" anchor="ctr" anchorCtr="0">
                <a:noAutofit/>
              </a:bodyPr>
              <a:lstStyle/>
              <a:p>
                <a:pPr algn="ctr" defTabSz="223443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27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963129" y="3476624"/>
                <a:ext cx="1682997" cy="968459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27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রাজ্য</a:t>
                </a:r>
                <a:r>
                  <a:rPr lang="bn-IN" sz="2427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-৫</a:t>
                </a:r>
                <a:endParaRPr lang="en-US" sz="2427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2427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অ্যানিমেলিয়া </a:t>
                </a:r>
                <a:endParaRPr lang="en-GB" sz="2427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2133600" y="2819400"/>
              <a:ext cx="5867400" cy="809624"/>
              <a:chOff x="2133600" y="2819400"/>
              <a:chExt cx="5867400" cy="809624"/>
            </a:xfrm>
          </p:grpSpPr>
          <p:cxnSp>
            <p:nvCxnSpPr>
              <p:cNvPr id="46" name="Straight Arrow Connector 45"/>
              <p:cNvCxnSpPr/>
              <p:nvPr/>
            </p:nvCxnSpPr>
            <p:spPr>
              <a:xfrm>
                <a:off x="6934200" y="2819400"/>
                <a:ext cx="0" cy="38100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2133600" y="3200400"/>
                <a:ext cx="5867400" cy="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>
                <a:off x="7834312" y="3214688"/>
                <a:ext cx="0" cy="38100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2314796" y="3214688"/>
                <a:ext cx="0" cy="38100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4038600" y="3236893"/>
                <a:ext cx="0" cy="38100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>
                <a:off x="6019800" y="3248024"/>
                <a:ext cx="0" cy="38100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Group 66"/>
          <p:cNvGrpSpPr/>
          <p:nvPr/>
        </p:nvGrpSpPr>
        <p:grpSpPr>
          <a:xfrm>
            <a:off x="4310744" y="4476993"/>
            <a:ext cx="5135703" cy="1429167"/>
            <a:chOff x="2866804" y="4613649"/>
            <a:chExt cx="5925811" cy="1649039"/>
          </a:xfrm>
        </p:grpSpPr>
        <p:grpSp>
          <p:nvGrpSpPr>
            <p:cNvPr id="37" name="Group 36"/>
            <p:cNvGrpSpPr/>
            <p:nvPr/>
          </p:nvGrpSpPr>
          <p:grpSpPr>
            <a:xfrm>
              <a:off x="2866804" y="5414963"/>
              <a:ext cx="1400396" cy="838200"/>
              <a:chOff x="914400" y="4943475"/>
              <a:chExt cx="1400396" cy="838200"/>
            </a:xfrm>
            <a:solidFill>
              <a:schemeClr val="bg2">
                <a:lumMod val="50000"/>
              </a:schemeClr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grpSp>
            <p:nvGrpSpPr>
              <p:cNvPr id="25" name="Group 24"/>
              <p:cNvGrpSpPr/>
              <p:nvPr/>
            </p:nvGrpSpPr>
            <p:grpSpPr>
              <a:xfrm>
                <a:off x="914400" y="4943475"/>
                <a:ext cx="1400396" cy="838200"/>
                <a:chOff x="409" y="2219132"/>
                <a:chExt cx="1782216" cy="891108"/>
              </a:xfrm>
              <a:grpFill/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409" y="2219132"/>
                  <a:ext cx="1782216" cy="89110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7" name="Rectangle 26"/>
                <p:cNvSpPr/>
                <p:nvPr/>
              </p:nvSpPr>
              <p:spPr>
                <a:xfrm>
                  <a:off x="409" y="2219132"/>
                  <a:ext cx="1782216" cy="89110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1919" tIns="31919" rIns="31919" bIns="31919" numCol="1" spcCol="1270" anchor="ctr" anchorCtr="0">
                  <a:noAutofit/>
                </a:bodyPr>
                <a:lstStyle/>
                <a:p>
                  <a:pPr algn="ctr" defTabSz="2234439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027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36" name="Rectangle 35"/>
              <p:cNvSpPr/>
              <p:nvPr/>
            </p:nvSpPr>
            <p:spPr>
              <a:xfrm>
                <a:off x="975778" y="5105400"/>
                <a:ext cx="1136036" cy="53750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bn-IN" sz="2427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মসবর্গীয়</a:t>
                </a:r>
                <a:endParaRPr lang="en-GB" sz="2427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4390804" y="5410200"/>
              <a:ext cx="1400396" cy="852488"/>
              <a:chOff x="3048820" y="4953000"/>
              <a:chExt cx="1400396" cy="852488"/>
            </a:xfrm>
            <a:solidFill>
              <a:schemeClr val="bg2">
                <a:lumMod val="50000"/>
              </a:schemeClr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grpSp>
            <p:nvGrpSpPr>
              <p:cNvPr id="16" name="Group 15"/>
              <p:cNvGrpSpPr/>
              <p:nvPr/>
            </p:nvGrpSpPr>
            <p:grpSpPr>
              <a:xfrm>
                <a:off x="3048820" y="4953000"/>
                <a:ext cx="1400396" cy="852488"/>
                <a:chOff x="409" y="2219132"/>
                <a:chExt cx="1782216" cy="906298"/>
              </a:xfrm>
              <a:grpFill/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409" y="2234322"/>
                  <a:ext cx="1782216" cy="89110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8" name="Rectangle 17"/>
                <p:cNvSpPr/>
                <p:nvPr/>
              </p:nvSpPr>
              <p:spPr>
                <a:xfrm>
                  <a:off x="409" y="2219132"/>
                  <a:ext cx="1782216" cy="89110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1919" tIns="31919" rIns="31919" bIns="31919" numCol="1" spcCol="1270" anchor="ctr" anchorCtr="0">
                  <a:noAutofit/>
                </a:bodyPr>
                <a:lstStyle/>
                <a:p>
                  <a:pPr algn="ctr" defTabSz="2234439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027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38" name="Rectangle 37"/>
              <p:cNvSpPr/>
              <p:nvPr/>
            </p:nvSpPr>
            <p:spPr>
              <a:xfrm>
                <a:off x="3126618" y="5115580"/>
                <a:ext cx="1308050" cy="53750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bn-IN" sz="2427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ফার্ণবর্গীয় </a:t>
                </a:r>
                <a:endParaRPr lang="en-GB" sz="2427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5891102" y="5424488"/>
              <a:ext cx="1400396" cy="838200"/>
              <a:chOff x="5205302" y="4953000"/>
              <a:chExt cx="1400396" cy="838200"/>
            </a:xfrm>
            <a:solidFill>
              <a:schemeClr val="bg2">
                <a:lumMod val="50000"/>
              </a:schemeClr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grpSp>
            <p:nvGrpSpPr>
              <p:cNvPr id="19" name="Group 18"/>
              <p:cNvGrpSpPr/>
              <p:nvPr/>
            </p:nvGrpSpPr>
            <p:grpSpPr>
              <a:xfrm>
                <a:off x="5205302" y="4953000"/>
                <a:ext cx="1400396" cy="838200"/>
                <a:chOff x="2156891" y="2219132"/>
                <a:chExt cx="1782216" cy="891108"/>
              </a:xfrm>
              <a:grpFill/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2156891" y="2219132"/>
                  <a:ext cx="1782216" cy="89110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1" name="Rectangle 20"/>
                <p:cNvSpPr/>
                <p:nvPr/>
              </p:nvSpPr>
              <p:spPr>
                <a:xfrm>
                  <a:off x="2156891" y="2219132"/>
                  <a:ext cx="1782216" cy="89110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1919" tIns="31919" rIns="31919" bIns="31919" numCol="1" spcCol="1270" anchor="ctr" anchorCtr="0">
                  <a:noAutofit/>
                </a:bodyPr>
                <a:lstStyle/>
                <a:p>
                  <a:pPr algn="ctr" defTabSz="2234439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027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40" name="Rectangle 39"/>
              <p:cNvSpPr/>
              <p:nvPr/>
            </p:nvSpPr>
            <p:spPr>
              <a:xfrm>
                <a:off x="5332858" y="5115580"/>
                <a:ext cx="1145284" cy="53750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bn-IN" sz="2427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নগ্নবীজী </a:t>
                </a:r>
                <a:endParaRPr lang="en-GB" sz="2427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7391400" y="5424488"/>
              <a:ext cx="1401215" cy="838200"/>
              <a:chOff x="7361785" y="4953000"/>
              <a:chExt cx="1401215" cy="838200"/>
            </a:xfrm>
            <a:solidFill>
              <a:schemeClr val="bg2">
                <a:lumMod val="50000"/>
              </a:schemeClr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grpSp>
            <p:nvGrpSpPr>
              <p:cNvPr id="22" name="Group 21"/>
              <p:cNvGrpSpPr/>
              <p:nvPr/>
            </p:nvGrpSpPr>
            <p:grpSpPr>
              <a:xfrm>
                <a:off x="7361785" y="4953000"/>
                <a:ext cx="1401215" cy="838200"/>
                <a:chOff x="4313373" y="2219132"/>
                <a:chExt cx="1783258" cy="891108"/>
              </a:xfrm>
              <a:grpFill/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4314415" y="2219132"/>
                  <a:ext cx="1782216" cy="89110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4" name="Rectangle 23"/>
                <p:cNvSpPr/>
                <p:nvPr/>
              </p:nvSpPr>
              <p:spPr>
                <a:xfrm>
                  <a:off x="4313373" y="2219132"/>
                  <a:ext cx="1782216" cy="89110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1919" tIns="31919" rIns="31919" bIns="31919" numCol="1" spcCol="1270" anchor="ctr" anchorCtr="0">
                  <a:noAutofit/>
                </a:bodyPr>
                <a:lstStyle/>
                <a:p>
                  <a:pPr algn="ctr" defTabSz="2234439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427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7391400" y="5105400"/>
                <a:ext cx="1369088" cy="53750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>
                <a:spAutoFit/>
              </a:bodyPr>
              <a:lstStyle/>
              <a:p>
                <a:r>
                  <a:rPr lang="bn-IN" sz="2427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আবৃতবীজী</a:t>
                </a:r>
                <a:endParaRPr lang="en-US" sz="2427" b="1" dirty="0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3366268" y="4613649"/>
              <a:ext cx="4939531" cy="839415"/>
              <a:chOff x="3377475" y="4613649"/>
              <a:chExt cx="5004525" cy="839415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>
                <a:off x="6019801" y="4613649"/>
                <a:ext cx="0" cy="38100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V="1">
                <a:off x="3377475" y="5029200"/>
                <a:ext cx="5004525" cy="14288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8153400" y="5044298"/>
                <a:ext cx="0" cy="38100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3657600" y="5072064"/>
                <a:ext cx="0" cy="38100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>
                <a:off x="5181600" y="5066503"/>
                <a:ext cx="0" cy="38100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6700352" y="5029200"/>
                <a:ext cx="0" cy="38100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5" name="Straight Arrow Connector 64"/>
          <p:cNvCxnSpPr/>
          <p:nvPr/>
        </p:nvCxnSpPr>
        <p:spPr>
          <a:xfrm>
            <a:off x="6286882" y="2824451"/>
            <a:ext cx="0" cy="3302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51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7417" y="5546456"/>
            <a:ext cx="515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সুপার কিংডম-১ (প্রোক্যারিওটা)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1590" y="4145642"/>
            <a:ext cx="2186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রাজ্যঃ মনেরা 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901" y="1282556"/>
            <a:ext cx="4270947" cy="3236102"/>
          </a:xfrm>
          <a:prstGeom prst="rect">
            <a:avLst/>
          </a:prstGeom>
          <a:ln>
            <a:noFill/>
          </a:ln>
        </p:spPr>
      </p:pic>
      <p:grpSp>
        <p:nvGrpSpPr>
          <p:cNvPr id="14" name="Group 13"/>
          <p:cNvGrpSpPr/>
          <p:nvPr/>
        </p:nvGrpSpPr>
        <p:grpSpPr>
          <a:xfrm>
            <a:off x="400050" y="1100139"/>
            <a:ext cx="5264626" cy="4111944"/>
            <a:chOff x="1223689" y="1859970"/>
            <a:chExt cx="4434140" cy="358559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659"/>
            <a:stretch/>
          </p:blipFill>
          <p:spPr>
            <a:xfrm rot="19191816">
              <a:off x="1223689" y="2161331"/>
              <a:ext cx="4434140" cy="2815281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 rot="19329127">
              <a:off x="3228973" y="1859970"/>
              <a:ext cx="771525" cy="2831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23"/>
            </a:p>
          </p:txBody>
        </p:sp>
        <p:sp>
          <p:nvSpPr>
            <p:cNvPr id="11" name="Oval 10"/>
            <p:cNvSpPr/>
            <p:nvPr/>
          </p:nvSpPr>
          <p:spPr>
            <a:xfrm rot="19329127">
              <a:off x="3549017" y="2208457"/>
              <a:ext cx="771525" cy="2831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23"/>
            </a:p>
          </p:txBody>
        </p:sp>
        <p:sp>
          <p:nvSpPr>
            <p:cNvPr id="12" name="Oval 11"/>
            <p:cNvSpPr/>
            <p:nvPr/>
          </p:nvSpPr>
          <p:spPr>
            <a:xfrm rot="19329127">
              <a:off x="4188149" y="3511869"/>
              <a:ext cx="771525" cy="2831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23"/>
            </a:p>
          </p:txBody>
        </p:sp>
        <p:sp>
          <p:nvSpPr>
            <p:cNvPr id="13" name="Oval 12"/>
            <p:cNvSpPr/>
            <p:nvPr/>
          </p:nvSpPr>
          <p:spPr>
            <a:xfrm rot="19329127">
              <a:off x="2663515" y="5162412"/>
              <a:ext cx="771525" cy="2831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23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459414" y="609002"/>
            <a:ext cx="4511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79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4325" y="3901348"/>
            <a:ext cx="2690735" cy="8992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রাজ্য-২ প্রোটিস্টা</a:t>
            </a:r>
            <a:endParaRPr lang="bn-IN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3379" y="3901346"/>
            <a:ext cx="2581621" cy="89926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রাজ্য-৩ ফানজাই </a:t>
            </a:r>
            <a:endParaRPr lang="en-GB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43320" y="3901346"/>
            <a:ext cx="2700606" cy="89926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রাজ্য-৪ প্লান্টি </a:t>
            </a:r>
            <a:endParaRPr lang="en-GB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72244" y="3901346"/>
            <a:ext cx="2443432" cy="89926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রাজ্য-৫অ্যানিমেলিয়া </a:t>
            </a:r>
            <a:endParaRPr lang="en-GB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6" y="4926629"/>
            <a:ext cx="2576436" cy="1633550"/>
          </a:xfrm>
          <a:prstGeom prst="round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359" y="4941432"/>
            <a:ext cx="2423116" cy="1616538"/>
          </a:xfrm>
          <a:prstGeom prst="round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298" y="4941432"/>
            <a:ext cx="2493207" cy="1616538"/>
          </a:xfrm>
          <a:prstGeom prst="round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695093" y="460671"/>
            <a:ext cx="5977150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সুপার কিংডম-২ (ইউক্যারিওটা) এর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ছবিগুলোর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242" y="4941432"/>
            <a:ext cx="2443433" cy="1616538"/>
          </a:xfrm>
          <a:prstGeom prst="round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8391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95 0.02037 L -0.72306 -0.41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06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0.24111 -0.418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56" y="-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89 0.00393 L 0.23792 -0.419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4" y="-2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L 0.23819 -0.413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3" y="-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</TotalTime>
  <Words>479</Words>
  <Application>Microsoft Office PowerPoint</Application>
  <PresentationFormat>Custom</PresentationFormat>
  <Paragraphs>111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68</cp:revision>
  <dcterms:created xsi:type="dcterms:W3CDTF">2020-06-28T16:51:26Z</dcterms:created>
  <dcterms:modified xsi:type="dcterms:W3CDTF">2020-07-03T11:36:02Z</dcterms:modified>
</cp:coreProperties>
</file>