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9" r:id="rId15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74" autoAdjust="0"/>
  </p:normalViewPr>
  <p:slideViewPr>
    <p:cSldViewPr>
      <p:cViewPr varScale="1">
        <p:scale>
          <a:sx n="59" d="100"/>
          <a:sy n="59" d="100"/>
        </p:scale>
        <p:origin x="876" y="78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646A8-485F-4FDD-8610-4658FC3222B4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FDD01-9A8B-4259-B1C9-CFE71219B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0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is a wonderful picture, related to exclamatory sentence. So I select it as the welcome slide. You may change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90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 all the grammatical items are contextual now-a-day,</a:t>
            </a:r>
            <a:r>
              <a:rPr lang="en-US" baseline="0" dirty="0" smtClean="0"/>
              <a:t> I have to set the sentences like above for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9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to change assertive with wish shown</a:t>
            </a:r>
            <a:r>
              <a:rPr lang="en-US" baseline="0" dirty="0" smtClean="0"/>
              <a:t>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15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Students</a:t>
            </a:r>
            <a:r>
              <a:rPr lang="en-US" baseline="0" dirty="0" smtClean="0"/>
              <a:t> will solve it at home and will show the teacher in the next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4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 select this classical background to draw the attention of the students to the presentation</a:t>
            </a:r>
            <a:r>
              <a:rPr lang="en-US" baseline="0" dirty="0" smtClean="0"/>
              <a:t> in my identity &amp;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0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 have tried</a:t>
            </a:r>
            <a:r>
              <a:rPr lang="en-US" baseline="0" dirty="0" smtClean="0"/>
              <a:t> to make the students understand about exclamatory through a surprising video.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97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8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Basic</a:t>
            </a:r>
            <a:r>
              <a:rPr lang="en-US" baseline="0" dirty="0" smtClean="0"/>
              <a:t> things of assertive and exclamatory are focused in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89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Leading to the main lesson by the video and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4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Different formation of assertive and exclamatory are focused in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35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Actual formation of assertive sentence and use of adverb are shown here with example. In the assertive sentence adverb is not exclusively needed. It is a must while changing an exclamatory into assertive.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23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Actual formation of exclamatory sentence is shown here with example. In the exclamatory sentence adverb is not needed at all. It is a must while changing an exclamatory into assertive.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7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4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8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0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5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9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4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1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7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3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5696E-AA41-40C2-BDE3-3E611F21B104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9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77000"/>
            <a:ext cx="137160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6607979"/>
            <a:ext cx="9906000" cy="1033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are most welcome to my class.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5186"/>
            <a:ext cx="10744200" cy="7620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43" y="179614"/>
            <a:ext cx="10738757" cy="751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8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782794"/>
            <a:ext cx="5029200" cy="6947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Activities</a:t>
            </a:r>
            <a:endParaRPr lang="en-US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1828800"/>
            <a:ext cx="91440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sentences into Exclamatory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8615" y="3200400"/>
            <a:ext cx="10101942" cy="3505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Akbar was a very powerful king of India.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was very handsome.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an aristocratic throne for him.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looked very gorgeous.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was indeed a successful king.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4" r="23074"/>
          <a:stretch/>
        </p:blipFill>
        <p:spPr>
          <a:xfrm>
            <a:off x="5443" y="0"/>
            <a:ext cx="3603172" cy="773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548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936171"/>
            <a:ext cx="9530443" cy="9688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 I had the wings of a bird.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914399"/>
            <a:ext cx="8088087" cy="9688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I the wings of a bird!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33" y="5410200"/>
            <a:ext cx="8991600" cy="10024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wish&lt; If/Had +subject +Extension +!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661339"/>
            <a:ext cx="6426200" cy="13325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 I were a king.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33" y="2524036"/>
            <a:ext cx="6078462" cy="14849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 were a king!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8800" y="-76200"/>
            <a:ext cx="4648200" cy="2676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710" y="2438398"/>
            <a:ext cx="3320249" cy="4834835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957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9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489856"/>
            <a:ext cx="5486400" cy="7184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 at home</a:t>
            </a:r>
            <a:endParaRPr lang="en-US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12115800" cy="54908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Padma is a very big river.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so deep.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river contains a vast water.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water of the river is very useful for the people.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beneficial for cultivation.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fishermen enjoy fishing in the river very cheerfully.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fish of this river is really tasty.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wish I had a boat.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wish I were a fisher man.</a:t>
            </a:r>
          </a:p>
          <a:p>
            <a:pPr marL="457200" indent="-457200">
              <a:buAutoNum type="arabicPeriod"/>
            </a:pP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the river very dearly.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228600"/>
            <a:ext cx="4318317" cy="593015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07775" y="2902525"/>
            <a:ext cx="8991600" cy="1219200"/>
            <a:chOff x="4724400" y="2819400"/>
            <a:chExt cx="8991600" cy="1219200"/>
          </a:xfrm>
        </p:grpSpPr>
        <p:sp>
          <p:nvSpPr>
            <p:cNvPr id="3" name="TextBox 2"/>
            <p:cNvSpPr txBox="1"/>
            <p:nvPr/>
          </p:nvSpPr>
          <p:spPr>
            <a:xfrm>
              <a:off x="4876801" y="2971800"/>
              <a:ext cx="8762999" cy="918865"/>
            </a:xfrm>
            <a:prstGeom prst="wedgeRoundRectCallout">
              <a:avLst>
                <a:gd name="adj1" fmla="val -52706"/>
                <a:gd name="adj2" fmla="val 84212"/>
                <a:gd name="adj3" fmla="val 16667"/>
              </a:avLst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May Allah keep you safe and sound.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ounded Rectangular Callout 3"/>
            <p:cNvSpPr/>
            <p:nvPr/>
          </p:nvSpPr>
          <p:spPr>
            <a:xfrm>
              <a:off x="4724400" y="2819400"/>
              <a:ext cx="8991600" cy="1219200"/>
            </a:xfrm>
            <a:prstGeom prst="wedgeRoundRectCallout">
              <a:avLst>
                <a:gd name="adj1" fmla="val -52451"/>
                <a:gd name="adj2" fmla="val 77605"/>
                <a:gd name="adj3" fmla="val 16667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601200" y="228600"/>
            <a:ext cx="38100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Inviting to part-4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34600" y="6085114"/>
            <a:ext cx="3352800" cy="15813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2</a:t>
            </a:r>
            <a:r>
              <a:rPr lang="en-US" b="1" i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 </a:t>
            </a:r>
          </a:p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VIII--X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" t="26471" r="43791" b="32353"/>
          <a:stretch/>
        </p:blipFill>
        <p:spPr>
          <a:xfrm>
            <a:off x="4724400" y="1447800"/>
            <a:ext cx="329565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278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002060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4648200"/>
            <a:ext cx="9525000" cy="1376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sea is so dangerous.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4640801"/>
            <a:ext cx="9525000" cy="1376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dangerous the sea is!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9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9971" y="5257800"/>
            <a:ext cx="8153400" cy="2057400"/>
          </a:xfrm>
          <a:prstGeom prst="rect">
            <a:avLst/>
          </a:prstGeom>
          <a:solidFill>
            <a:srgbClr val="0070C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838200" y="2819400"/>
            <a:ext cx="8153400" cy="2286000"/>
          </a:xfrm>
          <a:prstGeom prst="downArrowCallout">
            <a:avLst>
              <a:gd name="adj1" fmla="val 43571"/>
              <a:gd name="adj2" fmla="val 47143"/>
              <a:gd name="adj3" fmla="val 25000"/>
              <a:gd name="adj4" fmla="val 58012"/>
            </a:avLst>
          </a:prstGeom>
          <a:solidFill>
            <a:schemeClr val="accent5">
              <a:lumMod val="75000"/>
              <a:alpha val="80000"/>
            </a:schemeClr>
          </a:solidFill>
          <a:ln w="127000" cap="sq" cmpd="dbl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2996782"/>
            <a:ext cx="7467600" cy="10930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topic is--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446693"/>
            <a:ext cx="7772400" cy="17161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of sentence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Part-3 (Assertive to Exclamatory)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9971" y="5257800"/>
            <a:ext cx="8153400" cy="2057400"/>
          </a:xfrm>
          <a:prstGeom prst="rect">
            <a:avLst/>
          </a:prstGeom>
          <a:noFill/>
          <a:ln w="127000" cap="sq" cmpd="dbl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2" grpId="0"/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71600"/>
            <a:ext cx="6934200" cy="947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10287000" cy="2438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this lesson, we will be able to-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dentify assertive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dentify exclamatory sentence and its classifications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hange from assertive to exclamatory sentence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324600"/>
            <a:ext cx="13716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771" y="6477000"/>
            <a:ext cx="137160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820400" y="0"/>
            <a:ext cx="76200" cy="77724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956471" y="-5443"/>
            <a:ext cx="76200" cy="77724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9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4343400"/>
            <a:ext cx="1013460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enjoyed a very exciting show.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343400"/>
            <a:ext cx="1013460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an exciting show we enjoyed!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640667" y="5698067"/>
            <a:ext cx="6400800" cy="1007534"/>
          </a:xfrm>
          <a:prstGeom prst="rect">
            <a:avLst/>
          </a:prstGeom>
          <a:solidFill>
            <a:schemeClr val="accent3">
              <a:lumMod val="5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50" y="3699932"/>
            <a:ext cx="13690600" cy="1236133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7000"/>
                </a:srgbClr>
              </a:gs>
              <a:gs pos="100000">
                <a:srgbClr val="00B050">
                  <a:lumMod val="95000"/>
                  <a:lumOff val="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782" y="4309383"/>
            <a:ext cx="8033781" cy="3463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914400"/>
            <a:ext cx="107442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tiger is a ferocious animal.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0" y="685800"/>
            <a:ext cx="13716000" cy="1981200"/>
          </a:xfrm>
          <a:prstGeom prst="downArrowCallout">
            <a:avLst>
              <a:gd name="adj1" fmla="val 43301"/>
              <a:gd name="adj2" fmla="val 39379"/>
              <a:gd name="adj3" fmla="val 25000"/>
              <a:gd name="adj4" fmla="val 599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2743200"/>
            <a:ext cx="59436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Assertive sentence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886200"/>
            <a:ext cx="107442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 ferocious animal the tiger is!.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2667000"/>
            <a:ext cx="6400800" cy="838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25400" y="3031067"/>
            <a:ext cx="13716000" cy="1066800"/>
          </a:xfrm>
          <a:prstGeom prst="borderCallout2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1085" y="3716867"/>
            <a:ext cx="13716000" cy="1981200"/>
          </a:xfrm>
          <a:prstGeom prst="downArrowCallout">
            <a:avLst>
              <a:gd name="adj1" fmla="val 43301"/>
              <a:gd name="adj2" fmla="val 39379"/>
              <a:gd name="adj3" fmla="val 25000"/>
              <a:gd name="adj4" fmla="val 599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5791200"/>
            <a:ext cx="60960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Exclamatory sentence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  <p:bldP spid="4" grpId="0" animBg="1"/>
      <p:bldP spid="5" grpId="0"/>
      <p:bldP spid="6" grpId="0"/>
      <p:bldP spid="7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46000">
              <a:schemeClr val="bg2">
                <a:lumMod val="25000"/>
              </a:schemeClr>
            </a:gs>
            <a:gs pos="100000">
              <a:schemeClr val="tx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" y="228600"/>
            <a:ext cx="13422086" cy="2133600"/>
          </a:xfrm>
          <a:prstGeom prst="downArrowCallout">
            <a:avLst>
              <a:gd name="adj1" fmla="val 44481"/>
              <a:gd name="adj2" fmla="val 61039"/>
              <a:gd name="adj3" fmla="val 25000"/>
              <a:gd name="adj4" fmla="val 649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590800"/>
            <a:ext cx="13422086" cy="464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(a) Subject + verb +a/an + adjective +noun  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(‘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very/so/too/great’ may have or not after verb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(b)Subject +verb +adjective 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(‘very/so/too/great’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have or not after verb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04800"/>
            <a:ext cx="11658600" cy="9525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Assertive 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362200"/>
            <a:ext cx="13422086" cy="502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191000"/>
            <a:ext cx="11811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very interesting story. / It is an interesting </a:t>
            </a:r>
            <a:r>
              <a:rPr lang="en-US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484203"/>
            <a:ext cx="114300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very interesting./ It is interesting</a:t>
            </a:r>
            <a:r>
              <a:rPr lang="en-US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" y="228600"/>
            <a:ext cx="13422086" cy="2133600"/>
          </a:xfrm>
          <a:prstGeom prst="downArrowCallout">
            <a:avLst>
              <a:gd name="adj1" fmla="val 44481"/>
              <a:gd name="adj2" fmla="val 61039"/>
              <a:gd name="adj3" fmla="val 25000"/>
              <a:gd name="adj4" fmla="val 649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590800"/>
            <a:ext cx="9677400" cy="464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(a)   What + a/an + adjective +subject + verb +!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 adverb ‘very/so/too/great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be omitted)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(b) How +Adjective 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+Subject+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 +! 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adverb ‘very/so/too/great’ will be omitted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105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Assertive with a/an begins with ‘What’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Assertive without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a/an begins with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‘How’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04800"/>
            <a:ext cx="11658600" cy="9525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Exclamatory Sentence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362200"/>
            <a:ext cx="13422086" cy="502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048000"/>
            <a:ext cx="8153400" cy="6785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an interesting story it is</a:t>
            </a:r>
            <a:r>
              <a:rPr lang="en-US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724400"/>
            <a:ext cx="6019800" cy="7547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interesting it is</a:t>
            </a:r>
            <a:r>
              <a:rPr lang="en-US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655</Words>
  <Application>Microsoft Office PowerPoint</Application>
  <PresentationFormat>Custom</PresentationFormat>
  <Paragraphs>90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59</cp:revision>
  <dcterms:created xsi:type="dcterms:W3CDTF">2015-09-22T06:05:01Z</dcterms:created>
  <dcterms:modified xsi:type="dcterms:W3CDTF">2020-07-30T08:33:49Z</dcterms:modified>
</cp:coreProperties>
</file>