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78" r:id="rId11"/>
    <p:sldId id="266" r:id="rId12"/>
    <p:sldId id="279" r:id="rId13"/>
    <p:sldId id="267" r:id="rId14"/>
    <p:sldId id="268" r:id="rId15"/>
    <p:sldId id="270" r:id="rId16"/>
    <p:sldId id="269" r:id="rId17"/>
    <p:sldId id="271" r:id="rId18"/>
    <p:sldId id="276" r:id="rId19"/>
    <p:sldId id="272" r:id="rId20"/>
    <p:sldId id="277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7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0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2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1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4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1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0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29EC-7CD0-4F3A-B0EC-BB6A7018646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2811-81FE-40C6-9912-66C09FB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1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rikanchandrad1955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14699"/>
          </a:xfrm>
        </p:spPr>
      </p:pic>
      <p:sp>
        <p:nvSpPr>
          <p:cNvPr id="7" name="TextBox 6"/>
          <p:cNvSpPr txBox="1"/>
          <p:nvPr/>
        </p:nvSpPr>
        <p:spPr>
          <a:xfrm>
            <a:off x="191068" y="0"/>
            <a:ext cx="11600597" cy="14465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90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8" y="2238234"/>
            <a:ext cx="10515600" cy="2961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3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913" y="-27295"/>
            <a:ext cx="5873087" cy="41079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295"/>
            <a:ext cx="5677469" cy="4107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4872251"/>
            <a:ext cx="5076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9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7069"/>
            <a:ext cx="10515600" cy="2432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5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12" y="95534"/>
            <a:ext cx="9608024" cy="4790364"/>
          </a:xfrm>
        </p:spPr>
      </p:pic>
      <p:sp>
        <p:nvSpPr>
          <p:cNvPr id="7" name="TextBox 6"/>
          <p:cNvSpPr txBox="1"/>
          <p:nvPr/>
        </p:nvSpPr>
        <p:spPr>
          <a:xfrm>
            <a:off x="1146413" y="5377218"/>
            <a:ext cx="960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গুদামজাতকরণ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0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2831"/>
            <a:ext cx="12191999" cy="5199796"/>
          </a:xfrm>
        </p:spPr>
      </p:pic>
      <p:sp>
        <p:nvSpPr>
          <p:cNvPr id="2" name="TextBox 1"/>
          <p:cNvSpPr txBox="1"/>
          <p:nvPr/>
        </p:nvSpPr>
        <p:spPr>
          <a:xfrm>
            <a:off x="4217159" y="5663821"/>
            <a:ext cx="4653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পর্যায়িতকরণ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0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424" y="133993"/>
            <a:ext cx="9103057" cy="54315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80681" y="5936776"/>
            <a:ext cx="4258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মোড়কিকরণ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2146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255245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5210"/>
            <a:ext cx="11353800" cy="3882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১ 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গুদামজাতকরণ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২ 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মোড়কিকর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8358" y="5950424"/>
            <a:ext cx="5882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সময়ঃ ৪ মিনিট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0800000" flipH="1" flipV="1">
            <a:off x="1" y="195845"/>
            <a:ext cx="2852382" cy="582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166281" y="195844"/>
            <a:ext cx="5882185" cy="556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03307" y="168548"/>
            <a:ext cx="2788693" cy="609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1" y="1173708"/>
            <a:ext cx="2852382" cy="60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0800000" flipH="1">
            <a:off x="3166281" y="1173708"/>
            <a:ext cx="2019868" cy="602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0048" y="1173709"/>
            <a:ext cx="2497542" cy="709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খুচরা বিক্রেতা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8311490" y="1173708"/>
            <a:ext cx="1323830" cy="602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49220" y="1173708"/>
            <a:ext cx="2242780" cy="602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" y="2210937"/>
            <a:ext cx="2852381" cy="655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66281" y="2210937"/>
            <a:ext cx="2251881" cy="655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8288" y="2210937"/>
            <a:ext cx="1897037" cy="655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পাইকার</a:t>
            </a:r>
            <a:endParaRPr lang="en-US" sz="4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7629099" y="2210937"/>
            <a:ext cx="1037229" cy="655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68770" y="2224589"/>
            <a:ext cx="2388358" cy="57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খুচরা বিক্রেতা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Curved Left Arrow 20"/>
          <p:cNvSpPr/>
          <p:nvPr/>
        </p:nvSpPr>
        <p:spPr>
          <a:xfrm>
            <a:off x="11257128" y="2545306"/>
            <a:ext cx="934872" cy="11259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391935" y="3321861"/>
            <a:ext cx="1678675" cy="643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189864"/>
            <a:ext cx="2579427" cy="6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647666" y="4201122"/>
            <a:ext cx="1992573" cy="6571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8478" y="4290177"/>
            <a:ext cx="2920621" cy="582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 বা এজেন্ট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7902054" y="4345794"/>
            <a:ext cx="1951630" cy="63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126639" y="4363361"/>
            <a:ext cx="2065361" cy="600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5459104"/>
            <a:ext cx="2579427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2672573" y="5459104"/>
            <a:ext cx="1774209" cy="641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08478" y="5459105"/>
            <a:ext cx="2756847" cy="64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 বা এজেন্ট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7617727" y="5435227"/>
            <a:ext cx="1774208" cy="540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567081" y="5459104"/>
            <a:ext cx="1514901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খুচরা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Curved Left Arrow 32"/>
          <p:cNvSpPr/>
          <p:nvPr/>
        </p:nvSpPr>
        <p:spPr>
          <a:xfrm rot="10800000" flipH="1" flipV="1">
            <a:off x="11373360" y="5889008"/>
            <a:ext cx="818639" cy="8802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911988" y="6305266"/>
            <a:ext cx="1937982" cy="552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85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1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7672" y="0"/>
            <a:ext cx="10939397" cy="1337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77672" y="1337480"/>
            <a:ext cx="10939397" cy="52816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ব্যবহ্নত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দ্রব্য-সামগ্রীর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বণ্টন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প্রণালীতে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80458"/>
              </p:ext>
            </p:extLst>
          </p:nvPr>
        </p:nvGraphicFramePr>
        <p:xfrm>
          <a:off x="150124" y="2729554"/>
          <a:ext cx="11914496" cy="404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248"/>
                <a:gridCol w="5957248"/>
              </a:tblGrid>
              <a:tr h="840648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0648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3967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0648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648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85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579427"/>
          </a:xfrm>
        </p:spPr>
        <p:txBody>
          <a:bodyPr>
            <a:noAutofit/>
          </a:bodyPr>
          <a:lstStyle/>
          <a:p>
            <a:r>
              <a:rPr lang="en-US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66030"/>
            <a:ext cx="12192000" cy="3991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পর্যায়িতকরণ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বণ্টন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প্রণালী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এজেন্ট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5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421" y="313898"/>
            <a:ext cx="3616656" cy="1733266"/>
          </a:xfrm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696" y="2879679"/>
            <a:ext cx="6045958" cy="3207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(ব্যবসায় শিক্ষা )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পাগলা হাই স্কুল এন্ড কলেজ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দক্ষিন সুনামগঞ্জ, সুনামগঞ্জ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০১৭২২২১৫৭৭৯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rikanchandra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d</a:t>
            </a:r>
            <a:r>
              <a:rPr lang="en-US" dirty="0" smtClean="0">
                <a:latin typeface="+mj-lt"/>
                <a:cs typeface="NikoshBAN" panose="02000000000000000000" pitchFamily="2" charset="0"/>
                <a:hlinkClick r:id="rId2"/>
              </a:rPr>
              <a:t>1955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8865" y="668740"/>
            <a:ext cx="2565779" cy="218364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894627" y="491320"/>
            <a:ext cx="1501254" cy="206081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070376" y="3152633"/>
            <a:ext cx="38441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 </a:t>
            </a: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18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-1" y="1815152"/>
            <a:ext cx="12192001" cy="48722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5492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বাড়ির 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28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8"/>
            <a:ext cx="12192000" cy="6858000"/>
          </a:xfrm>
        </p:spPr>
      </p:pic>
      <p:sp>
        <p:nvSpPr>
          <p:cNvPr id="6" name="Horizontal Scroll 5"/>
          <p:cNvSpPr/>
          <p:nvPr/>
        </p:nvSpPr>
        <p:spPr>
          <a:xfrm>
            <a:off x="2115403" y="1528549"/>
            <a:ext cx="8256896" cy="420351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6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এসো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ছবি দেখি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7856"/>
            <a:ext cx="5554189" cy="480920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606" y="1842447"/>
            <a:ext cx="6132394" cy="475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2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09183"/>
            <a:ext cx="11982735" cy="64485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7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9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</a:t>
            </a:r>
            <a:r>
              <a:rPr lang="en-US" sz="1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(Marketing)</a:t>
            </a:r>
            <a:endParaRPr lang="en-US" sz="9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63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6" y="0"/>
            <a:ext cx="11259403" cy="1663393"/>
          </a:xfrm>
        </p:spPr>
        <p:txBody>
          <a:bodyPr>
            <a:no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………..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বণ্টন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প্রণালীর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4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277" y="367982"/>
            <a:ext cx="9601196" cy="655599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9" y="1816653"/>
            <a:ext cx="5736343" cy="49048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901" y="1816653"/>
            <a:ext cx="6105100" cy="490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01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4896"/>
            <a:ext cx="10515600" cy="1569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4961" y="682388"/>
            <a:ext cx="70013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349" y="5486400"/>
            <a:ext cx="5036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সময়ঃ ৩ মিনিট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7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4" y="0"/>
            <a:ext cx="10515600" cy="1282889"/>
          </a:xfrm>
        </p:spPr>
        <p:txBody>
          <a:bodyPr>
            <a:noAutofit/>
          </a:bodyPr>
          <a:lstStyle/>
          <a:p>
            <a:r>
              <a:rPr lang="bn-BD" sz="9600" dirty="0" smtClean="0"/>
              <a:t>      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89278" y="5854889"/>
            <a:ext cx="4999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ক্রয়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61" y="1405720"/>
            <a:ext cx="9280477" cy="444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78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64" y="218365"/>
            <a:ext cx="9062114" cy="5145206"/>
          </a:xfrm>
        </p:spPr>
      </p:pic>
      <p:sp>
        <p:nvSpPr>
          <p:cNvPr id="5" name="TextBox 4"/>
          <p:cNvSpPr txBox="1"/>
          <p:nvPr/>
        </p:nvSpPr>
        <p:spPr>
          <a:xfrm flipH="1">
            <a:off x="3821372" y="5627174"/>
            <a:ext cx="31526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বিক্রয়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9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267</Words>
  <Application>Microsoft Office PowerPoint</Application>
  <PresentationFormat>Widescreen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     পরিচিতি</vt:lpstr>
      <vt:lpstr>            এসো আমরা ছবি দেখি</vt:lpstr>
      <vt:lpstr>PowerPoint Presentation</vt:lpstr>
      <vt:lpstr>       এই পাঠ শেষে শিক্ষার্থীরা………..</vt:lpstr>
      <vt:lpstr>    এসো আমরা ছবি দেখি</vt:lpstr>
      <vt:lpstr>PowerPoint Presentation</vt:lpstr>
      <vt:lpstr>      এসো ছবি দেখি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জোড়ায় কাজ</vt:lpstr>
      <vt:lpstr>PowerPoint Presentation</vt:lpstr>
      <vt:lpstr>PowerPoint Presentation</vt:lpstr>
      <vt:lpstr>       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Subrata Talukder</dc:creator>
  <cp:lastModifiedBy>Subrata Talukder</cp:lastModifiedBy>
  <cp:revision>110</cp:revision>
  <dcterms:created xsi:type="dcterms:W3CDTF">2016-10-19T12:27:48Z</dcterms:created>
  <dcterms:modified xsi:type="dcterms:W3CDTF">2020-07-30T17:48:00Z</dcterms:modified>
</cp:coreProperties>
</file>