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68" r:id="rId3"/>
    <p:sldId id="259" r:id="rId4"/>
    <p:sldId id="260" r:id="rId5"/>
    <p:sldId id="258" r:id="rId6"/>
    <p:sldId id="262" r:id="rId7"/>
    <p:sldId id="269" r:id="rId8"/>
    <p:sldId id="270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098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5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871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97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0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80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92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53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7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6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6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1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3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2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7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0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4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6096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dirty="0"/>
          </a:p>
          <a:p>
            <a:pPr algn="ctr"/>
            <a:endParaRPr lang="bn-BD" dirty="0"/>
          </a:p>
          <a:p>
            <a:pPr algn="ctr"/>
            <a:endParaRPr lang="bn-BD" dirty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8194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Mistral" panose="03090702030407020403" pitchFamily="66" charset="0"/>
                <a:cs typeface="NikoshBAN" pitchFamily="2" charset="0"/>
              </a:rPr>
              <a:t>WELLCOME</a:t>
            </a:r>
            <a:endParaRPr lang="en-US" sz="4800" dirty="0">
              <a:latin typeface="Mistral" panose="03090702030407020403" pitchFamily="66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66842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১।এক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গ্লাসে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পাএে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ঢালো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১টি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বেলুনে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মুখটি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পর্যবেক্ষনের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dirty="0">
              <a:highlight>
                <a:srgbClr val="FFFF00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zul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65086"/>
            <a:ext cx="8155662" cy="3572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71600" y="4572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0292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গ্রাফে</a:t>
            </a:r>
            <a:r>
              <a:rPr lang="en-US" sz="2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2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A-B ও C-D  </a:t>
            </a:r>
            <a:r>
              <a:rPr lang="en-US" sz="2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 B-C ও D-E </a:t>
            </a:r>
            <a:r>
              <a:rPr lang="en-US" sz="2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তাপমত্রার</a:t>
            </a:r>
            <a:r>
              <a:rPr lang="en-US" sz="2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? </a:t>
            </a:r>
            <a:r>
              <a:rPr lang="en-US" sz="2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D9BF14-5E93-45EB-8EDF-DF9A00E95936}"/>
              </a:ext>
            </a:extLst>
          </p:cNvPr>
          <p:cNvSpPr/>
          <p:nvPr/>
        </p:nvSpPr>
        <p:spPr>
          <a:xfrm>
            <a:off x="2830175" y="2967335"/>
            <a:ext cx="3483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4D92F2-E51C-4FB4-8BD3-14850EB7E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" y="2602033"/>
            <a:ext cx="2242732" cy="2808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1EE8D87-3C18-4F09-96BA-98331961DC91}"/>
              </a:ext>
            </a:extLst>
          </p:cNvPr>
          <p:cNvSpPr/>
          <p:nvPr/>
        </p:nvSpPr>
        <p:spPr>
          <a:xfrm>
            <a:off x="2491162" y="2602033"/>
            <a:ext cx="5360057" cy="35702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শিক্ষক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পরিচি</a:t>
            </a:r>
            <a:r>
              <a:rPr lang="bn-BD" sz="3200" dirty="0">
                <a:solidFill>
                  <a:srgbClr val="00B050"/>
                </a:solidFill>
              </a:rPr>
              <a:t>তি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মোঃ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সেলিম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জাহাঙ্গীর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রসায়ন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প্রভাষক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ডিমলা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ইসলামিয়া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ডিগ্রী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কলেজ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ডিমলা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নীলফামারী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ইমেইল</a:t>
            </a:r>
            <a:r>
              <a:rPr lang="en-US" sz="2800" dirty="0">
                <a:solidFill>
                  <a:srgbClr val="00B050"/>
                </a:solidFill>
              </a:rPr>
              <a:t>: salimzahangir11@amil.com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F37182-3E00-430B-9B89-213D2FB35BAA}"/>
              </a:ext>
            </a:extLst>
          </p:cNvPr>
          <p:cNvSpPr/>
          <p:nvPr/>
        </p:nvSpPr>
        <p:spPr>
          <a:xfrm>
            <a:off x="4758624" y="203345"/>
            <a:ext cx="412932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আজকের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বিষয়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রসায়ন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প্রথম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পত্র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err="1">
                <a:solidFill>
                  <a:srgbClr val="FF0000"/>
                </a:solidFill>
              </a:rPr>
              <a:t>শ্রেণি</a:t>
            </a:r>
            <a:r>
              <a:rPr lang="en-US" sz="2000" dirty="0">
                <a:solidFill>
                  <a:srgbClr val="FF0000"/>
                </a:solidFill>
              </a:rPr>
              <a:t>:   </a:t>
            </a:r>
            <a:r>
              <a:rPr lang="en-US" sz="2000" dirty="0" err="1">
                <a:solidFill>
                  <a:srgbClr val="FF0000"/>
                </a:solidFill>
              </a:rPr>
              <a:t>একাদশ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অধ্যায়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দ্বিতীয়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err="1">
                <a:solidFill>
                  <a:srgbClr val="FF0000"/>
                </a:solidFill>
              </a:rPr>
              <a:t>পাঠঃ</a:t>
            </a:r>
            <a:r>
              <a:rPr lang="en-US" sz="2000" dirty="0">
                <a:solidFill>
                  <a:srgbClr val="FF0000"/>
                </a:solidFill>
              </a:rPr>
              <a:t> ১৫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সময়ঃ</a:t>
            </a:r>
            <a:r>
              <a:rPr lang="en-US" sz="2000" dirty="0">
                <a:solidFill>
                  <a:srgbClr val="FF0000"/>
                </a:solidFill>
              </a:rPr>
              <a:t> ৪০মিনিট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633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পাঠের শি</a:t>
            </a:r>
            <a:r>
              <a:rPr lang="en-US" sz="44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রো</a:t>
            </a:r>
            <a:r>
              <a:rPr lang="bn-BD" sz="44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নাম</a:t>
            </a:r>
            <a:endParaRPr lang="en-US" sz="4400" dirty="0">
              <a:highlight>
                <a:srgbClr val="FFFF00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860321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পদার্থের অবস্থা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905000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936051"/>
            <a:ext cx="7620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পদার্থ কি তা বলতে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পদার্থ কতো প্রকার তা বলতে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বিভিন্ন প্রকার পদার্থ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0901" y="212186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highlight>
                  <a:srgbClr val="FFFF00"/>
                </a:highlight>
              </a:rPr>
              <a:t>ছবি</a:t>
            </a:r>
            <a:endParaRPr lang="en-US" sz="4800" dirty="0">
              <a:highlight>
                <a:srgbClr val="FFFF00"/>
              </a:highlight>
            </a:endParaRPr>
          </a:p>
        </p:txBody>
      </p:sp>
      <p:pic>
        <p:nvPicPr>
          <p:cNvPr id="3" name="Picture 2" descr="Reazul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99" y="1971821"/>
            <a:ext cx="3810000" cy="2543175"/>
          </a:xfrm>
          <a:prstGeom prst="rect">
            <a:avLst/>
          </a:prstGeom>
        </p:spPr>
      </p:pic>
      <p:pic>
        <p:nvPicPr>
          <p:cNvPr id="4" name="Picture 3" descr="Reaz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124" y="228598"/>
            <a:ext cx="3543722" cy="2353783"/>
          </a:xfrm>
          <a:prstGeom prst="rect">
            <a:avLst/>
          </a:prstGeom>
        </p:spPr>
      </p:pic>
      <p:pic>
        <p:nvPicPr>
          <p:cNvPr id="5" name="Picture 4" descr="Reazul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677078"/>
            <a:ext cx="3471437" cy="2923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zu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" y="0"/>
            <a:ext cx="9111176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B33627-FD54-4C29-8E4C-96868C8A05D4}"/>
              </a:ext>
            </a:extLst>
          </p:cNvPr>
          <p:cNvSpPr/>
          <p:nvPr/>
        </p:nvSpPr>
        <p:spPr>
          <a:xfrm>
            <a:off x="152400" y="566678"/>
            <a:ext cx="8839200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3200" b="1" i="1" dirty="0">
                <a:solidFill>
                  <a:srgbClr val="00B050"/>
                </a:solidFill>
              </a:rPr>
              <a:t>পদার্থের অবস্থা ও তাদের পরিবর্তন</a:t>
            </a:r>
          </a:p>
          <a:p>
            <a:endParaRPr lang="bn-BD" sz="3200" b="1" i="1" dirty="0">
              <a:solidFill>
                <a:srgbClr val="00B050"/>
              </a:solidFill>
            </a:endParaRPr>
          </a:p>
          <a:p>
            <a:r>
              <a:rPr lang="bn-BD" sz="3200" b="1" u="sng" dirty="0"/>
              <a:t>পদার্থ:</a:t>
            </a:r>
            <a:r>
              <a:rPr lang="bn-BD" sz="3200" dirty="0"/>
              <a:t> যার ভর আছে, যা স্থান দখল করে অবস্থান করে তাকে পদার্থ বলে</a:t>
            </a:r>
          </a:p>
          <a:p>
            <a:endParaRPr lang="bn-BD" dirty="0"/>
          </a:p>
          <a:p>
            <a:endParaRPr lang="bn-BD" dirty="0"/>
          </a:p>
          <a:p>
            <a:br>
              <a:rPr lang="bn-BD" sz="2800" dirty="0"/>
            </a:br>
            <a:r>
              <a:rPr lang="bn-BD" sz="2800" b="1" u="sng" dirty="0"/>
              <a:t>পদার্থের অবস্থাভেদ : </a:t>
            </a:r>
            <a:r>
              <a:rPr lang="bn-BD" sz="2800" dirty="0"/>
              <a:t>পদার্থ তিনটি অবস্থায় থাকতে পারে। যথা: কঠিন, তরল ও বায়বীয়। তাপ পদার্থের তিন অবস্থায় রূপান্তরের কারণ। পানি একমাত্র পদার্থ যা প্রকৃতিতে কঠিন (বরফ), তরল (পানি) এবং বায়বীয় (জলীয় বাষ্প) তিনটি অবস্থাতেই পাওয়া যায়।</a:t>
            </a:r>
            <a:br>
              <a:rPr lang="bn-BD" sz="2800" dirty="0"/>
            </a:br>
            <a:r>
              <a:rPr lang="bn-BD" dirty="0"/>
              <a:t>।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810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218671-94DE-4CB3-A3D4-E183681B894A}"/>
              </a:ext>
            </a:extLst>
          </p:cNvPr>
          <p:cNvSpPr/>
          <p:nvPr/>
        </p:nvSpPr>
        <p:spPr>
          <a:xfrm>
            <a:off x="0" y="-228600"/>
            <a:ext cx="8686800" cy="68018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br>
              <a:rPr lang="bn-BD" dirty="0"/>
            </a:br>
            <a:r>
              <a:rPr lang="bn-BD" sz="2800" b="1" u="sng" dirty="0"/>
              <a:t>কঠিন পদার্থ :</a:t>
            </a:r>
            <a:r>
              <a:rPr lang="bn-BD" sz="2800" dirty="0"/>
              <a:t> কঠিন পদার্থের নির্দিষ্ট আকার ও আয়তন এবং দৃঢ়তা আছে। আর অণূসমূহ পরস্পরের অতি সন্নিনিকটে অবস্থান করে। যেমন: বালু, পাথর, লবণ।</a:t>
            </a:r>
          </a:p>
          <a:p>
            <a:br>
              <a:rPr lang="bn-BD" sz="2800" dirty="0"/>
            </a:br>
            <a:r>
              <a:rPr lang="bn-BD" sz="2800" b="1" u="sng" dirty="0"/>
              <a:t>তরল পদার্থ : </a:t>
            </a:r>
            <a:r>
              <a:rPr lang="bn-BD" sz="2800" dirty="0"/>
              <a:t> তরল পদার্থের নির্দিষ্ট আয়তন আছে কিন্তু নির্দিষ্ট আকার নেই। তরল পদার্থের অণুসমূহ পরস্পরের সন্নিনিকটে থাকে, তবে তাদের মধ্যকার আকর্ষণ কঠিন পদার্থের মত প্রবল নয়। উদাহরণ: পানি, কেরোসিন।</a:t>
            </a:r>
          </a:p>
          <a:p>
            <a:br>
              <a:rPr lang="bn-BD" sz="2800" dirty="0"/>
            </a:br>
            <a:r>
              <a:rPr lang="bn-BD" sz="2800" b="1" u="sng" dirty="0"/>
              <a:t>বায়বীয় পদার্থ :</a:t>
            </a:r>
            <a:r>
              <a:rPr lang="bn-BD" sz="2800" dirty="0"/>
              <a:t> বায়বীয় পদার্থের নির্দিষ্ট আকার ও আয়তন নেই। বায়বীয় পদার্থের অনুসমূহের দূরত্ব অনেক বেশি, তাই আকর্ষণ শক্তি অনেক কম। ফলে তারা মুক্তভাবে চলাচল করে। উদাহরণ: নাইট্রোজেন, অক্সিজেন, মিথেন।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75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zul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810000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Raz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04800"/>
            <a:ext cx="3913655" cy="241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Reazul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429000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Reazul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581400"/>
            <a:ext cx="4441722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259</TotalTime>
  <Words>353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Impact</vt:lpstr>
      <vt:lpstr>Mistral</vt:lpstr>
      <vt:lpstr>NikoshBAN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LAB-6</dc:creator>
  <cp:lastModifiedBy>Imtiaz Adnan</cp:lastModifiedBy>
  <cp:revision>36</cp:revision>
  <dcterms:created xsi:type="dcterms:W3CDTF">2006-08-16T00:00:00Z</dcterms:created>
  <dcterms:modified xsi:type="dcterms:W3CDTF">2020-07-30T15:21:46Z</dcterms:modified>
</cp:coreProperties>
</file>