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sldIdLst>
    <p:sldId id="291" r:id="rId2"/>
    <p:sldId id="256" r:id="rId3"/>
    <p:sldId id="286" r:id="rId4"/>
    <p:sldId id="258" r:id="rId5"/>
    <p:sldId id="257" r:id="rId6"/>
    <p:sldId id="292" r:id="rId7"/>
    <p:sldId id="259" r:id="rId8"/>
    <p:sldId id="260" r:id="rId9"/>
    <p:sldId id="261" r:id="rId10"/>
    <p:sldId id="290" r:id="rId11"/>
    <p:sldId id="262" r:id="rId12"/>
    <p:sldId id="278" r:id="rId13"/>
    <p:sldId id="279" r:id="rId14"/>
    <p:sldId id="263" r:id="rId15"/>
    <p:sldId id="281" r:id="rId16"/>
    <p:sldId id="269" r:id="rId17"/>
    <p:sldId id="282" r:id="rId18"/>
    <p:sldId id="270" r:id="rId19"/>
    <p:sldId id="271" r:id="rId20"/>
    <p:sldId id="283" r:id="rId21"/>
    <p:sldId id="272" r:id="rId22"/>
    <p:sldId id="274" r:id="rId23"/>
    <p:sldId id="275" r:id="rId24"/>
    <p:sldId id="276" r:id="rId25"/>
    <p:sldId id="277" r:id="rId26"/>
    <p:sldId id="280" r:id="rId27"/>
    <p:sldId id="289" r:id="rId28"/>
    <p:sldId id="284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17D8CE-1046-4EF0-AA2D-E05CB7D1B2B4}" type="doc">
      <dgm:prSet loTypeId="urn:microsoft.com/office/officeart/2011/layout/HexagonRadial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3F63E9D-6838-4C65-A7ED-332CCED4EBAD}">
      <dgm:prSet phldrT="[Text]"/>
      <dgm:spPr/>
      <dgm:t>
        <a:bodyPr/>
        <a:lstStyle/>
        <a:p>
          <a:endParaRPr lang="en-US" dirty="0"/>
        </a:p>
      </dgm:t>
    </dgm:pt>
    <dgm:pt modelId="{4FC793DD-24C1-4C2E-87AB-2AA5BA763AA2}" type="parTrans" cxnId="{7C1C165F-C68F-40E3-AFE1-930B4E2C2D4E}">
      <dgm:prSet/>
      <dgm:spPr/>
      <dgm:t>
        <a:bodyPr/>
        <a:lstStyle/>
        <a:p>
          <a:endParaRPr lang="en-US"/>
        </a:p>
      </dgm:t>
    </dgm:pt>
    <dgm:pt modelId="{88420327-474D-406E-9804-A8F4ABFAA014}" type="sibTrans" cxnId="{7C1C165F-C68F-40E3-AFE1-930B4E2C2D4E}">
      <dgm:prSet/>
      <dgm:spPr/>
      <dgm:t>
        <a:bodyPr/>
        <a:lstStyle/>
        <a:p>
          <a:endParaRPr lang="en-US"/>
        </a:p>
      </dgm:t>
    </dgm:pt>
    <dgm:pt modelId="{889A637A-4F2E-49EF-9DD3-392B4149F2E8}">
      <dgm:prSet phldrT="[Text]"/>
      <dgm:spPr/>
      <dgm:t>
        <a:bodyPr/>
        <a:lstStyle/>
        <a:p>
          <a:endParaRPr lang="en-US" b="1" dirty="0"/>
        </a:p>
      </dgm:t>
    </dgm:pt>
    <dgm:pt modelId="{0F4BCB34-9073-4D1F-A546-14368553E19D}" type="parTrans" cxnId="{0E6B68C2-FE34-48AD-952B-5473A95305EA}">
      <dgm:prSet/>
      <dgm:spPr/>
      <dgm:t>
        <a:bodyPr/>
        <a:lstStyle/>
        <a:p>
          <a:endParaRPr lang="en-US"/>
        </a:p>
      </dgm:t>
    </dgm:pt>
    <dgm:pt modelId="{A770C7E2-087A-40EF-B9DD-B10B58D7FFE3}" type="sibTrans" cxnId="{0E6B68C2-FE34-48AD-952B-5473A95305EA}">
      <dgm:prSet/>
      <dgm:spPr/>
      <dgm:t>
        <a:bodyPr/>
        <a:lstStyle/>
        <a:p>
          <a:endParaRPr lang="en-US"/>
        </a:p>
      </dgm:t>
    </dgm:pt>
    <dgm:pt modelId="{17810BA1-AE6E-4081-BFC6-BF9A8570BA3B}">
      <dgm:prSet phldrT="[Text]" custT="1"/>
      <dgm:spPr/>
      <dgm:t>
        <a:bodyPr/>
        <a:lstStyle/>
        <a:p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মৃত্যুসালবাংলা</a:t>
          </a:r>
          <a:r>
            <a:rPr lang="en-US" sz="4000" b="1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AFFE7A7-9E4A-4A25-B27E-115966DDBDC5}" type="parTrans" cxnId="{F3C9182C-451D-479B-8F1B-262AE399B2C9}">
      <dgm:prSet/>
      <dgm:spPr/>
      <dgm:t>
        <a:bodyPr/>
        <a:lstStyle/>
        <a:p>
          <a:endParaRPr lang="en-US"/>
        </a:p>
      </dgm:t>
    </dgm:pt>
    <dgm:pt modelId="{9DB7C3D9-BB4A-4D4D-A383-E4D3568A1063}" type="sibTrans" cxnId="{F3C9182C-451D-479B-8F1B-262AE399B2C9}">
      <dgm:prSet/>
      <dgm:spPr/>
      <dgm:t>
        <a:bodyPr/>
        <a:lstStyle/>
        <a:p>
          <a:endParaRPr lang="en-US"/>
        </a:p>
      </dgm:t>
    </dgm:pt>
    <dgm:pt modelId="{C22C5EDE-E112-406F-9A2E-4D4DFEE32808}">
      <dgm:prSet phldrT="[Text]" custT="1"/>
      <dgm:spPr/>
      <dgm:t>
        <a:bodyPr/>
        <a:lstStyle/>
        <a:p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বিদ্রোহী</a:t>
          </a:r>
          <a:r>
            <a:rPr lang="en-US" sz="4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9FC378-2331-4F92-BDF5-769F664900E0}" type="parTrans" cxnId="{8F290826-A6C8-4FBA-A893-5AFC88D2CB9A}">
      <dgm:prSet/>
      <dgm:spPr/>
      <dgm:t>
        <a:bodyPr/>
        <a:lstStyle/>
        <a:p>
          <a:endParaRPr lang="en-US"/>
        </a:p>
      </dgm:t>
    </dgm:pt>
    <dgm:pt modelId="{6379103F-C0E4-4C4D-B7C8-63EA60E4569F}" type="sibTrans" cxnId="{8F290826-A6C8-4FBA-A893-5AFC88D2CB9A}">
      <dgm:prSet/>
      <dgm:spPr/>
      <dgm:t>
        <a:bodyPr/>
        <a:lstStyle/>
        <a:p>
          <a:endParaRPr lang="en-US"/>
        </a:p>
      </dgm:t>
    </dgm:pt>
    <dgm:pt modelId="{A30A2542-EEDF-41ED-92AF-E0A2120CE41C}">
      <dgm:prSet phldrT="[Text]" custT="1"/>
      <dgm:spPr/>
      <dgm:t>
        <a:bodyPr/>
        <a:lstStyle/>
        <a:p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রণ-সংগীত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3C0A1F-8C80-4E53-907C-17A9FC49BBE7}" type="parTrans" cxnId="{42FCCEEF-F377-4B79-9833-F6457678A267}">
      <dgm:prSet/>
      <dgm:spPr/>
      <dgm:t>
        <a:bodyPr/>
        <a:lstStyle/>
        <a:p>
          <a:endParaRPr lang="en-US"/>
        </a:p>
      </dgm:t>
    </dgm:pt>
    <dgm:pt modelId="{EDEAB82F-5D87-4EBE-986F-131639494443}" type="sibTrans" cxnId="{42FCCEEF-F377-4B79-9833-F6457678A267}">
      <dgm:prSet/>
      <dgm:spPr/>
      <dgm:t>
        <a:bodyPr/>
        <a:lstStyle/>
        <a:p>
          <a:endParaRPr lang="en-US"/>
        </a:p>
      </dgm:t>
    </dgm:pt>
    <dgm:pt modelId="{63CD270F-6441-4964-9A99-DCB78492DAE2}">
      <dgm:prSet phldrT="[Text]" custT="1"/>
      <dgm:spPr/>
      <dgm:t>
        <a:bodyPr/>
        <a:lstStyle/>
        <a:p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গ্রন্থসমূহ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2BA996-3B36-4CFA-A5B6-108C02054AB4}" type="parTrans" cxnId="{E5BD639D-D65A-449B-A260-4EBD0F75C933}">
      <dgm:prSet/>
      <dgm:spPr/>
      <dgm:t>
        <a:bodyPr/>
        <a:lstStyle/>
        <a:p>
          <a:endParaRPr lang="en-US"/>
        </a:p>
      </dgm:t>
    </dgm:pt>
    <dgm:pt modelId="{C18388B1-74DD-4605-849E-1EE634118ABF}" type="sibTrans" cxnId="{E5BD639D-D65A-449B-A260-4EBD0F75C933}">
      <dgm:prSet/>
      <dgm:spPr/>
      <dgm:t>
        <a:bodyPr/>
        <a:lstStyle/>
        <a:p>
          <a:endParaRPr lang="en-US"/>
        </a:p>
      </dgm:t>
    </dgm:pt>
    <dgm:pt modelId="{81CE9153-A774-406D-AE56-08BA424FCFD6}">
      <dgm:prSet phldrT="[Text]" custT="1"/>
      <dgm:spPr/>
      <dgm:t>
        <a:bodyPr/>
        <a:lstStyle/>
        <a:p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4000" b="1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কোথায়</a:t>
          </a:r>
          <a:endParaRPr lang="en-US" sz="40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D96BD4-B3C4-406E-A075-24E2AF0D2EC5}" type="parTrans" cxnId="{D3BCF6A4-AF7B-4722-B25E-2B97CA3CCB9F}">
      <dgm:prSet/>
      <dgm:spPr/>
      <dgm:t>
        <a:bodyPr/>
        <a:lstStyle/>
        <a:p>
          <a:endParaRPr lang="en-US"/>
        </a:p>
      </dgm:t>
    </dgm:pt>
    <dgm:pt modelId="{B12BD768-9FEA-4770-9661-45884FCD2992}" type="sibTrans" cxnId="{D3BCF6A4-AF7B-4722-B25E-2B97CA3CCB9F}">
      <dgm:prSet/>
      <dgm:spPr/>
      <dgm:t>
        <a:bodyPr/>
        <a:lstStyle/>
        <a:p>
          <a:endParaRPr lang="en-US"/>
        </a:p>
      </dgm:t>
    </dgm:pt>
    <dgm:pt modelId="{09F0118D-6807-4331-81F1-DD69285E4C32}" type="pres">
      <dgm:prSet presAssocID="{E917D8CE-1046-4EF0-AA2D-E05CB7D1B2B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D0370BB-1500-4ADA-A92D-EF847852CA19}" type="pres">
      <dgm:prSet presAssocID="{A3F63E9D-6838-4C65-A7ED-332CCED4EBAD}" presName="Parent" presStyleLbl="node0" presStyleIdx="0" presStyleCnt="1" custScaleX="98026" custScaleY="83018" custLinFactNeighborY="2638">
        <dgm:presLayoutVars>
          <dgm:chMax val="6"/>
          <dgm:chPref val="6"/>
        </dgm:presLayoutVars>
      </dgm:prSet>
      <dgm:spPr/>
    </dgm:pt>
    <dgm:pt modelId="{C9E9A043-B6AA-40EC-AE78-D056B3F8CE1D}" type="pres">
      <dgm:prSet presAssocID="{889A637A-4F2E-49EF-9DD3-392B4149F2E8}" presName="Accent1" presStyleCnt="0"/>
      <dgm:spPr/>
    </dgm:pt>
    <dgm:pt modelId="{F85DDE6C-F660-4168-ABFB-BAAB8A885147}" type="pres">
      <dgm:prSet presAssocID="{889A637A-4F2E-49EF-9DD3-392B4149F2E8}" presName="Accent" presStyleLbl="bgShp" presStyleIdx="0" presStyleCnt="6"/>
      <dgm:spPr/>
    </dgm:pt>
    <dgm:pt modelId="{B3254FA0-D88C-4FBB-8E4B-B1D75C89B876}" type="pres">
      <dgm:prSet presAssocID="{889A637A-4F2E-49EF-9DD3-392B4149F2E8}" presName="Child1" presStyleLbl="node1" presStyleIdx="0" presStyleCnt="6" custScaleX="135738" custScaleY="95505" custLinFactNeighborX="7265" custLinFactNeighborY="12075">
        <dgm:presLayoutVars>
          <dgm:chMax val="0"/>
          <dgm:chPref val="0"/>
          <dgm:bulletEnabled val="1"/>
        </dgm:presLayoutVars>
      </dgm:prSet>
      <dgm:spPr/>
    </dgm:pt>
    <dgm:pt modelId="{4923823F-769F-4273-BDCE-FDD09D2F1089}" type="pres">
      <dgm:prSet presAssocID="{17810BA1-AE6E-4081-BFC6-BF9A8570BA3B}" presName="Accent2" presStyleCnt="0"/>
      <dgm:spPr/>
    </dgm:pt>
    <dgm:pt modelId="{2C8F371B-DFFF-4EB9-9138-DC8A1657FB58}" type="pres">
      <dgm:prSet presAssocID="{17810BA1-AE6E-4081-BFC6-BF9A8570BA3B}" presName="Accent" presStyleLbl="bgShp" presStyleIdx="1" presStyleCnt="6"/>
      <dgm:spPr/>
    </dgm:pt>
    <dgm:pt modelId="{C3A1EFA3-9837-4EF6-9F54-061EA6571EC8}" type="pres">
      <dgm:prSet presAssocID="{17810BA1-AE6E-4081-BFC6-BF9A8570BA3B}" presName="Child2" presStyleLbl="node1" presStyleIdx="1" presStyleCnt="6" custScaleX="136870" custScaleY="85737" custLinFactNeighborX="37871" custLinFactNeighborY="14105">
        <dgm:presLayoutVars>
          <dgm:chMax val="0"/>
          <dgm:chPref val="0"/>
          <dgm:bulletEnabled val="1"/>
        </dgm:presLayoutVars>
      </dgm:prSet>
      <dgm:spPr/>
    </dgm:pt>
    <dgm:pt modelId="{1A326116-331E-44C0-B53A-56E44266A5D7}" type="pres">
      <dgm:prSet presAssocID="{C22C5EDE-E112-406F-9A2E-4D4DFEE32808}" presName="Accent3" presStyleCnt="0"/>
      <dgm:spPr/>
    </dgm:pt>
    <dgm:pt modelId="{4F8BEB46-87B7-45A6-9A8B-B69576FA103B}" type="pres">
      <dgm:prSet presAssocID="{C22C5EDE-E112-406F-9A2E-4D4DFEE32808}" presName="Accent" presStyleLbl="bgShp" presStyleIdx="2" presStyleCnt="6" custLinFactX="100000" custLinFactY="-100000" custLinFactNeighborX="120490" custLinFactNeighborY="-177469"/>
      <dgm:spPr/>
    </dgm:pt>
    <dgm:pt modelId="{1F4DB159-EA2D-4071-B3F9-51C70CC49F16}" type="pres">
      <dgm:prSet presAssocID="{C22C5EDE-E112-406F-9A2E-4D4DFEE32808}" presName="Child3" presStyleLbl="node1" presStyleIdx="2" presStyleCnt="6" custScaleX="113643" custScaleY="92384" custLinFactNeighborX="21078" custLinFactNeighborY="4652">
        <dgm:presLayoutVars>
          <dgm:chMax val="0"/>
          <dgm:chPref val="0"/>
          <dgm:bulletEnabled val="1"/>
        </dgm:presLayoutVars>
      </dgm:prSet>
      <dgm:spPr/>
    </dgm:pt>
    <dgm:pt modelId="{C8BF3442-EBD0-4E0B-B284-5D3F541C1909}" type="pres">
      <dgm:prSet presAssocID="{A30A2542-EEDF-41ED-92AF-E0A2120CE41C}" presName="Accent4" presStyleCnt="0"/>
      <dgm:spPr/>
    </dgm:pt>
    <dgm:pt modelId="{0969A031-C3D8-4612-90C5-5C777149DA99}" type="pres">
      <dgm:prSet presAssocID="{A30A2542-EEDF-41ED-92AF-E0A2120CE41C}" presName="Accent" presStyleLbl="bgShp" presStyleIdx="3" presStyleCnt="6"/>
      <dgm:spPr/>
    </dgm:pt>
    <dgm:pt modelId="{1F95463A-063D-44B2-ADF4-40E0B91FE5FB}" type="pres">
      <dgm:prSet presAssocID="{A30A2542-EEDF-41ED-92AF-E0A2120CE41C}" presName="Child4" presStyleLbl="node1" presStyleIdx="3" presStyleCnt="6" custScaleX="144855" custScaleY="112142" custLinFactNeighborX="11418" custLinFactNeighborY="-1718">
        <dgm:presLayoutVars>
          <dgm:chMax val="0"/>
          <dgm:chPref val="0"/>
          <dgm:bulletEnabled val="1"/>
        </dgm:presLayoutVars>
      </dgm:prSet>
      <dgm:spPr/>
    </dgm:pt>
    <dgm:pt modelId="{1E34B321-BC7C-432C-A873-20B0815510AB}" type="pres">
      <dgm:prSet presAssocID="{63CD270F-6441-4964-9A99-DCB78492DAE2}" presName="Accent5" presStyleCnt="0"/>
      <dgm:spPr/>
    </dgm:pt>
    <dgm:pt modelId="{0FFA688A-A03E-424C-8A2C-F442547075A1}" type="pres">
      <dgm:prSet presAssocID="{63CD270F-6441-4964-9A99-DCB78492DAE2}" presName="Accent" presStyleLbl="bgShp" presStyleIdx="4" presStyleCnt="6" custLinFactX="200000" custLinFactNeighborX="289640" custLinFactNeighborY="97065"/>
      <dgm:spPr/>
    </dgm:pt>
    <dgm:pt modelId="{241C36F8-5573-4F82-A5CD-CF59CD162321}" type="pres">
      <dgm:prSet presAssocID="{63CD270F-6441-4964-9A99-DCB78492DAE2}" presName="Child5" presStyleLbl="node1" presStyleIdx="4" presStyleCnt="6" custScaleX="145629" custScaleY="99832" custLinFactNeighborX="-48405" custLinFactNeighborY="11302">
        <dgm:presLayoutVars>
          <dgm:chMax val="0"/>
          <dgm:chPref val="0"/>
          <dgm:bulletEnabled val="1"/>
        </dgm:presLayoutVars>
      </dgm:prSet>
      <dgm:spPr/>
    </dgm:pt>
    <dgm:pt modelId="{15635857-C990-4DB7-ADED-8354A8BDDB79}" type="pres">
      <dgm:prSet presAssocID="{81CE9153-A774-406D-AE56-08BA424FCFD6}" presName="Accent6" presStyleCnt="0"/>
      <dgm:spPr/>
    </dgm:pt>
    <dgm:pt modelId="{78C2279B-ECB3-4A85-9A1B-DF15BC894879}" type="pres">
      <dgm:prSet presAssocID="{81CE9153-A774-406D-AE56-08BA424FCFD6}" presName="Accent" presStyleLbl="bgShp" presStyleIdx="5" presStyleCnt="6" custLinFactX="-100000" custLinFactNeighborX="-133836" custLinFactNeighborY="-24906"/>
      <dgm:spPr/>
    </dgm:pt>
    <dgm:pt modelId="{7C7910B4-1F65-44A8-B918-F10763729334}" type="pres">
      <dgm:prSet presAssocID="{81CE9153-A774-406D-AE56-08BA424FCFD6}" presName="Child6" presStyleLbl="node1" presStyleIdx="5" presStyleCnt="6" custScaleX="141595" custScaleY="94341" custLinFactNeighborX="-30984" custLinFactNeighborY="13960">
        <dgm:presLayoutVars>
          <dgm:chMax val="0"/>
          <dgm:chPref val="0"/>
          <dgm:bulletEnabled val="1"/>
        </dgm:presLayoutVars>
      </dgm:prSet>
      <dgm:spPr/>
    </dgm:pt>
  </dgm:ptLst>
  <dgm:cxnLst>
    <dgm:cxn modelId="{8F290826-A6C8-4FBA-A893-5AFC88D2CB9A}" srcId="{A3F63E9D-6838-4C65-A7ED-332CCED4EBAD}" destId="{C22C5EDE-E112-406F-9A2E-4D4DFEE32808}" srcOrd="2" destOrd="0" parTransId="{3A9FC378-2331-4F92-BDF5-769F664900E0}" sibTransId="{6379103F-C0E4-4C4D-B7C8-63EA60E4569F}"/>
    <dgm:cxn modelId="{F3C9182C-451D-479B-8F1B-262AE399B2C9}" srcId="{A3F63E9D-6838-4C65-A7ED-332CCED4EBAD}" destId="{17810BA1-AE6E-4081-BFC6-BF9A8570BA3B}" srcOrd="1" destOrd="0" parTransId="{4AFFE7A7-9E4A-4A25-B27E-115966DDBDC5}" sibTransId="{9DB7C3D9-BB4A-4D4D-A383-E4D3568A1063}"/>
    <dgm:cxn modelId="{24CC4F3D-77B4-4ECF-B810-52B0D76918F0}" type="presOf" srcId="{C22C5EDE-E112-406F-9A2E-4D4DFEE32808}" destId="{1F4DB159-EA2D-4071-B3F9-51C70CC49F16}" srcOrd="0" destOrd="0" presId="urn:microsoft.com/office/officeart/2011/layout/HexagonRadial"/>
    <dgm:cxn modelId="{7C1C165F-C68F-40E3-AFE1-930B4E2C2D4E}" srcId="{E917D8CE-1046-4EF0-AA2D-E05CB7D1B2B4}" destId="{A3F63E9D-6838-4C65-A7ED-332CCED4EBAD}" srcOrd="0" destOrd="0" parTransId="{4FC793DD-24C1-4C2E-87AB-2AA5BA763AA2}" sibTransId="{88420327-474D-406E-9804-A8F4ABFAA014}"/>
    <dgm:cxn modelId="{C895FA5F-C0C0-429A-A493-C7D4E33D8BCD}" type="presOf" srcId="{81CE9153-A774-406D-AE56-08BA424FCFD6}" destId="{7C7910B4-1F65-44A8-B918-F10763729334}" srcOrd="0" destOrd="0" presId="urn:microsoft.com/office/officeart/2011/layout/HexagonRadial"/>
    <dgm:cxn modelId="{D298664B-68EC-4944-98FE-EE785C574CCA}" type="presOf" srcId="{17810BA1-AE6E-4081-BFC6-BF9A8570BA3B}" destId="{C3A1EFA3-9837-4EF6-9F54-061EA6571EC8}" srcOrd="0" destOrd="0" presId="urn:microsoft.com/office/officeart/2011/layout/HexagonRadial"/>
    <dgm:cxn modelId="{A85FE452-ED29-4731-8E0A-DAE9A2A585F5}" type="presOf" srcId="{A30A2542-EEDF-41ED-92AF-E0A2120CE41C}" destId="{1F95463A-063D-44B2-ADF4-40E0B91FE5FB}" srcOrd="0" destOrd="0" presId="urn:microsoft.com/office/officeart/2011/layout/HexagonRadial"/>
    <dgm:cxn modelId="{8A95367B-7D60-4233-8783-4AF825392AB1}" type="presOf" srcId="{889A637A-4F2E-49EF-9DD3-392B4149F2E8}" destId="{B3254FA0-D88C-4FBB-8E4B-B1D75C89B876}" srcOrd="0" destOrd="0" presId="urn:microsoft.com/office/officeart/2011/layout/HexagonRadial"/>
    <dgm:cxn modelId="{E5BD639D-D65A-449B-A260-4EBD0F75C933}" srcId="{A3F63E9D-6838-4C65-A7ED-332CCED4EBAD}" destId="{63CD270F-6441-4964-9A99-DCB78492DAE2}" srcOrd="4" destOrd="0" parTransId="{082BA996-3B36-4CFA-A5B6-108C02054AB4}" sibTransId="{C18388B1-74DD-4605-849E-1EE634118ABF}"/>
    <dgm:cxn modelId="{D3BCF6A4-AF7B-4722-B25E-2B97CA3CCB9F}" srcId="{A3F63E9D-6838-4C65-A7ED-332CCED4EBAD}" destId="{81CE9153-A774-406D-AE56-08BA424FCFD6}" srcOrd="5" destOrd="0" parTransId="{12D96BD4-B3C4-406E-A075-24E2AF0D2EC5}" sibTransId="{B12BD768-9FEA-4770-9661-45884FCD2992}"/>
    <dgm:cxn modelId="{1D7416AB-101F-49E6-A4A1-31583C398B09}" type="presOf" srcId="{A3F63E9D-6838-4C65-A7ED-332CCED4EBAD}" destId="{5D0370BB-1500-4ADA-A92D-EF847852CA19}" srcOrd="0" destOrd="0" presId="urn:microsoft.com/office/officeart/2011/layout/HexagonRadial"/>
    <dgm:cxn modelId="{0E6B68C2-FE34-48AD-952B-5473A95305EA}" srcId="{A3F63E9D-6838-4C65-A7ED-332CCED4EBAD}" destId="{889A637A-4F2E-49EF-9DD3-392B4149F2E8}" srcOrd="0" destOrd="0" parTransId="{0F4BCB34-9073-4D1F-A546-14368553E19D}" sibTransId="{A770C7E2-087A-40EF-B9DD-B10B58D7FFE3}"/>
    <dgm:cxn modelId="{7F4F8DE4-4958-4E68-93A6-0FEA1C001B7C}" type="presOf" srcId="{E917D8CE-1046-4EF0-AA2D-E05CB7D1B2B4}" destId="{09F0118D-6807-4331-81F1-DD69285E4C32}" srcOrd="0" destOrd="0" presId="urn:microsoft.com/office/officeart/2011/layout/HexagonRadial"/>
    <dgm:cxn modelId="{42FCCEEF-F377-4B79-9833-F6457678A267}" srcId="{A3F63E9D-6838-4C65-A7ED-332CCED4EBAD}" destId="{A30A2542-EEDF-41ED-92AF-E0A2120CE41C}" srcOrd="3" destOrd="0" parTransId="{953C0A1F-8C80-4E53-907C-17A9FC49BBE7}" sibTransId="{EDEAB82F-5D87-4EBE-986F-131639494443}"/>
    <dgm:cxn modelId="{47DA3BFC-4227-45D5-8295-2BD7A3152B87}" type="presOf" srcId="{63CD270F-6441-4964-9A99-DCB78492DAE2}" destId="{241C36F8-5573-4F82-A5CD-CF59CD162321}" srcOrd="0" destOrd="0" presId="urn:microsoft.com/office/officeart/2011/layout/HexagonRadial"/>
    <dgm:cxn modelId="{AC303041-B133-4325-867C-25184BAC5B70}" type="presParOf" srcId="{09F0118D-6807-4331-81F1-DD69285E4C32}" destId="{5D0370BB-1500-4ADA-A92D-EF847852CA19}" srcOrd="0" destOrd="0" presId="urn:microsoft.com/office/officeart/2011/layout/HexagonRadial"/>
    <dgm:cxn modelId="{335008C4-EB90-4F64-8858-546CE34F9FCE}" type="presParOf" srcId="{09F0118D-6807-4331-81F1-DD69285E4C32}" destId="{C9E9A043-B6AA-40EC-AE78-D056B3F8CE1D}" srcOrd="1" destOrd="0" presId="urn:microsoft.com/office/officeart/2011/layout/HexagonRadial"/>
    <dgm:cxn modelId="{ADCD2ABF-D711-4A17-A6DB-DA88138D6EDB}" type="presParOf" srcId="{C9E9A043-B6AA-40EC-AE78-D056B3F8CE1D}" destId="{F85DDE6C-F660-4168-ABFB-BAAB8A885147}" srcOrd="0" destOrd="0" presId="urn:microsoft.com/office/officeart/2011/layout/HexagonRadial"/>
    <dgm:cxn modelId="{336D4E0C-9F49-4454-83B5-C3AB32A00AC3}" type="presParOf" srcId="{09F0118D-6807-4331-81F1-DD69285E4C32}" destId="{B3254FA0-D88C-4FBB-8E4B-B1D75C89B876}" srcOrd="2" destOrd="0" presId="urn:microsoft.com/office/officeart/2011/layout/HexagonRadial"/>
    <dgm:cxn modelId="{60FD5612-085E-4330-B481-10ECCE05660D}" type="presParOf" srcId="{09F0118D-6807-4331-81F1-DD69285E4C32}" destId="{4923823F-769F-4273-BDCE-FDD09D2F1089}" srcOrd="3" destOrd="0" presId="urn:microsoft.com/office/officeart/2011/layout/HexagonRadial"/>
    <dgm:cxn modelId="{153CE178-0DEA-4378-A138-F4836D5F992B}" type="presParOf" srcId="{4923823F-769F-4273-BDCE-FDD09D2F1089}" destId="{2C8F371B-DFFF-4EB9-9138-DC8A1657FB58}" srcOrd="0" destOrd="0" presId="urn:microsoft.com/office/officeart/2011/layout/HexagonRadial"/>
    <dgm:cxn modelId="{1C8F74CF-4636-4FF3-A8B3-2CC896E84C6E}" type="presParOf" srcId="{09F0118D-6807-4331-81F1-DD69285E4C32}" destId="{C3A1EFA3-9837-4EF6-9F54-061EA6571EC8}" srcOrd="4" destOrd="0" presId="urn:microsoft.com/office/officeart/2011/layout/HexagonRadial"/>
    <dgm:cxn modelId="{F0D53677-E79B-43FE-8079-11A11CBF00F1}" type="presParOf" srcId="{09F0118D-6807-4331-81F1-DD69285E4C32}" destId="{1A326116-331E-44C0-B53A-56E44266A5D7}" srcOrd="5" destOrd="0" presId="urn:microsoft.com/office/officeart/2011/layout/HexagonRadial"/>
    <dgm:cxn modelId="{6A1DC9D3-1D2C-44F9-B78A-D61A9C565808}" type="presParOf" srcId="{1A326116-331E-44C0-B53A-56E44266A5D7}" destId="{4F8BEB46-87B7-45A6-9A8B-B69576FA103B}" srcOrd="0" destOrd="0" presId="urn:microsoft.com/office/officeart/2011/layout/HexagonRadial"/>
    <dgm:cxn modelId="{47A3CEE3-68C9-4F9A-9449-57AF55BAB72B}" type="presParOf" srcId="{09F0118D-6807-4331-81F1-DD69285E4C32}" destId="{1F4DB159-EA2D-4071-B3F9-51C70CC49F16}" srcOrd="6" destOrd="0" presId="urn:microsoft.com/office/officeart/2011/layout/HexagonRadial"/>
    <dgm:cxn modelId="{5DAC1883-C4FE-4784-B09C-4E84C77BD105}" type="presParOf" srcId="{09F0118D-6807-4331-81F1-DD69285E4C32}" destId="{C8BF3442-EBD0-4E0B-B284-5D3F541C1909}" srcOrd="7" destOrd="0" presId="urn:microsoft.com/office/officeart/2011/layout/HexagonRadial"/>
    <dgm:cxn modelId="{A660FA0C-073E-4B9E-BACE-B287A20EDB08}" type="presParOf" srcId="{C8BF3442-EBD0-4E0B-B284-5D3F541C1909}" destId="{0969A031-C3D8-4612-90C5-5C777149DA99}" srcOrd="0" destOrd="0" presId="urn:microsoft.com/office/officeart/2011/layout/HexagonRadial"/>
    <dgm:cxn modelId="{CC67E4DE-8C20-4285-990C-969EBDBCA01B}" type="presParOf" srcId="{09F0118D-6807-4331-81F1-DD69285E4C32}" destId="{1F95463A-063D-44B2-ADF4-40E0B91FE5FB}" srcOrd="8" destOrd="0" presId="urn:microsoft.com/office/officeart/2011/layout/HexagonRadial"/>
    <dgm:cxn modelId="{0DC940AA-286C-4020-B873-9474068DC755}" type="presParOf" srcId="{09F0118D-6807-4331-81F1-DD69285E4C32}" destId="{1E34B321-BC7C-432C-A873-20B0815510AB}" srcOrd="9" destOrd="0" presId="urn:microsoft.com/office/officeart/2011/layout/HexagonRadial"/>
    <dgm:cxn modelId="{AAC27330-F71C-406C-8CA9-FDB22EB9F095}" type="presParOf" srcId="{1E34B321-BC7C-432C-A873-20B0815510AB}" destId="{0FFA688A-A03E-424C-8A2C-F442547075A1}" srcOrd="0" destOrd="0" presId="urn:microsoft.com/office/officeart/2011/layout/HexagonRadial"/>
    <dgm:cxn modelId="{2241C07E-A896-4E76-A5F2-477D94CB7736}" type="presParOf" srcId="{09F0118D-6807-4331-81F1-DD69285E4C32}" destId="{241C36F8-5573-4F82-A5CD-CF59CD162321}" srcOrd="10" destOrd="0" presId="urn:microsoft.com/office/officeart/2011/layout/HexagonRadial"/>
    <dgm:cxn modelId="{AD6DFDBD-8B0E-45D0-873F-7BE1F5BB87AC}" type="presParOf" srcId="{09F0118D-6807-4331-81F1-DD69285E4C32}" destId="{15635857-C990-4DB7-ADED-8354A8BDDB79}" srcOrd="11" destOrd="0" presId="urn:microsoft.com/office/officeart/2011/layout/HexagonRadial"/>
    <dgm:cxn modelId="{0B93767D-93C2-4B16-9282-FA12FF7C7E02}" type="presParOf" srcId="{15635857-C990-4DB7-ADED-8354A8BDDB79}" destId="{78C2279B-ECB3-4A85-9A1B-DF15BC894879}" srcOrd="0" destOrd="0" presId="urn:microsoft.com/office/officeart/2011/layout/HexagonRadial"/>
    <dgm:cxn modelId="{D2E07074-A211-4583-8338-028629FF659B}" type="presParOf" srcId="{09F0118D-6807-4331-81F1-DD69285E4C32}" destId="{7C7910B4-1F65-44A8-B918-F10763729334}" srcOrd="12" destOrd="0" presId="urn:microsoft.com/office/officeart/2011/layout/HexagonRadial"/>
  </dgm:cxnLst>
  <dgm:bg/>
  <dgm:whole>
    <a:ln w="5715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370BB-1500-4ADA-A92D-EF847852CA19}">
      <dsp:nvSpPr>
        <dsp:cNvPr id="0" name=""/>
        <dsp:cNvSpPr/>
      </dsp:nvSpPr>
      <dsp:spPr>
        <a:xfrm>
          <a:off x="3388166" y="1971540"/>
          <a:ext cx="2264247" cy="1658789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734825" y="2225503"/>
        <a:ext cx="1570929" cy="1150863"/>
      </dsp:txXfrm>
    </dsp:sp>
    <dsp:sp modelId="{2C8F371B-DFFF-4EB9-9138-DC8A1657FB58}">
      <dsp:nvSpPr>
        <dsp:cNvPr id="0" name=""/>
        <dsp:cNvSpPr/>
      </dsp:nvSpPr>
      <dsp:spPr>
        <a:xfrm>
          <a:off x="4811774" y="793210"/>
          <a:ext cx="871497" cy="750910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54FA0-D88C-4FBB-8E4B-B1D75C89B876}">
      <dsp:nvSpPr>
        <dsp:cNvPr id="0" name=""/>
        <dsp:cNvSpPr/>
      </dsp:nvSpPr>
      <dsp:spPr>
        <a:xfrm>
          <a:off x="3377414" y="166431"/>
          <a:ext cx="2569385" cy="1563972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b="1" kern="1200" dirty="0"/>
        </a:p>
      </dsp:txBody>
      <dsp:txXfrm>
        <a:off x="3740472" y="387422"/>
        <a:ext cx="1843269" cy="1121990"/>
      </dsp:txXfrm>
    </dsp:sp>
    <dsp:sp modelId="{4F8BEB46-87B7-45A6-9A8B-B69576FA103B}">
      <dsp:nvSpPr>
        <dsp:cNvPr id="0" name=""/>
        <dsp:cNvSpPr/>
      </dsp:nvSpPr>
      <dsp:spPr>
        <a:xfrm>
          <a:off x="7750444" y="113469"/>
          <a:ext cx="871497" cy="750910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A1EFA3-9837-4EF6-9F54-061EA6571EC8}">
      <dsp:nvSpPr>
        <dsp:cNvPr id="0" name=""/>
        <dsp:cNvSpPr/>
      </dsp:nvSpPr>
      <dsp:spPr>
        <a:xfrm>
          <a:off x="5682052" y="1286876"/>
          <a:ext cx="2590813" cy="140401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মৃত্যুসালবাংলা</a:t>
          </a:r>
          <a:r>
            <a:rPr lang="en-US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ইংরেজী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31662" y="1476337"/>
        <a:ext cx="1891593" cy="1025091"/>
      </dsp:txXfrm>
    </dsp:sp>
    <dsp:sp modelId="{0969A031-C3D8-4612-90C5-5C777149DA99}">
      <dsp:nvSpPr>
        <dsp:cNvPr id="0" name=""/>
        <dsp:cNvSpPr/>
      </dsp:nvSpPr>
      <dsp:spPr>
        <a:xfrm>
          <a:off x="5122332" y="3781642"/>
          <a:ext cx="871497" cy="750910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4DB159-EA2D-4071-B3F9-51C70CC49F16}">
      <dsp:nvSpPr>
        <dsp:cNvPr id="0" name=""/>
        <dsp:cNvSpPr/>
      </dsp:nvSpPr>
      <dsp:spPr>
        <a:xfrm>
          <a:off x="5584009" y="3057733"/>
          <a:ext cx="2151149" cy="1512863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বিদ্রোহী</a:t>
          </a:r>
          <a:r>
            <a:rPr lang="en-US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কবি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907346" y="3285130"/>
        <a:ext cx="1504475" cy="1058069"/>
      </dsp:txXfrm>
    </dsp:sp>
    <dsp:sp modelId="{0FFA688A-A03E-424C-8A2C-F442547075A1}">
      <dsp:nvSpPr>
        <dsp:cNvPr id="0" name=""/>
        <dsp:cNvSpPr/>
      </dsp:nvSpPr>
      <dsp:spPr>
        <a:xfrm>
          <a:off x="7636866" y="4675003"/>
          <a:ext cx="871497" cy="750910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5463A-063D-44B2-ADF4-40E0B91FE5FB}">
      <dsp:nvSpPr>
        <dsp:cNvPr id="0" name=""/>
        <dsp:cNvSpPr/>
      </dsp:nvSpPr>
      <dsp:spPr>
        <a:xfrm>
          <a:off x="3369739" y="3799991"/>
          <a:ext cx="2741961" cy="1836416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রণ-সংগীত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73124" y="4070156"/>
        <a:ext cx="1935191" cy="1296086"/>
      </dsp:txXfrm>
    </dsp:sp>
    <dsp:sp modelId="{78C2279B-ECB3-4A85-9A1B-DF15BC894879}">
      <dsp:nvSpPr>
        <dsp:cNvPr id="0" name=""/>
        <dsp:cNvSpPr/>
      </dsp:nvSpPr>
      <dsp:spPr>
        <a:xfrm>
          <a:off x="298030" y="2355872"/>
          <a:ext cx="871497" cy="750910"/>
        </a:xfrm>
        <a:prstGeom prst="hexagon">
          <a:avLst>
            <a:gd name="adj" fmla="val 28900"/>
            <a:gd name="vf" fmla="val 11547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1C36F8-5573-4F82-A5CD-CF59CD162321}">
      <dsp:nvSpPr>
        <dsp:cNvPr id="0" name=""/>
        <dsp:cNvSpPr/>
      </dsp:nvSpPr>
      <dsp:spPr>
        <a:xfrm>
          <a:off x="485953" y="3106775"/>
          <a:ext cx="2756612" cy="163483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গ্রন্থসমূহ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71361" y="3335344"/>
        <a:ext cx="1985796" cy="1177692"/>
      </dsp:txXfrm>
    </dsp:sp>
    <dsp:sp modelId="{7C7910B4-1F65-44A8-B918-F10763729334}">
      <dsp:nvSpPr>
        <dsp:cNvPr id="0" name=""/>
        <dsp:cNvSpPr/>
      </dsp:nvSpPr>
      <dsp:spPr>
        <a:xfrm>
          <a:off x="853896" y="1211799"/>
          <a:ext cx="2680253" cy="1544910"/>
        </a:xfrm>
        <a:prstGeom prst="hexagon">
          <a:avLst>
            <a:gd name="adj" fmla="val 2857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en-US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কোথায়</a:t>
          </a:r>
          <a:endParaRPr lang="en-US" sz="40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24377" y="1425346"/>
        <a:ext cx="1939291" cy="1117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121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0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510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992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7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32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164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5347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6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404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71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151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179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76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AC67C0-B326-499F-8BBF-6CD18109146F}" type="datetimeFigureOut">
              <a:rPr lang="en-US" smtClean="0"/>
              <a:t>30-Jul-20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7B16DB-05D7-4EC4-A633-08C97CA08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8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A9252DC-B933-4D69-AECC-CFD4C374D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0" y="212309"/>
            <a:ext cx="2833066" cy="344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991A97-C495-4A6F-92E2-2205D2E752AB}"/>
              </a:ext>
            </a:extLst>
          </p:cNvPr>
          <p:cNvSpPr txBox="1"/>
          <p:nvPr/>
        </p:nvSpPr>
        <p:spPr>
          <a:xfrm>
            <a:off x="784777" y="4718328"/>
            <a:ext cx="10270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Mohammadpur Govt. High School online class</a:t>
            </a:r>
          </a:p>
        </p:txBody>
      </p:sp>
      <p:pic>
        <p:nvPicPr>
          <p:cNvPr id="2052" name="Picture 4" descr="User profile picture">
            <a:extLst>
              <a:ext uri="{FF2B5EF4-FFF2-40B4-BE49-F238E27FC236}">
                <a16:creationId xmlns:a16="http://schemas.microsoft.com/office/drawing/2014/main" id="{B6ADBFA1-7870-44B6-8F2C-D52A864DF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719" y="212309"/>
            <a:ext cx="3190875" cy="360045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Books Animated, Download Free Clip Art, Free Clip Art on ...">
            <a:extLst>
              <a:ext uri="{FF2B5EF4-FFF2-40B4-BE49-F238E27FC236}">
                <a16:creationId xmlns:a16="http://schemas.microsoft.com/office/drawing/2014/main" id="{FF30EA76-9DC8-4485-91E8-2C6F15AB5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520" y="193366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33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2607" y="4316895"/>
            <a:ext cx="11006783" cy="1938992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এশীয়দের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বিশ্বসভায়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344" y="295131"/>
            <a:ext cx="4891560" cy="366867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788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4528" y="4293704"/>
            <a:ext cx="10622944" cy="196398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১৮৬১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৭ই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বৈশাখ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১২৬৮বঙ্গাব্দ)</a:t>
            </a:r>
          </a:p>
          <a:p>
            <a:r>
              <a:rPr lang="en-US" sz="40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জোঁড়াসাকোর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4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677" y="321165"/>
            <a:ext cx="4794705" cy="359602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912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4173" y="4998721"/>
            <a:ext cx="11521439" cy="1323439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স্বশিক্ষা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সাধনায়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74173" y="3449255"/>
            <a:ext cx="11469190" cy="1323439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সতেরো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বিলেতে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ব্যারেস্টারি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সে-পড়া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81" y="211036"/>
            <a:ext cx="3160059" cy="31252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40647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1864" y="4963886"/>
            <a:ext cx="11268891" cy="1323439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অনন্যসাধারণ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প্রতিভা।তিনি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একাধারে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সাহিত্যিক,চিন্তাবিদ,শিক্ষাবিদ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সুরকার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গীতিকার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নাট্যকার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নাট্যপ্রযোজক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অভিনেতা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587" y="2860030"/>
            <a:ext cx="11530149" cy="193899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ছোটগল্প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নাটক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আশ্চর্য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ভাষাতত্ত্ব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চিত্রকলাতেও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81" y="153296"/>
            <a:ext cx="3389160" cy="254187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3531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209" y="5113425"/>
            <a:ext cx="11336820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কৈশোরক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958" y="2955234"/>
            <a:ext cx="11775277" cy="1938992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শান্তিনিকেতন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বিশ্বভারতীর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দেশপ্রেমমূলক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712" y="336710"/>
            <a:ext cx="2938055" cy="220354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146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467" y="4545875"/>
            <a:ext cx="11207931" cy="13234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১৯৪১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শ্রাবণ,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১৩৪৮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বঙ্গাব্দ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435428" y="3561186"/>
            <a:ext cx="11086011" cy="70788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দেশপ্রেমমূলক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66" y="161544"/>
            <a:ext cx="4163786" cy="31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455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78" y="3211812"/>
            <a:ext cx="10546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এশীয়দের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845" y="4645747"/>
            <a:ext cx="11199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এশীয়দের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3542" y="1079863"/>
            <a:ext cx="7539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1627" y="3919698"/>
            <a:ext cx="3204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2468" y="5437882"/>
            <a:ext cx="3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80" y="332680"/>
            <a:ext cx="3726511" cy="279488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834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92" y="229402"/>
            <a:ext cx="11678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নোবেল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বিষয়টিকে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বিশ্বসভায়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আসনে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0592" y="1584439"/>
            <a:ext cx="10572209" cy="39703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5329" y="697670"/>
            <a:ext cx="491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সাহিত্যকে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711" y="2288450"/>
            <a:ext cx="283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১৮৬১ </a:t>
            </a:r>
            <a:r>
              <a:rPr lang="en-US" sz="2800" b="1" dirty="0" err="1">
                <a:solidFill>
                  <a:srgbClr val="002060"/>
                </a:solidFill>
              </a:rPr>
              <a:t>খ্রিষ্টাব্দে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8682" y="2633355"/>
            <a:ext cx="74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মে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6858" y="2104364"/>
            <a:ext cx="849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০৭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2019" y="3307988"/>
            <a:ext cx="209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কলকাতায়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28234" y="4448796"/>
            <a:ext cx="5296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জোড়াসাঁকোর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ঠাকুর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পরিবারে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4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047" y="942960"/>
            <a:ext cx="7313307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প্রাতিষ্ঠানিক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047" y="1749354"/>
            <a:ext cx="9102352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বিলেতে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ব্যারিস্টারি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0238" y="3103386"/>
            <a:ext cx="769118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4104" y="4797736"/>
            <a:ext cx="7691183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649125" y="959151"/>
            <a:ext cx="1469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1914882" y="2433046"/>
            <a:ext cx="2690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সতেরো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2825" y="3909780"/>
            <a:ext cx="5394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স্বশিক্ষা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সাধনায়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অবদানে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0238" y="5539835"/>
            <a:ext cx="6540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#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কাব্য,ছোটগল্প,উপন্যাস,নাটক,প্রবন্ধ,সংগীত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2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2608" y="614578"/>
            <a:ext cx="10416209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নাটক,ছোটগল্প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প্রবন্ধ,উপন্যাস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অসামান্য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রেখেছেন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4698" y="2476347"/>
            <a:ext cx="9153844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4698" y="3911191"/>
            <a:ext cx="8653859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78925" y="1745252"/>
            <a:ext cx="6296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ব্যাকরণ,ভাষাতত্ত্ব,ছন্দ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চিত্রকলা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6539" y="3273092"/>
            <a:ext cx="4013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শান্তিনিকেতন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বিশ্বভারতী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8925" y="4894338"/>
            <a:ext cx="5216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দেশপ্রেমমূলক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9726" y="5691083"/>
            <a:ext cx="8212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ভালোবাসি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10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2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14494" y="1446533"/>
            <a:ext cx="2751909" cy="156966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সপ্তব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্ণা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72522" y="3540170"/>
            <a:ext cx="3739896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8F9F519-0E75-4EB5-AB9A-182D4284E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32" y="461305"/>
            <a:ext cx="4622425" cy="6157731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7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2983" y="665636"/>
            <a:ext cx="6684843" cy="70788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2983" y="2070497"/>
            <a:ext cx="10542913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১৩।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ছোটদের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60617" y="1385039"/>
            <a:ext cx="317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60914" y="3480257"/>
            <a:ext cx="1979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কৈশোরক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983" y="4212909"/>
            <a:ext cx="782944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১৪।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60914" y="5208984"/>
            <a:ext cx="2196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750" y="605431"/>
            <a:ext cx="10208529" cy="2554545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১৫।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#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#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825" y="3571210"/>
            <a:ext cx="10028471" cy="25545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১৬।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#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#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09805" y="1236373"/>
            <a:ext cx="2565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১৯৪১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11268" y="1800430"/>
            <a:ext cx="1025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84114" y="2389485"/>
            <a:ext cx="128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4114" y="4828828"/>
            <a:ext cx="1531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6378" y="5463570"/>
            <a:ext cx="128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শ্রাবণ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7311" y="4525318"/>
            <a:ext cx="264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১৩৪৮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বঙ্গাব্দে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485" y="5760720"/>
            <a:ext cx="4249347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00" y="776633"/>
            <a:ext cx="7968071" cy="44913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23380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03122327"/>
              </p:ext>
            </p:extLst>
          </p:nvPr>
        </p:nvGraphicFramePr>
        <p:xfrm>
          <a:off x="1464562" y="457201"/>
          <a:ext cx="8958218" cy="563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19" y="2441448"/>
            <a:ext cx="2028349" cy="11433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86991" y="502456"/>
            <a:ext cx="18518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জন্মসাল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    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9220" y="457201"/>
            <a:ext cx="244616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004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899" y="623207"/>
            <a:ext cx="7524750" cy="43053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04754" y="5416732"/>
            <a:ext cx="2908663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সেলিনা</a:t>
            </a:r>
            <a:r>
              <a:rPr lang="en-US" sz="2800" b="1" dirty="0"/>
              <a:t> </a:t>
            </a:r>
            <a:r>
              <a:rPr lang="en-US" sz="2800" b="1" dirty="0" err="1"/>
              <a:t>হোসেন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22374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63" y="1700784"/>
            <a:ext cx="5381656" cy="34083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98066" y="665011"/>
            <a:ext cx="1913742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জন্মসাল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2125" y="2963879"/>
            <a:ext cx="1751854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94803" y="2963879"/>
            <a:ext cx="2100238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8761" y="5436980"/>
            <a:ext cx="2801259" cy="7078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পৈতৃক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নিবাস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453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51611" y="478971"/>
            <a:ext cx="5617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1722" y="3068485"/>
            <a:ext cx="10419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5449" y="2058793"/>
            <a:ext cx="813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1519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9976" y="603504"/>
            <a:ext cx="250545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502" y="2880360"/>
            <a:ext cx="1105281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#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15056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8768" y="704088"/>
            <a:ext cx="2487168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072" y="1568680"/>
            <a:ext cx="11283696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বয়ঃসন্ধিকালীন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মা-বাবার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1846" y="3737912"/>
            <a:ext cx="4875494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নিরাপদে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1846" y="5092809"/>
            <a:ext cx="5843016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ইতিবাচক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4605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90" y="423159"/>
            <a:ext cx="3790950" cy="589510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102531" y="3596640"/>
            <a:ext cx="5706291" cy="25545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উম্মে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2" descr="Dribbble - Book Animation [GIF] by Stefan G�lln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303" y="376055"/>
            <a:ext cx="3675017" cy="275626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5084064" y="1005840"/>
            <a:ext cx="82296" cy="44074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31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1004" y="383466"/>
            <a:ext cx="1809622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371" y="2001078"/>
            <a:ext cx="438789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4234" y="3580450"/>
            <a:ext cx="6156960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4234" y="4513491"/>
            <a:ext cx="10833464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2" descr="Dribbble - Book Animation [GIF] by Stefan G�lln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754" y="157228"/>
            <a:ext cx="4556012" cy="34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3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6971" y="375266"/>
            <a:ext cx="2924594" cy="1938992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      ও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042" y="2839138"/>
            <a:ext cx="2979472" cy="364818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2" descr="বিভূতিভূষণ বন্দ্যোপাধ্যায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13" y="2652423"/>
            <a:ext cx="2698630" cy="3834897"/>
          </a:xfrm>
          <a:prstGeom prst="rect">
            <a:avLst/>
          </a:prstGeom>
          <a:noFill/>
          <a:ln w="762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67" y="2682240"/>
            <a:ext cx="4564051" cy="346691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4083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ook Cartoon Images, Stock Photos &amp; Vectors | Shutterstock">
            <a:extLst>
              <a:ext uri="{FF2B5EF4-FFF2-40B4-BE49-F238E27FC236}">
                <a16:creationId xmlns:a16="http://schemas.microsoft.com/office/drawing/2014/main" id="{47011826-04F3-47D1-9754-3DD55D78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58" y="1298713"/>
            <a:ext cx="7518734" cy="46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15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830" y="174172"/>
            <a:ext cx="11602868" cy="600164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কাবুলিওয়ালা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			   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লখার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		 	   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সিদ্দিক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		      	   -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হবিবুল্লাহ্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				  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হুমায়ুন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		 	  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লীলা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		 	  	  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		 	  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হাশেম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সাখাওয়াত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				 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সেলিনা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			 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১০।বাংলাদেশের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জাতিসত্ত্বা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			 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এ.কে.শেরাম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0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6048" y="173736"/>
            <a:ext cx="180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কবিতা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4241" y="758511"/>
            <a:ext cx="11311128" cy="5509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		 		         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কুলি-মজুর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						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		 	          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জসীম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	           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					  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সুনির্মল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বসু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শ্রাবণে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						           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সুকুমার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গরবিনী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মা-জননী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			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সিকানদা্র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						           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সুফিয়া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৯।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				          -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আহসান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হাবীব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১০।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অক্ষরে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					           –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মহাদেব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1505" y="3650450"/>
            <a:ext cx="3822192" cy="58477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   </a:t>
            </a:r>
            <a:r>
              <a:rPr lang="en-US" sz="3200" b="1" dirty="0" err="1"/>
              <a:t>রবীন্দ্রনাথ</a:t>
            </a:r>
            <a:r>
              <a:rPr lang="en-US" sz="3200" b="1" dirty="0"/>
              <a:t> </a:t>
            </a:r>
            <a:r>
              <a:rPr lang="en-US" sz="3200" b="1" dirty="0" err="1"/>
              <a:t>ঠাকুর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29" y="723196"/>
            <a:ext cx="4673002" cy="58545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451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1263</TotalTime>
  <Words>960</Words>
  <Application>Microsoft Office PowerPoint</Application>
  <PresentationFormat>Widescreen</PresentationFormat>
  <Paragraphs>128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Garamond</vt:lpstr>
      <vt:lpstr>NikoshBAN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75</cp:revision>
  <dcterms:created xsi:type="dcterms:W3CDTF">2020-05-04T18:54:56Z</dcterms:created>
  <dcterms:modified xsi:type="dcterms:W3CDTF">2020-07-30T12:18:35Z</dcterms:modified>
</cp:coreProperties>
</file>