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8" r:id="rId1"/>
  </p:sldMasterIdLst>
  <p:notesMasterIdLst>
    <p:notesMasterId r:id="rId20"/>
  </p:notesMasterIdLst>
  <p:sldIdLst>
    <p:sldId id="294" r:id="rId2"/>
    <p:sldId id="295" r:id="rId3"/>
    <p:sldId id="296" r:id="rId4"/>
    <p:sldId id="298" r:id="rId5"/>
    <p:sldId id="281" r:id="rId6"/>
    <p:sldId id="286" r:id="rId7"/>
    <p:sldId id="283" r:id="rId8"/>
    <p:sldId id="299" r:id="rId9"/>
    <p:sldId id="291" r:id="rId10"/>
    <p:sldId id="288" r:id="rId11"/>
    <p:sldId id="292" r:id="rId12"/>
    <p:sldId id="266" r:id="rId13"/>
    <p:sldId id="267" r:id="rId14"/>
    <p:sldId id="273" r:id="rId15"/>
    <p:sldId id="287" r:id="rId16"/>
    <p:sldId id="280" r:id="rId17"/>
    <p:sldId id="279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D9D8EFD-A722-4E8C-8C15-9A71A24A8A4A}">
          <p14:sldIdLst>
            <p14:sldId id="256"/>
            <p14:sldId id="262"/>
            <p14:sldId id="263"/>
            <p14:sldId id="258"/>
            <p14:sldId id="281"/>
            <p14:sldId id="286"/>
            <p14:sldId id="283"/>
            <p14:sldId id="264"/>
            <p14:sldId id="291"/>
            <p14:sldId id="288"/>
            <p14:sldId id="292"/>
            <p14:sldId id="266"/>
            <p14:sldId id="267"/>
          </p14:sldIdLst>
        </p14:section>
        <p14:section name="Untitled Section" id="{9CDFF503-BF2C-4130-B49F-B85E5F83E328}">
          <p14:sldIdLst>
            <p14:sldId id="273"/>
            <p14:sldId id="287"/>
            <p14:sldId id="280"/>
            <p14:sldId id="279"/>
            <p14:sldId id="272"/>
          </p14:sldIdLst>
        </p14:section>
        <p14:section name="Untitled Section" id="{F22FD3DE-B7D4-4A1D-A292-3C011D1EA4B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  <a:srgbClr val="009900"/>
    <a:srgbClr val="0000FF"/>
    <a:srgbClr val="FF3300"/>
    <a:srgbClr val="FF0000"/>
    <a:srgbClr val="006600"/>
    <a:srgbClr val="660066"/>
    <a:srgbClr val="00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413" autoAdjust="0"/>
  </p:normalViewPr>
  <p:slideViewPr>
    <p:cSldViewPr>
      <p:cViewPr>
        <p:scale>
          <a:sx n="95" d="100"/>
          <a:sy n="95" d="100"/>
        </p:scale>
        <p:origin x="-4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1D57B-B541-4558-82B4-CB0152167626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825DBBF-E2EE-455D-A821-134904C15948}">
      <dgm:prSet phldrT="[Text]" custT="1"/>
      <dgm:spPr/>
      <dgm:t>
        <a:bodyPr/>
        <a:lstStyle/>
        <a:p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১।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কর্তৃ</a:t>
          </a:r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dirty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</dgm:t>
    </dgm:pt>
    <dgm:pt modelId="{D6937E61-774B-4E37-B35A-176E1AE1251F}" type="parTrans" cxnId="{ACA5348C-AFCF-4140-84B9-F706F249E466}">
      <dgm:prSet/>
      <dgm:spPr/>
      <dgm:t>
        <a:bodyPr/>
        <a:lstStyle/>
        <a:p>
          <a:endParaRPr lang="en-US"/>
        </a:p>
      </dgm:t>
    </dgm:pt>
    <dgm:pt modelId="{09A54484-4128-48DC-90B0-63EC60834E93}" type="sibTrans" cxnId="{ACA5348C-AFCF-4140-84B9-F706F249E466}">
      <dgm:prSet/>
      <dgm:spPr/>
      <dgm:t>
        <a:bodyPr/>
        <a:lstStyle/>
        <a:p>
          <a:endParaRPr lang="en-US"/>
        </a:p>
      </dgm:t>
    </dgm:pt>
    <dgm:pt modelId="{2AA651CF-B044-4BB2-BE70-746208DDF500}">
      <dgm:prSet phldrT="[Text]" custT="1"/>
      <dgm:spPr/>
      <dgm:t>
        <a:bodyPr/>
        <a:lstStyle/>
        <a:p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২।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কর্ম</a:t>
          </a:r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FE8C28-CCF7-4C56-8A03-6D08067B642B}" type="parTrans" cxnId="{B14C9475-B8FA-438E-9B84-546770296DFE}">
      <dgm:prSet/>
      <dgm:spPr/>
      <dgm:t>
        <a:bodyPr/>
        <a:lstStyle/>
        <a:p>
          <a:endParaRPr lang="en-US"/>
        </a:p>
      </dgm:t>
    </dgm:pt>
    <dgm:pt modelId="{323CA0E1-C6E6-4098-9386-FFF6E03E3A4E}" type="sibTrans" cxnId="{B14C9475-B8FA-438E-9B84-546770296DFE}">
      <dgm:prSet/>
      <dgm:spPr/>
      <dgm:t>
        <a:bodyPr/>
        <a:lstStyle/>
        <a:p>
          <a:endParaRPr lang="en-US"/>
        </a:p>
      </dgm:t>
    </dgm:pt>
    <dgm:pt modelId="{B0953897-DFF7-4926-AA66-A701BA3C5C41}">
      <dgm:prSet phldrT="[Text]" custT="1"/>
      <dgm:spPr/>
      <dgm:t>
        <a:bodyPr/>
        <a:lstStyle/>
        <a:p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৩।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করণ</a:t>
          </a:r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6A06F0-907B-47DF-8A10-A9FB76483D81}" type="parTrans" cxnId="{785FAA0A-0C3B-4C5F-944F-AEC584B51151}">
      <dgm:prSet/>
      <dgm:spPr/>
      <dgm:t>
        <a:bodyPr/>
        <a:lstStyle/>
        <a:p>
          <a:endParaRPr lang="en-US"/>
        </a:p>
      </dgm:t>
    </dgm:pt>
    <dgm:pt modelId="{2BBFB2D4-C6FB-4C10-9D63-B8759DE4514F}" type="sibTrans" cxnId="{785FAA0A-0C3B-4C5F-944F-AEC584B51151}">
      <dgm:prSet/>
      <dgm:spPr/>
      <dgm:t>
        <a:bodyPr/>
        <a:lstStyle/>
        <a:p>
          <a:endParaRPr lang="en-US"/>
        </a:p>
      </dgm:t>
    </dgm:pt>
    <dgm:pt modelId="{41850950-2A91-43A4-948D-36C2EF5B2D40}">
      <dgm:prSet phldrT="[Text]" custT="1"/>
      <dgm:spPr/>
      <dgm:t>
        <a:bodyPr/>
        <a:lstStyle/>
        <a:p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৪।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সম্প্রদান</a:t>
          </a:r>
          <a:endParaRPr lang="en-US" sz="1400" dirty="0" smtClean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  <a:p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dirty="0">
            <a:solidFill>
              <a:srgbClr val="0066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7BCDBF-8002-45EF-A48B-82F4D70E71CC}" type="sibTrans" cxnId="{3D99B7D8-5968-4377-8A2F-869D8311BC74}">
      <dgm:prSet/>
      <dgm:spPr/>
      <dgm:t>
        <a:bodyPr/>
        <a:lstStyle/>
        <a:p>
          <a:endParaRPr lang="en-US" dirty="0"/>
        </a:p>
      </dgm:t>
    </dgm:pt>
    <dgm:pt modelId="{C1D9C78B-38FA-439A-9BFC-9559648570AB}" type="parTrans" cxnId="{3D99B7D8-5968-4377-8A2F-869D8311BC74}">
      <dgm:prSet/>
      <dgm:spPr/>
      <dgm:t>
        <a:bodyPr/>
        <a:lstStyle/>
        <a:p>
          <a:endParaRPr lang="en-US"/>
        </a:p>
      </dgm:t>
    </dgm:pt>
    <dgm:pt modelId="{F8F2A5C6-DC67-4EBC-A30A-809021E913CE}">
      <dgm:prSet phldrT="[Text]" custT="1"/>
      <dgm:spPr/>
      <dgm:t>
        <a:bodyPr/>
        <a:lstStyle/>
        <a:p>
          <a:r>
            <a:rPr lang="en-US" sz="16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৫। </a:t>
          </a:r>
          <a:r>
            <a:rPr lang="en-US" sz="16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অপাদান</a:t>
          </a:r>
          <a:endParaRPr lang="en-US" sz="1600" dirty="0" smtClean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  <a:p>
          <a:r>
            <a:rPr lang="en-US" sz="16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2000" dirty="0">
            <a:solidFill>
              <a:srgbClr val="00FF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9914E9-3A20-443A-9868-B924995CA759}" type="sibTrans" cxnId="{CE0BDD98-9744-49BE-BC5C-0FC320FFFD35}">
      <dgm:prSet/>
      <dgm:spPr/>
      <dgm:t>
        <a:bodyPr/>
        <a:lstStyle/>
        <a:p>
          <a:endParaRPr lang="en-US"/>
        </a:p>
      </dgm:t>
    </dgm:pt>
    <dgm:pt modelId="{A578A84C-21F2-4674-B9FB-324E4FBC0C85}" type="parTrans" cxnId="{CE0BDD98-9744-49BE-BC5C-0FC320FFFD35}">
      <dgm:prSet/>
      <dgm:spPr/>
      <dgm:t>
        <a:bodyPr/>
        <a:lstStyle/>
        <a:p>
          <a:endParaRPr lang="en-US"/>
        </a:p>
      </dgm:t>
    </dgm:pt>
    <dgm:pt modelId="{4C5D5C80-20F8-42BB-928B-2AEAA50A66A0}">
      <dgm:prSet custT="1"/>
      <dgm:spPr/>
      <dgm:t>
        <a:bodyPr/>
        <a:lstStyle/>
        <a:p>
          <a:r>
            <a:rPr lang="en-US" sz="14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৬। </a:t>
          </a:r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অধিকরণ</a:t>
          </a:r>
          <a:endParaRPr lang="en-US" sz="1400" dirty="0" smtClean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  <a:p>
          <a:r>
            <a:rPr lang="en-US" sz="14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2000" dirty="0">
            <a:solidFill>
              <a:srgbClr val="00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ACFBE2-A59F-4E85-907A-C15E05DF58E7}" type="parTrans" cxnId="{068F8A95-EFA6-4442-9C40-A4893F59FD6F}">
      <dgm:prSet/>
      <dgm:spPr/>
      <dgm:t>
        <a:bodyPr/>
        <a:lstStyle/>
        <a:p>
          <a:endParaRPr lang="en-US"/>
        </a:p>
      </dgm:t>
    </dgm:pt>
    <dgm:pt modelId="{997F35A7-B883-4FCF-A420-AA3815CC16B5}" type="sibTrans" cxnId="{068F8A95-EFA6-4442-9C40-A4893F59FD6F}">
      <dgm:prSet/>
      <dgm:spPr/>
      <dgm:t>
        <a:bodyPr/>
        <a:lstStyle/>
        <a:p>
          <a:endParaRPr lang="en-US"/>
        </a:p>
      </dgm:t>
    </dgm:pt>
    <dgm:pt modelId="{553D6386-F907-4720-9E21-BE361FDC6762}" type="pres">
      <dgm:prSet presAssocID="{AB31D57B-B541-4558-82B4-CB01521676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83DCE3-0D97-4D0A-B4CF-DD08EA29DF73}" type="pres">
      <dgm:prSet presAssocID="{E825DBBF-E2EE-455D-A821-134904C15948}" presName="node" presStyleLbl="node1" presStyleIdx="0" presStyleCnt="6" custScaleX="153982" custScaleY="126335" custRadScaleRad="89585" custRadScaleInc="19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4A30F-7406-49B3-A357-E739CEEB2CAD}" type="pres">
      <dgm:prSet presAssocID="{09A54484-4128-48DC-90B0-63EC60834E93}" presName="sibTrans" presStyleLbl="sibTrans2D1" presStyleIdx="0" presStyleCnt="6" custScaleX="278611" custScaleY="65668"/>
      <dgm:spPr/>
      <dgm:t>
        <a:bodyPr/>
        <a:lstStyle/>
        <a:p>
          <a:endParaRPr lang="en-US"/>
        </a:p>
      </dgm:t>
    </dgm:pt>
    <dgm:pt modelId="{A31BA164-D74E-43F5-A8B5-26311A013B04}" type="pres">
      <dgm:prSet presAssocID="{09A54484-4128-48DC-90B0-63EC60834E9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D50BDCD-9411-4376-9D90-72A192F6E34B}" type="pres">
      <dgm:prSet presAssocID="{2AA651CF-B044-4BB2-BE70-746208DDF500}" presName="node" presStyleLbl="node1" presStyleIdx="1" presStyleCnt="6" custScaleX="144635" custScaleY="140096" custRadScaleRad="109683" custRadScaleInc="15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F1E14-6A16-4EB4-9A62-1899A1276D52}" type="pres">
      <dgm:prSet presAssocID="{323CA0E1-C6E6-4098-9386-FFF6E03E3A4E}" presName="sibTrans" presStyleLbl="sibTrans2D1" presStyleIdx="1" presStyleCnt="6" custScaleX="84129" custScaleY="39961"/>
      <dgm:spPr/>
      <dgm:t>
        <a:bodyPr/>
        <a:lstStyle/>
        <a:p>
          <a:endParaRPr lang="en-US"/>
        </a:p>
      </dgm:t>
    </dgm:pt>
    <dgm:pt modelId="{A2EF5F4B-3719-4400-8999-DE9F8D592FE1}" type="pres">
      <dgm:prSet presAssocID="{323CA0E1-C6E6-4098-9386-FFF6E03E3A4E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0BE470C-E6AB-4E2B-98A4-18BF8320E755}" type="pres">
      <dgm:prSet presAssocID="{B0953897-DFF7-4926-AA66-A701BA3C5C41}" presName="node" presStyleLbl="node1" presStyleIdx="2" presStyleCnt="6" custScaleX="150116" custScaleY="141186" custRadScaleRad="117418" custRadScaleInc="-11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F51C6-795F-4163-8305-200BAB8236C8}" type="pres">
      <dgm:prSet presAssocID="{2BBFB2D4-C6FB-4C10-9D63-B8759DE4514F}" presName="sibTrans" presStyleLbl="sibTrans2D1" presStyleIdx="2" presStyleCnt="6" custLinFactNeighborX="-18415"/>
      <dgm:spPr/>
      <dgm:t>
        <a:bodyPr/>
        <a:lstStyle/>
        <a:p>
          <a:endParaRPr lang="en-US"/>
        </a:p>
      </dgm:t>
    </dgm:pt>
    <dgm:pt modelId="{2515A680-3B16-4D18-9A75-07CBF97B17A8}" type="pres">
      <dgm:prSet presAssocID="{2BBFB2D4-C6FB-4C10-9D63-B8759DE4514F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1178DE4-0572-4966-B819-2A79AED38CAE}" type="pres">
      <dgm:prSet presAssocID="{41850950-2A91-43A4-948D-36C2EF5B2D40}" presName="node" presStyleLbl="node1" presStyleIdx="3" presStyleCnt="6" custScaleX="143676" custScaleY="139250" custRadScaleRad="58037" custRadScaleInc="-25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3AAB5-CE33-4528-B034-802A618AEBB4}" type="pres">
      <dgm:prSet presAssocID="{837BCDBF-8002-45EF-A48B-82F4D70E71CC}" presName="sibTrans" presStyleLbl="sibTrans2D1" presStyleIdx="3" presStyleCnt="6" custScaleX="140729" custLinFactNeighborX="-42637" custLinFactNeighborY="6720"/>
      <dgm:spPr/>
      <dgm:t>
        <a:bodyPr/>
        <a:lstStyle/>
        <a:p>
          <a:endParaRPr lang="en-US"/>
        </a:p>
      </dgm:t>
    </dgm:pt>
    <dgm:pt modelId="{722AB2EE-A3CC-4EE6-9BA4-8FD36488736D}" type="pres">
      <dgm:prSet presAssocID="{837BCDBF-8002-45EF-A48B-82F4D70E71C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783EAB7-8236-46A4-BA6E-75D33A79FDDA}" type="pres">
      <dgm:prSet presAssocID="{F8F2A5C6-DC67-4EBC-A30A-809021E913CE}" presName="node" presStyleLbl="node1" presStyleIdx="4" presStyleCnt="6" custScaleX="140873" custScaleY="150148" custRadScaleRad="102855" custRadScaleInc="-6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EECC7-6D8E-4FD1-8874-8BB618C741A5}" type="pres">
      <dgm:prSet presAssocID="{E19914E9-3A20-443A-9868-B924995CA759}" presName="sibTrans" presStyleLbl="sibTrans2D1" presStyleIdx="4" presStyleCnt="6" custAng="10197135" custFlipVert="1" custFlipHor="1" custScaleX="127661" custScaleY="52017" custLinFactNeighborX="-17517" custLinFactNeighborY="-202"/>
      <dgm:spPr/>
      <dgm:t>
        <a:bodyPr/>
        <a:lstStyle/>
        <a:p>
          <a:endParaRPr lang="en-US"/>
        </a:p>
      </dgm:t>
    </dgm:pt>
    <dgm:pt modelId="{A2FF0877-45BF-4830-B31F-37B74C03BA90}" type="pres">
      <dgm:prSet presAssocID="{E19914E9-3A20-443A-9868-B924995CA75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F5F2CEB-4920-41F3-8966-CF2980EB77DE}" type="pres">
      <dgm:prSet presAssocID="{4C5D5C80-20F8-42BB-928B-2AEAA50A66A0}" presName="node" presStyleLbl="node1" presStyleIdx="5" presStyleCnt="6" custScaleX="141750" custScaleY="138969" custRadScaleRad="102055" custRadScaleInc="4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A9275-E048-4370-A1B4-1443330C816B}" type="pres">
      <dgm:prSet presAssocID="{997F35A7-B883-4FCF-A420-AA3815CC16B5}" presName="sibTrans" presStyleLbl="sibTrans2D1" presStyleIdx="5" presStyleCnt="6" custScaleX="166325" custScaleY="80095"/>
      <dgm:spPr/>
      <dgm:t>
        <a:bodyPr/>
        <a:lstStyle/>
        <a:p>
          <a:endParaRPr lang="en-US"/>
        </a:p>
      </dgm:t>
    </dgm:pt>
    <dgm:pt modelId="{89B68EE5-7F5D-48B9-9C9B-6549981FBA82}" type="pres">
      <dgm:prSet presAssocID="{997F35A7-B883-4FCF-A420-AA3815CC16B5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4D93587C-FCE5-4011-B220-AC058C919699}" type="presOf" srcId="{323CA0E1-C6E6-4098-9386-FFF6E03E3A4E}" destId="{A2EF5F4B-3719-4400-8999-DE9F8D592FE1}" srcOrd="1" destOrd="0" presId="urn:microsoft.com/office/officeart/2005/8/layout/cycle2"/>
    <dgm:cxn modelId="{6DC5CB92-6307-4439-9DF4-44E7D63D5991}" type="presOf" srcId="{E825DBBF-E2EE-455D-A821-134904C15948}" destId="{AB83DCE3-0D97-4D0A-B4CF-DD08EA29DF73}" srcOrd="0" destOrd="0" presId="urn:microsoft.com/office/officeart/2005/8/layout/cycle2"/>
    <dgm:cxn modelId="{7024E571-7E67-4427-B6B8-E547BDA0BDD3}" type="presOf" srcId="{837BCDBF-8002-45EF-A48B-82F4D70E71CC}" destId="{A713AAB5-CE33-4528-B034-802A618AEBB4}" srcOrd="0" destOrd="0" presId="urn:microsoft.com/office/officeart/2005/8/layout/cycle2"/>
    <dgm:cxn modelId="{EA771328-9584-4D14-BC1C-62BA534209CA}" type="presOf" srcId="{09A54484-4128-48DC-90B0-63EC60834E93}" destId="{A31BA164-D74E-43F5-A8B5-26311A013B04}" srcOrd="1" destOrd="0" presId="urn:microsoft.com/office/officeart/2005/8/layout/cycle2"/>
    <dgm:cxn modelId="{173854FB-99B9-430E-AFE9-B795C7D8070E}" type="presOf" srcId="{2BBFB2D4-C6FB-4C10-9D63-B8759DE4514F}" destId="{C1AF51C6-795F-4163-8305-200BAB8236C8}" srcOrd="0" destOrd="0" presId="urn:microsoft.com/office/officeart/2005/8/layout/cycle2"/>
    <dgm:cxn modelId="{A0DC40BC-0AA6-4E77-9846-59F9DD3E4D7A}" type="presOf" srcId="{997F35A7-B883-4FCF-A420-AA3815CC16B5}" destId="{89B68EE5-7F5D-48B9-9C9B-6549981FBA82}" srcOrd="1" destOrd="0" presId="urn:microsoft.com/office/officeart/2005/8/layout/cycle2"/>
    <dgm:cxn modelId="{6F39A04C-AB42-488C-8EC9-AB3ED967200F}" type="presOf" srcId="{2AA651CF-B044-4BB2-BE70-746208DDF500}" destId="{7D50BDCD-9411-4376-9D90-72A192F6E34B}" srcOrd="0" destOrd="0" presId="urn:microsoft.com/office/officeart/2005/8/layout/cycle2"/>
    <dgm:cxn modelId="{15689E4C-F3A2-4941-9F01-1D07CA0CA17B}" type="presOf" srcId="{997F35A7-B883-4FCF-A420-AA3815CC16B5}" destId="{847A9275-E048-4370-A1B4-1443330C816B}" srcOrd="0" destOrd="0" presId="urn:microsoft.com/office/officeart/2005/8/layout/cycle2"/>
    <dgm:cxn modelId="{785FAA0A-0C3B-4C5F-944F-AEC584B51151}" srcId="{AB31D57B-B541-4558-82B4-CB0152167626}" destId="{B0953897-DFF7-4926-AA66-A701BA3C5C41}" srcOrd="2" destOrd="0" parTransId="{086A06F0-907B-47DF-8A10-A9FB76483D81}" sibTransId="{2BBFB2D4-C6FB-4C10-9D63-B8759DE4514F}"/>
    <dgm:cxn modelId="{5A2C27DB-3C0D-42BD-A619-CB6B8714DDD7}" type="presOf" srcId="{2BBFB2D4-C6FB-4C10-9D63-B8759DE4514F}" destId="{2515A680-3B16-4D18-9A75-07CBF97B17A8}" srcOrd="1" destOrd="0" presId="urn:microsoft.com/office/officeart/2005/8/layout/cycle2"/>
    <dgm:cxn modelId="{0A3033CA-1B3E-4363-B6F7-7D279F34C357}" type="presOf" srcId="{323CA0E1-C6E6-4098-9386-FFF6E03E3A4E}" destId="{7F2F1E14-6A16-4EB4-9A62-1899A1276D52}" srcOrd="0" destOrd="0" presId="urn:microsoft.com/office/officeart/2005/8/layout/cycle2"/>
    <dgm:cxn modelId="{B14C9475-B8FA-438E-9B84-546770296DFE}" srcId="{AB31D57B-B541-4558-82B4-CB0152167626}" destId="{2AA651CF-B044-4BB2-BE70-746208DDF500}" srcOrd="1" destOrd="0" parTransId="{7EFE8C28-CCF7-4C56-8A03-6D08067B642B}" sibTransId="{323CA0E1-C6E6-4098-9386-FFF6E03E3A4E}"/>
    <dgm:cxn modelId="{068F8A95-EFA6-4442-9C40-A4893F59FD6F}" srcId="{AB31D57B-B541-4558-82B4-CB0152167626}" destId="{4C5D5C80-20F8-42BB-928B-2AEAA50A66A0}" srcOrd="5" destOrd="0" parTransId="{12ACFBE2-A59F-4E85-907A-C15E05DF58E7}" sibTransId="{997F35A7-B883-4FCF-A420-AA3815CC16B5}"/>
    <dgm:cxn modelId="{A38BA596-59B6-4CDD-B012-7BDFFE437468}" type="presOf" srcId="{E19914E9-3A20-443A-9868-B924995CA759}" destId="{61EEECC7-6D8E-4FD1-8874-8BB618C741A5}" srcOrd="0" destOrd="0" presId="urn:microsoft.com/office/officeart/2005/8/layout/cycle2"/>
    <dgm:cxn modelId="{23F45249-5986-4986-971D-536AF3C526F5}" type="presOf" srcId="{4C5D5C80-20F8-42BB-928B-2AEAA50A66A0}" destId="{2F5F2CEB-4920-41F3-8966-CF2980EB77DE}" srcOrd="0" destOrd="0" presId="urn:microsoft.com/office/officeart/2005/8/layout/cycle2"/>
    <dgm:cxn modelId="{54246F78-5A6D-4FD8-8910-97160908D539}" type="presOf" srcId="{B0953897-DFF7-4926-AA66-A701BA3C5C41}" destId="{80BE470C-E6AB-4E2B-98A4-18BF8320E755}" srcOrd="0" destOrd="0" presId="urn:microsoft.com/office/officeart/2005/8/layout/cycle2"/>
    <dgm:cxn modelId="{F795A992-7BF2-48A9-8B5E-C7420292FA92}" type="presOf" srcId="{E19914E9-3A20-443A-9868-B924995CA759}" destId="{A2FF0877-45BF-4830-B31F-37B74C03BA90}" srcOrd="1" destOrd="0" presId="urn:microsoft.com/office/officeart/2005/8/layout/cycle2"/>
    <dgm:cxn modelId="{679B1A7C-E256-4846-A638-FE3D3CFA0A7F}" type="presOf" srcId="{F8F2A5C6-DC67-4EBC-A30A-809021E913CE}" destId="{2783EAB7-8236-46A4-BA6E-75D33A79FDDA}" srcOrd="0" destOrd="0" presId="urn:microsoft.com/office/officeart/2005/8/layout/cycle2"/>
    <dgm:cxn modelId="{ACA5348C-AFCF-4140-84B9-F706F249E466}" srcId="{AB31D57B-B541-4558-82B4-CB0152167626}" destId="{E825DBBF-E2EE-455D-A821-134904C15948}" srcOrd="0" destOrd="0" parTransId="{D6937E61-774B-4E37-B35A-176E1AE1251F}" sibTransId="{09A54484-4128-48DC-90B0-63EC60834E93}"/>
    <dgm:cxn modelId="{FE83A290-FAEC-4B7A-9A5D-C6A1052A95AD}" type="presOf" srcId="{AB31D57B-B541-4558-82B4-CB0152167626}" destId="{553D6386-F907-4720-9E21-BE361FDC6762}" srcOrd="0" destOrd="0" presId="urn:microsoft.com/office/officeart/2005/8/layout/cycle2"/>
    <dgm:cxn modelId="{3241AF79-B372-47F3-A1DE-729DD8174D24}" type="presOf" srcId="{837BCDBF-8002-45EF-A48B-82F4D70E71CC}" destId="{722AB2EE-A3CC-4EE6-9BA4-8FD36488736D}" srcOrd="1" destOrd="0" presId="urn:microsoft.com/office/officeart/2005/8/layout/cycle2"/>
    <dgm:cxn modelId="{CE0BDD98-9744-49BE-BC5C-0FC320FFFD35}" srcId="{AB31D57B-B541-4558-82B4-CB0152167626}" destId="{F8F2A5C6-DC67-4EBC-A30A-809021E913CE}" srcOrd="4" destOrd="0" parTransId="{A578A84C-21F2-4674-B9FB-324E4FBC0C85}" sibTransId="{E19914E9-3A20-443A-9868-B924995CA759}"/>
    <dgm:cxn modelId="{0A62FB46-D5F5-4DDC-A1B3-1D30C55C0E3E}" type="presOf" srcId="{41850950-2A91-43A4-948D-36C2EF5B2D40}" destId="{C1178DE4-0572-4966-B819-2A79AED38CAE}" srcOrd="0" destOrd="0" presId="urn:microsoft.com/office/officeart/2005/8/layout/cycle2"/>
    <dgm:cxn modelId="{279584A6-8C2F-48F8-B45E-5A42CA51F981}" type="presOf" srcId="{09A54484-4128-48DC-90B0-63EC60834E93}" destId="{B4B4A30F-7406-49B3-A357-E739CEEB2CAD}" srcOrd="0" destOrd="0" presId="urn:microsoft.com/office/officeart/2005/8/layout/cycle2"/>
    <dgm:cxn modelId="{3D99B7D8-5968-4377-8A2F-869D8311BC74}" srcId="{AB31D57B-B541-4558-82B4-CB0152167626}" destId="{41850950-2A91-43A4-948D-36C2EF5B2D40}" srcOrd="3" destOrd="0" parTransId="{C1D9C78B-38FA-439A-9BFC-9559648570AB}" sibTransId="{837BCDBF-8002-45EF-A48B-82F4D70E71CC}"/>
    <dgm:cxn modelId="{FAA3E859-E8A1-43E5-ABC1-395F251E1DB7}" type="presParOf" srcId="{553D6386-F907-4720-9E21-BE361FDC6762}" destId="{AB83DCE3-0D97-4D0A-B4CF-DD08EA29DF73}" srcOrd="0" destOrd="0" presId="urn:microsoft.com/office/officeart/2005/8/layout/cycle2"/>
    <dgm:cxn modelId="{2C7323D5-0FBB-40C6-B967-705295DD0C39}" type="presParOf" srcId="{553D6386-F907-4720-9E21-BE361FDC6762}" destId="{B4B4A30F-7406-49B3-A357-E739CEEB2CAD}" srcOrd="1" destOrd="0" presId="urn:microsoft.com/office/officeart/2005/8/layout/cycle2"/>
    <dgm:cxn modelId="{2B815F99-3DF4-4499-8A72-02671C86A002}" type="presParOf" srcId="{B4B4A30F-7406-49B3-A357-E739CEEB2CAD}" destId="{A31BA164-D74E-43F5-A8B5-26311A013B04}" srcOrd="0" destOrd="0" presId="urn:microsoft.com/office/officeart/2005/8/layout/cycle2"/>
    <dgm:cxn modelId="{905A5E5B-5E2A-4E5B-B7CF-98D4ECC1637F}" type="presParOf" srcId="{553D6386-F907-4720-9E21-BE361FDC6762}" destId="{7D50BDCD-9411-4376-9D90-72A192F6E34B}" srcOrd="2" destOrd="0" presId="urn:microsoft.com/office/officeart/2005/8/layout/cycle2"/>
    <dgm:cxn modelId="{F3BC93C8-CC4D-4297-A301-D00FFA0FC6D3}" type="presParOf" srcId="{553D6386-F907-4720-9E21-BE361FDC6762}" destId="{7F2F1E14-6A16-4EB4-9A62-1899A1276D52}" srcOrd="3" destOrd="0" presId="urn:microsoft.com/office/officeart/2005/8/layout/cycle2"/>
    <dgm:cxn modelId="{C1DD0CE2-24AF-4271-A1A3-1D7D9B2E2D24}" type="presParOf" srcId="{7F2F1E14-6A16-4EB4-9A62-1899A1276D52}" destId="{A2EF5F4B-3719-4400-8999-DE9F8D592FE1}" srcOrd="0" destOrd="0" presId="urn:microsoft.com/office/officeart/2005/8/layout/cycle2"/>
    <dgm:cxn modelId="{EFFB3D9F-354E-47B0-BF5D-815041855DA6}" type="presParOf" srcId="{553D6386-F907-4720-9E21-BE361FDC6762}" destId="{80BE470C-E6AB-4E2B-98A4-18BF8320E755}" srcOrd="4" destOrd="0" presId="urn:microsoft.com/office/officeart/2005/8/layout/cycle2"/>
    <dgm:cxn modelId="{B430469D-23A2-45AF-898C-178362F1F337}" type="presParOf" srcId="{553D6386-F907-4720-9E21-BE361FDC6762}" destId="{C1AF51C6-795F-4163-8305-200BAB8236C8}" srcOrd="5" destOrd="0" presId="urn:microsoft.com/office/officeart/2005/8/layout/cycle2"/>
    <dgm:cxn modelId="{2D9DB52E-9A5C-4ED5-B8B0-93F55C241B8C}" type="presParOf" srcId="{C1AF51C6-795F-4163-8305-200BAB8236C8}" destId="{2515A680-3B16-4D18-9A75-07CBF97B17A8}" srcOrd="0" destOrd="0" presId="urn:microsoft.com/office/officeart/2005/8/layout/cycle2"/>
    <dgm:cxn modelId="{6AFC9F47-D674-4619-A88D-4D33FFB83F2D}" type="presParOf" srcId="{553D6386-F907-4720-9E21-BE361FDC6762}" destId="{C1178DE4-0572-4966-B819-2A79AED38CAE}" srcOrd="6" destOrd="0" presId="urn:microsoft.com/office/officeart/2005/8/layout/cycle2"/>
    <dgm:cxn modelId="{83D3E848-2402-42F6-9836-9D2B99D502F8}" type="presParOf" srcId="{553D6386-F907-4720-9E21-BE361FDC6762}" destId="{A713AAB5-CE33-4528-B034-802A618AEBB4}" srcOrd="7" destOrd="0" presId="urn:microsoft.com/office/officeart/2005/8/layout/cycle2"/>
    <dgm:cxn modelId="{844E6647-870E-46C7-99E5-F0CACE1A6544}" type="presParOf" srcId="{A713AAB5-CE33-4528-B034-802A618AEBB4}" destId="{722AB2EE-A3CC-4EE6-9BA4-8FD36488736D}" srcOrd="0" destOrd="0" presId="urn:microsoft.com/office/officeart/2005/8/layout/cycle2"/>
    <dgm:cxn modelId="{2684018C-DE41-4F7C-B3A5-CF7D9A225ABC}" type="presParOf" srcId="{553D6386-F907-4720-9E21-BE361FDC6762}" destId="{2783EAB7-8236-46A4-BA6E-75D33A79FDDA}" srcOrd="8" destOrd="0" presId="urn:microsoft.com/office/officeart/2005/8/layout/cycle2"/>
    <dgm:cxn modelId="{175BB13E-F1C7-48FD-B0AE-F7A764CFD118}" type="presParOf" srcId="{553D6386-F907-4720-9E21-BE361FDC6762}" destId="{61EEECC7-6D8E-4FD1-8874-8BB618C741A5}" srcOrd="9" destOrd="0" presId="urn:microsoft.com/office/officeart/2005/8/layout/cycle2"/>
    <dgm:cxn modelId="{520C979A-0205-4DEC-AE88-4ED8D0E67AD8}" type="presParOf" srcId="{61EEECC7-6D8E-4FD1-8874-8BB618C741A5}" destId="{A2FF0877-45BF-4830-B31F-37B74C03BA90}" srcOrd="0" destOrd="0" presId="urn:microsoft.com/office/officeart/2005/8/layout/cycle2"/>
    <dgm:cxn modelId="{8BBBAA7F-2926-4FF0-B6FB-9052EB849825}" type="presParOf" srcId="{553D6386-F907-4720-9E21-BE361FDC6762}" destId="{2F5F2CEB-4920-41F3-8966-CF2980EB77DE}" srcOrd="10" destOrd="0" presId="urn:microsoft.com/office/officeart/2005/8/layout/cycle2"/>
    <dgm:cxn modelId="{4B71E85D-477F-437D-8C57-9ABEBA111978}" type="presParOf" srcId="{553D6386-F907-4720-9E21-BE361FDC6762}" destId="{847A9275-E048-4370-A1B4-1443330C816B}" srcOrd="11" destOrd="0" presId="urn:microsoft.com/office/officeart/2005/8/layout/cycle2"/>
    <dgm:cxn modelId="{D9DC6BE1-63DE-4248-AB62-2CB4C6F4B976}" type="presParOf" srcId="{847A9275-E048-4370-A1B4-1443330C816B}" destId="{89B68EE5-7F5D-48B9-9C9B-6549981FBA8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3DCE3-0D97-4D0A-B4CF-DD08EA29DF73}">
      <dsp:nvSpPr>
        <dsp:cNvPr id="0" name=""/>
        <dsp:cNvSpPr/>
      </dsp:nvSpPr>
      <dsp:spPr>
        <a:xfrm>
          <a:off x="2692242" y="8"/>
          <a:ext cx="1727357" cy="14172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১।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কর্তৃ</a:t>
          </a: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kern="1200" dirty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</dsp:txBody>
      <dsp:txXfrm>
        <a:off x="2692242" y="8"/>
        <a:ext cx="1727357" cy="1417215"/>
      </dsp:txXfrm>
    </dsp:sp>
    <dsp:sp modelId="{B4B4A30F-7406-49B3-A357-E739CEEB2CAD}">
      <dsp:nvSpPr>
        <dsp:cNvPr id="0" name=""/>
        <dsp:cNvSpPr/>
      </dsp:nvSpPr>
      <dsp:spPr>
        <a:xfrm rot="1509678">
          <a:off x="4291064" y="946294"/>
          <a:ext cx="70946" cy="248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509678">
        <a:off x="4291064" y="946294"/>
        <a:ext cx="70946" cy="248622"/>
      </dsp:txXfrm>
    </dsp:sp>
    <dsp:sp modelId="{7D50BDCD-9411-4376-9D90-72A192F6E34B}">
      <dsp:nvSpPr>
        <dsp:cNvPr id="0" name=""/>
        <dsp:cNvSpPr/>
      </dsp:nvSpPr>
      <dsp:spPr>
        <a:xfrm>
          <a:off x="4267625" y="638216"/>
          <a:ext cx="1622503" cy="1571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২।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কর্ম</a:t>
          </a: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kern="12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67625" y="638216"/>
        <a:ext cx="1622503" cy="1571585"/>
      </dsp:txXfrm>
    </dsp:sp>
    <dsp:sp modelId="{7F2F1E14-6A16-4EB4-9A62-1899A1276D52}">
      <dsp:nvSpPr>
        <dsp:cNvPr id="0" name=""/>
        <dsp:cNvSpPr/>
      </dsp:nvSpPr>
      <dsp:spPr>
        <a:xfrm rot="5196633">
          <a:off x="5106832" y="2178991"/>
          <a:ext cx="42480" cy="151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5196633">
        <a:off x="5106832" y="2178991"/>
        <a:ext cx="42480" cy="151294"/>
      </dsp:txXfrm>
    </dsp:sp>
    <dsp:sp modelId="{80BE470C-E6AB-4E2B-98A4-18BF8320E755}">
      <dsp:nvSpPr>
        <dsp:cNvPr id="0" name=""/>
        <dsp:cNvSpPr/>
      </dsp:nvSpPr>
      <dsp:spPr>
        <a:xfrm>
          <a:off x="4335808" y="2302392"/>
          <a:ext cx="1683989" cy="1583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৩।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করণ</a:t>
          </a: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5808" y="2302392"/>
        <a:ext cx="1683989" cy="1583813"/>
      </dsp:txXfrm>
    </dsp:sp>
    <dsp:sp modelId="{C1AF51C6-795F-4163-8305-200BAB8236C8}">
      <dsp:nvSpPr>
        <dsp:cNvPr id="0" name=""/>
        <dsp:cNvSpPr/>
      </dsp:nvSpPr>
      <dsp:spPr>
        <a:xfrm rot="21417728">
          <a:off x="4337761" y="2949480"/>
          <a:ext cx="2680" cy="3786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21417728">
        <a:off x="4337761" y="2949480"/>
        <a:ext cx="2680" cy="378604"/>
      </dsp:txXfrm>
    </dsp:sp>
    <dsp:sp modelId="{C1178DE4-0572-4966-B819-2A79AED38CAE}">
      <dsp:nvSpPr>
        <dsp:cNvPr id="0" name=""/>
        <dsp:cNvSpPr/>
      </dsp:nvSpPr>
      <dsp:spPr>
        <a:xfrm>
          <a:off x="2731655" y="2400301"/>
          <a:ext cx="1611745" cy="15620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৪।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সম্প্রদান</a:t>
          </a:r>
          <a:endParaRPr lang="en-US" sz="1400" kern="1200" dirty="0" smtClean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1400" kern="1200" dirty="0">
            <a:solidFill>
              <a:srgbClr val="0066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31655" y="2400301"/>
        <a:ext cx="1611745" cy="1562095"/>
      </dsp:txXfrm>
    </dsp:sp>
    <dsp:sp modelId="{A713AAB5-CE33-4528-B034-802A618AEBB4}">
      <dsp:nvSpPr>
        <dsp:cNvPr id="0" name=""/>
        <dsp:cNvSpPr/>
      </dsp:nvSpPr>
      <dsp:spPr>
        <a:xfrm rot="10913908">
          <a:off x="2722141" y="2990644"/>
          <a:ext cx="6872" cy="3786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913908">
        <a:off x="2722141" y="2990644"/>
        <a:ext cx="6872" cy="378604"/>
      </dsp:txXfrm>
    </dsp:sp>
    <dsp:sp modelId="{2783EAB7-8236-46A4-BA6E-75D33A79FDDA}">
      <dsp:nvSpPr>
        <dsp:cNvPr id="0" name=""/>
        <dsp:cNvSpPr/>
      </dsp:nvSpPr>
      <dsp:spPr>
        <a:xfrm>
          <a:off x="1142997" y="2285994"/>
          <a:ext cx="1580302" cy="168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৫। </a:t>
          </a:r>
          <a:r>
            <a:rPr lang="en-US" sz="16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অপাদান</a:t>
          </a:r>
          <a:endParaRPr lang="en-US" sz="1600" kern="1200" dirty="0" smtClean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2000" kern="1200" dirty="0">
            <a:solidFill>
              <a:srgbClr val="00FF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42997" y="2285994"/>
        <a:ext cx="1580302" cy="1684348"/>
      </dsp:txXfrm>
    </dsp:sp>
    <dsp:sp modelId="{61EEECC7-6D8E-4FD1-8874-8BB618C741A5}">
      <dsp:nvSpPr>
        <dsp:cNvPr id="0" name=""/>
        <dsp:cNvSpPr/>
      </dsp:nvSpPr>
      <dsp:spPr>
        <a:xfrm rot="4806478" flipH="1" flipV="1">
          <a:off x="1852200" y="2092842"/>
          <a:ext cx="131026" cy="196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4806478" flipH="1" flipV="1">
        <a:off x="1852200" y="2092842"/>
        <a:ext cx="131026" cy="196938"/>
      </dsp:txXfrm>
    </dsp:sp>
    <dsp:sp modelId="{2F5F2CEB-4920-41F3-8966-CF2980EB77DE}">
      <dsp:nvSpPr>
        <dsp:cNvPr id="0" name=""/>
        <dsp:cNvSpPr/>
      </dsp:nvSpPr>
      <dsp:spPr>
        <a:xfrm>
          <a:off x="1143011" y="533404"/>
          <a:ext cx="1590140" cy="1558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৬। </a:t>
          </a: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অধিকরণ</a:t>
          </a:r>
          <a:endParaRPr lang="en-US" sz="1400" kern="1200" dirty="0" smtClean="0">
            <a:solidFill>
              <a:srgbClr val="33CC33"/>
            </a:solidFill>
            <a:latin typeface="SutonnyMJ" pitchFamily="2" charset="0"/>
            <a:cs typeface="SutonnyMJ" pitchFamily="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33CC33"/>
              </a:solidFill>
              <a:latin typeface="SutonnyMJ" pitchFamily="2" charset="0"/>
              <a:cs typeface="SutonnyMJ" pitchFamily="2" charset="0"/>
            </a:rPr>
            <a:t>কারক</a:t>
          </a:r>
          <a:endParaRPr lang="en-US" sz="2000" kern="1200" dirty="0">
            <a:solidFill>
              <a:srgbClr val="00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43011" y="533404"/>
        <a:ext cx="1590140" cy="1558943"/>
      </dsp:txXfrm>
    </dsp:sp>
    <dsp:sp modelId="{847A9275-E048-4370-A1B4-1443330C816B}">
      <dsp:nvSpPr>
        <dsp:cNvPr id="0" name=""/>
        <dsp:cNvSpPr/>
      </dsp:nvSpPr>
      <dsp:spPr>
        <a:xfrm rot="20371165">
          <a:off x="2682347" y="867667"/>
          <a:ext cx="83561" cy="303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0371165">
        <a:off x="2682347" y="867667"/>
        <a:ext cx="83561" cy="303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EBA61-BE40-4251-8221-E5C2D47BB3F1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F335-EFB7-45CC-B08E-3E4CB55D6E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7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41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05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17098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84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3084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677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4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04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96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0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67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38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592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687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11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48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2667-87E4-488E-901E-D3F270E6FC49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83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  <p:sldLayoutId id="2147484270" r:id="rId12"/>
    <p:sldLayoutId id="2147484271" r:id="rId13"/>
    <p:sldLayoutId id="2147484272" r:id="rId14"/>
    <p:sldLayoutId id="2147484273" r:id="rId15"/>
    <p:sldLayoutId id="21474842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228600"/>
            <a:ext cx="5334000" cy="990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রাতুল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ফুলের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রক্তিম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শুভেচ্ছা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40367"/>
            <a:ext cx="8382000" cy="5541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5638801" cy="6300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1" y="142793"/>
            <a:ext cx="3352799" cy="32347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5715001" y="3377514"/>
            <a:ext cx="3352799" cy="278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19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32" y="0"/>
            <a:ext cx="4729939" cy="624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558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60" y="20236"/>
            <a:ext cx="9102240" cy="5847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কারকের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সংজ্ঞা</a:t>
            </a:r>
            <a:endParaRPr lang="bn-BD" sz="4800" dirty="0" smtClean="0"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ক্রিয়া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সম্পাদন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মূলত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বাক্যের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অন্তরগত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ক্রিয়া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পদের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বিশেষ্য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সর্বনাম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পদের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সম্পর্ক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কারক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000066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rgbClr val="00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Down Arrow Callout 15"/>
          <p:cNvSpPr/>
          <p:nvPr/>
        </p:nvSpPr>
        <p:spPr>
          <a:xfrm rot="10800000" flipV="1">
            <a:off x="380999" y="1676400"/>
            <a:ext cx="8458201" cy="914400"/>
          </a:xfrm>
          <a:prstGeom prst="downArrowCallout">
            <a:avLst>
              <a:gd name="adj1" fmla="val 25000"/>
              <a:gd name="adj2" fmla="val 25000"/>
              <a:gd name="adj3" fmla="val 0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40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৬ </a:t>
            </a:r>
            <a:r>
              <a:rPr lang="en-US" sz="40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প্রকার</a:t>
            </a:r>
            <a:endParaRPr lang="en-US" sz="4000" dirty="0">
              <a:solidFill>
                <a:srgbClr val="FF0066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74113539"/>
              </p:ext>
            </p:extLst>
          </p:nvPr>
        </p:nvGraphicFramePr>
        <p:xfrm>
          <a:off x="990600" y="2667000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46876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28" y="1785590"/>
            <a:ext cx="9176657" cy="6186309"/>
          </a:xfrm>
          <a:prstGeom prst="rect">
            <a:avLst/>
          </a:prstGeom>
          <a:solidFill>
            <a:srgbClr val="00FFFF">
              <a:alpha val="98824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600" dirty="0" smtClean="0">
              <a:solidFill>
                <a:srgbClr val="FF0066"/>
              </a:solidFill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কে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36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রাজা</a:t>
            </a:r>
            <a:r>
              <a:rPr lang="en-US" sz="32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কর্তৃ</a:t>
            </a:r>
            <a:r>
              <a:rPr lang="en-US" sz="2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)।</a:t>
            </a:r>
            <a:r>
              <a:rPr lang="bn-BD" sz="28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36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?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sz="2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b="1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কর্ম</a:t>
            </a:r>
            <a:r>
              <a:rPr lang="en-US" sz="2800" b="1" dirty="0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)।</a:t>
            </a:r>
            <a:r>
              <a:rPr lang="bn-BD" sz="28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36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b="1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সহস্তে</a:t>
            </a:r>
            <a:r>
              <a:rPr lang="en-US" sz="2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করণ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)।</a:t>
            </a:r>
            <a:r>
              <a:rPr lang="bn-BD" sz="28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৪।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কাদের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40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600" b="1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দরিদ্রদেরকে</a:t>
            </a:r>
            <a:r>
              <a:rPr lang="en-US" sz="3200" b="1" dirty="0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b="1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সম্প্রদান</a:t>
            </a:r>
            <a:r>
              <a:rPr lang="en-US" sz="3200" b="1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)।</a:t>
            </a:r>
            <a:r>
              <a:rPr lang="bn-BD" sz="32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৫।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কোথা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থেকে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রাজ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দরবার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হতে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অপাদান</a:t>
            </a:r>
            <a:r>
              <a:rPr lang="en-US" sz="32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)।</a:t>
            </a:r>
            <a:r>
              <a:rPr lang="bn-BD" sz="32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৬।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কখন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40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36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প্রত্যহ</a:t>
            </a:r>
            <a:r>
              <a:rPr lang="en-US" sz="36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সকালে</a:t>
            </a:r>
            <a:r>
              <a:rPr lang="en-US" sz="32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b="1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অধিকরণ</a:t>
            </a:r>
            <a:r>
              <a:rPr lang="en-US" sz="3200" b="1" dirty="0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)।</a:t>
            </a:r>
            <a:r>
              <a:rPr lang="bn-BD" sz="32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  <a:p>
            <a:endParaRPr lang="bn-BD" sz="3600" dirty="0" smtClean="0">
              <a:solidFill>
                <a:srgbClr val="FF0066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76200" y="77266"/>
            <a:ext cx="8948057" cy="159913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রাজা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প্রত্যহ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সকালে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রাজদরবার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হতে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সহস্তে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দরিদ্রদেরকে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দান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করতেন</a:t>
            </a:r>
            <a:r>
              <a:rPr lang="en-US" sz="3200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। </a:t>
            </a:r>
            <a:endParaRPr lang="en-US" sz="3200" dirty="0" smtClean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729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282714"/>
            <a:ext cx="8877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ক্রিয়াক</a:t>
            </a:r>
            <a:r>
              <a:rPr lang="bn-BD" sz="28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প্রশ্ন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উত্তর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তাই</a:t>
            </a:r>
            <a:r>
              <a:rPr lang="en-US" sz="28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0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BD" sz="3200" dirty="0">
              <a:solidFill>
                <a:srgbClr val="0000FF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905001"/>
            <a:ext cx="9067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ক্রিয়াকে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b="1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4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কে</a:t>
            </a:r>
            <a:r>
              <a:rPr lang="en-US" sz="24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কার</a:t>
            </a:r>
            <a:r>
              <a:rPr lang="en-US" sz="24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প্রশ্নের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উত্তরে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যাবে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কর্তৃ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ক্রিয়াকে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কাকে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প্রশ্নের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উত্তরে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যাবে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কর্ম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ক্রিয়াকে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400" dirty="0" err="1" smtClean="0">
                <a:solidFill>
                  <a:srgbClr val="660066"/>
                </a:solidFill>
                <a:latin typeface="SutonnyMJ" pitchFamily="2" charset="0"/>
                <a:cs typeface="SutonnyMJ" pitchFamily="2" charset="0"/>
              </a:rPr>
              <a:t>কীসে</a:t>
            </a:r>
            <a:r>
              <a:rPr lang="en-US" sz="2400" dirty="0" smtClean="0">
                <a:solidFill>
                  <a:srgbClr val="660066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660066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400" dirty="0" smtClean="0">
                <a:solidFill>
                  <a:srgbClr val="66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প্রশ্নের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উত্তরে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যাবে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করণ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৪।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ক্রিয়াকে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কাকে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কার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জন্য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সত্বত্যাগ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প্রদান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)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প্রশ্নের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উত্তরে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যাবে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সম্প্রদান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৫।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ক্রিয়াকে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4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24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হতে</a:t>
            </a:r>
            <a:r>
              <a:rPr lang="en-US" sz="24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,  </a:t>
            </a:r>
            <a:r>
              <a:rPr lang="en-US" sz="24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কোথায়</a:t>
            </a:r>
            <a:r>
              <a:rPr lang="en-US" sz="24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হতে</a:t>
            </a:r>
            <a:r>
              <a:rPr lang="en-US" sz="24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কীসের</a:t>
            </a:r>
            <a:r>
              <a:rPr lang="en-US" sz="24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হতে</a:t>
            </a:r>
            <a:r>
              <a:rPr lang="en-US" sz="24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প্রশ্নের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উত্তরে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যাবে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অপাদান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৬।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ক্রিয়াকে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8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Ô</a:t>
            </a:r>
            <a:r>
              <a:rPr lang="en-US" sz="28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কোথায</a:t>
            </a:r>
            <a:r>
              <a:rPr lang="en-US" sz="28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,  </a:t>
            </a:r>
            <a:r>
              <a:rPr lang="en-US" sz="28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কখন</a:t>
            </a:r>
            <a:r>
              <a:rPr lang="en-US" sz="28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কীসে</a:t>
            </a:r>
            <a:r>
              <a:rPr lang="en-US" sz="28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2800" dirty="0" smtClean="0">
                <a:solidFill>
                  <a:srgbClr val="00B0F0"/>
                </a:solidFill>
                <a:latin typeface="SutonnyMJ" pitchFamily="2" charset="0"/>
                <a:cs typeface="NikoshBAN" pitchFamily="2" charset="0"/>
              </a:rPr>
              <a:t>Ó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প্রশ্নের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উত্তরে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যাবে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অধিকরণ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sz="20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endParaRPr lang="bn-BD" sz="2400" dirty="0">
              <a:solidFill>
                <a:srgbClr val="00B0F0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43400" y="1143000"/>
            <a:ext cx="457200" cy="6858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218738"/>
            <a:ext cx="8915400" cy="9242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228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879" y="22639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সম্প্রদান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চিনিবার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উপায়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 </a:t>
            </a:r>
            <a:endParaRPr lang="en-US" sz="4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879" y="49631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কাকে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প্রশ্ন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নির্ণয়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। ২টি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উদাহরণ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দাও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33600" y="3200400"/>
            <a:ext cx="49530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76400" y="152400"/>
            <a:ext cx="5638800" cy="18288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একক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295471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দলীয়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7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8 0  0.069 0.0413  0.069 0.09194  C 0.069 0.12525  0.056 0.15456  0.037 0.17188  C 0.037 0.17188  0.036 0.17188  0.036 0.17188  C 0.029 0.17854  0.025 0.1892  0.025 0.20119  C 0.025 0.21185  0.029 0.22118  0.034 0.22784  C 0.042 0.2385  0.047 0.25449  0.047 0.27048  C 0.047 0.30512  0.026 0.3331  0 0.3331  C -0.026 0.3331  -0.047 0.30512  -0.047 0.27048  C -0.047 0.25449  -0.042 0.2385  -0.034 0.22784  C -0.029 0.22118  -0.026 0.21185  -0.026 0.20119  C -0.026 0.1892  -0.03 0.17854  -0.036 0.17188  C -0.036 0.17188  -0.037 0.17188  -0.037 0.17188  C -0.057 0.15456  -0.07 0.12525  -0.07 0.09194  C -0.07 0.0413  -0.039 0  0 0  C 0 0  0 0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0"/>
            <a:ext cx="9067800" cy="186204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sz="11500" dirty="0" smtClean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76600"/>
            <a:ext cx="9144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828800"/>
            <a:ext cx="9067800" cy="5632311"/>
          </a:xfrm>
          <a:prstGeom prst="rect">
            <a:avLst/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sz="6000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বলতো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কারক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সহজে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কীভাবে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চিনবে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? ২।সম্প্রদান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কারকের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২টি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উদাহরণ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দাও</a:t>
            </a:r>
            <a:r>
              <a:rPr lang="en-US" sz="6000" dirty="0" smtClean="0">
                <a:solidFill>
                  <a:srgbClr val="FF0066"/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66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  <a:p>
            <a:endParaRPr lang="bn-BD" sz="5400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26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869281"/>
            <a:ext cx="8991600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প্রশ্ন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৬টি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সহজেই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নির্ণয়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লিখে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আনবে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5400" b="1" dirty="0" smtClean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28600"/>
            <a:ext cx="609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8000" dirty="0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কাজ</a:t>
            </a:r>
            <a:endParaRPr lang="en-US" sz="8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77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4114800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" y="457200"/>
            <a:ext cx="9143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3600" b="1" dirty="0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3600" b="1" dirty="0" smtClean="0">
                <a:solidFill>
                  <a:srgbClr val="0099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হাসনাহেনার</a:t>
            </a:r>
            <a:r>
              <a:rPr lang="en-US" sz="3600" b="1" dirty="0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সুবাসিত</a:t>
            </a:r>
            <a:r>
              <a:rPr lang="en-US" sz="3600" b="1" dirty="0" smtClean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শুভেচ্ছা</a:t>
            </a:r>
            <a:r>
              <a:rPr lang="en-US" sz="3600" b="1" dirty="0">
                <a:solidFill>
                  <a:srgbClr val="0099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4000" b="1" dirty="0" smtClean="0">
                <a:solidFill>
                  <a:srgbClr val="009900"/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rgbClr val="009900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37" y="1295400"/>
            <a:ext cx="911586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63605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667000" y="304800"/>
            <a:ext cx="5562600" cy="16002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60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60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FB_IMG_15244965926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14" y="47199"/>
            <a:ext cx="1761292" cy="22388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2362200"/>
            <a:ext cx="5105400" cy="2514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1905000" y="1981200"/>
            <a:ext cx="7162800" cy="4495800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মুহাম্মদ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ইছমাইল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এম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এ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সহকারি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কম্পিউটার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মোশাররফ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হোসেন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উচ্চ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বিদ্যালয়</a:t>
            </a:r>
            <a:endParaRPr lang="en-US" sz="3200" dirty="0" smtClean="0">
              <a:solidFill>
                <a:srgbClr val="0066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সোনাগাজী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ফেনী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মোবাইল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নং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- ০১৭৫৩৫২৭৩২১</a:t>
            </a:r>
          </a:p>
          <a:p>
            <a:pPr algn="ctr"/>
            <a:r>
              <a:rPr lang="en-US" sz="20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ই-</a:t>
            </a:r>
            <a:r>
              <a:rPr lang="en-US" sz="20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মেইল</a:t>
            </a:r>
            <a:r>
              <a:rPr lang="en-US" sz="20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bn-BD" sz="3200" b="1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md</a:t>
            </a:r>
            <a:r>
              <a:rPr lang="en-US" sz="2400" b="1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584625</a:t>
            </a:r>
            <a:r>
              <a:rPr lang="bn-BD" sz="2400" b="1" dirty="0" smtClean="0">
                <a:ln w="1905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@gmail.com</a:t>
            </a:r>
            <a:endParaRPr lang="en-US" sz="3200" dirty="0" smtClean="0">
              <a:solidFill>
                <a:srgbClr val="0066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03793"/>
            <a:ext cx="8991600" cy="6601807"/>
          </a:xfrm>
          <a:prstGeom prst="rect">
            <a:avLst/>
          </a:prstGeom>
          <a:solidFill>
            <a:srgbClr val="000066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38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শ্রেণি</a:t>
            </a:r>
            <a:r>
              <a:rPr lang="en-US" sz="138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: ৭ম</a:t>
            </a:r>
            <a:endParaRPr lang="bn-BD" sz="13800" dirty="0" smtClean="0">
              <a:solidFill>
                <a:srgbClr val="FF00FF"/>
              </a:solidFill>
              <a:latin typeface="SutonnyMJ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7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বিষয়</a:t>
            </a:r>
            <a:r>
              <a:rPr lang="en-US" sz="7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7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7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২য় </a:t>
            </a:r>
            <a:r>
              <a:rPr lang="en-US" sz="7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পত্র</a:t>
            </a:r>
            <a:endParaRPr lang="en-US" sz="7200" dirty="0" smtClean="0">
              <a:solidFill>
                <a:srgbClr val="FF00FF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endParaRPr lang="en-US" sz="7200" dirty="0" smtClean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90800" y="76200"/>
            <a:ext cx="4191000" cy="25908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শিখনফল</a:t>
            </a:r>
            <a:endParaRPr lang="en-US" sz="5400" dirty="0">
              <a:solidFill>
                <a:srgbClr val="00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76200" y="2971800"/>
            <a:ext cx="8991600" cy="3657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-----------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কারকের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সংজ্ঞা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কারকের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প্রকারভেদ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কারক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নির্ণয়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36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38150"/>
            <a:ext cx="4953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401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26" y="206692"/>
            <a:ext cx="8915400" cy="657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4595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06272"/>
            <a:ext cx="8799248" cy="627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596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-0.09194  0.25 -0.16655  L 0.25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/>
          <p:cNvSpPr/>
          <p:nvPr/>
        </p:nvSpPr>
        <p:spPr>
          <a:xfrm>
            <a:off x="2590800" y="3461634"/>
            <a:ext cx="3962400" cy="3091566"/>
          </a:xfrm>
          <a:prstGeom prst="su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কারক</a:t>
            </a:r>
            <a:endParaRPr lang="en-US" sz="3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76200" y="152400"/>
            <a:ext cx="8991600" cy="31242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96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শিরোনাম</a:t>
            </a:r>
            <a:endParaRPr lang="en-US" sz="9600" dirty="0" smtClean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0"/>
            <a:ext cx="4953000" cy="6191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-76200"/>
            <a:ext cx="396240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6548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2427</TotalTime>
  <Words>391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প্রজেক্ট ৮</dc:title>
  <dc:creator>NTC</dc:creator>
  <cp:lastModifiedBy>MUHAMMAD ISMAIL</cp:lastModifiedBy>
  <cp:revision>720</cp:revision>
  <dcterms:created xsi:type="dcterms:W3CDTF">2014-05-16T03:09:16Z</dcterms:created>
  <dcterms:modified xsi:type="dcterms:W3CDTF">2020-07-30T12:16:59Z</dcterms:modified>
</cp:coreProperties>
</file>