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81" r:id="rId7"/>
    <p:sldId id="261" r:id="rId8"/>
    <p:sldId id="263" r:id="rId9"/>
    <p:sldId id="264" r:id="rId10"/>
    <p:sldId id="265" r:id="rId11"/>
    <p:sldId id="266" r:id="rId12"/>
    <p:sldId id="267" r:id="rId13"/>
    <p:sldId id="270" r:id="rId14"/>
    <p:sldId id="271" r:id="rId15"/>
    <p:sldId id="272" r:id="rId16"/>
    <p:sldId id="273" r:id="rId17"/>
    <p:sldId id="274" r:id="rId18"/>
    <p:sldId id="276" r:id="rId19"/>
    <p:sldId id="277" r:id="rId20"/>
    <p:sldId id="27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EBECA-70CD-481F-BA00-F0F22E431515}" type="datetimeFigureOut">
              <a:rPr lang="en-US" smtClean="0"/>
              <a:t>30-Jul-20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A1244-46CD-436F-A4BF-FED47EFC0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744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EBECA-70CD-481F-BA00-F0F22E431515}" type="datetimeFigureOut">
              <a:rPr lang="en-US" smtClean="0"/>
              <a:t>30-Jul-20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A1244-46CD-436F-A4BF-FED47EFC0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428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EBECA-70CD-481F-BA00-F0F22E431515}" type="datetimeFigureOut">
              <a:rPr lang="en-US" smtClean="0"/>
              <a:t>30-Jul-20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A1244-46CD-436F-A4BF-FED47EFC0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760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EBECA-70CD-481F-BA00-F0F22E431515}" type="datetimeFigureOut">
              <a:rPr lang="en-US" smtClean="0"/>
              <a:t>30-Jul-20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A1244-46CD-436F-A4BF-FED47EFC0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100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EBECA-70CD-481F-BA00-F0F22E431515}" type="datetimeFigureOut">
              <a:rPr lang="en-US" smtClean="0"/>
              <a:t>30-Jul-20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A1244-46CD-436F-A4BF-FED47EFC0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999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EBECA-70CD-481F-BA00-F0F22E431515}" type="datetimeFigureOut">
              <a:rPr lang="en-US" smtClean="0"/>
              <a:t>30-Jul-20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A1244-46CD-436F-A4BF-FED47EFC0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312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EBECA-70CD-481F-BA00-F0F22E431515}" type="datetimeFigureOut">
              <a:rPr lang="en-US" smtClean="0"/>
              <a:t>30-Jul-20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A1244-46CD-436F-A4BF-FED47EFC0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48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EBECA-70CD-481F-BA00-F0F22E431515}" type="datetimeFigureOut">
              <a:rPr lang="en-US" smtClean="0"/>
              <a:t>30-Jul-20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A1244-46CD-436F-A4BF-FED47EFC0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218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EBECA-70CD-481F-BA00-F0F22E431515}" type="datetimeFigureOut">
              <a:rPr lang="en-US" smtClean="0"/>
              <a:t>30-Jul-20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A1244-46CD-436F-A4BF-FED47EFC0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99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EBECA-70CD-481F-BA00-F0F22E431515}" type="datetimeFigureOut">
              <a:rPr lang="en-US" smtClean="0"/>
              <a:t>30-Jul-20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A1244-46CD-436F-A4BF-FED47EFC0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966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EBECA-70CD-481F-BA00-F0F22E431515}" type="datetimeFigureOut">
              <a:rPr lang="en-US" smtClean="0"/>
              <a:t>30-Jul-20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A1244-46CD-436F-A4BF-FED47EFC0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925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EBECA-70CD-481F-BA00-F0F22E431515}" type="datetimeFigureOut">
              <a:rPr lang="en-US" smtClean="0"/>
              <a:t>30-Jul-20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A1244-46CD-436F-A4BF-FED47EFC0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174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tmp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45161" y="1050098"/>
            <a:ext cx="5830529" cy="304698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9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9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নমস্কার</a:t>
            </a:r>
            <a:endParaRPr lang="en-US" sz="9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21" y="452284"/>
            <a:ext cx="5472266" cy="5761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2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226" y="5411890"/>
            <a:ext cx="11525554" cy="1323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চন্দ্রনাথের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পাহাড়টির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চন্দ্রনাথ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পাহাড়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চন্দ্রনাথ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শিবের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আরেক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87760" y="422940"/>
            <a:ext cx="10775590" cy="4689834"/>
            <a:chOff x="387760" y="422940"/>
            <a:chExt cx="10775590" cy="468983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7760" y="422940"/>
              <a:ext cx="4675230" cy="468983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602" y="422940"/>
              <a:ext cx="5983748" cy="45226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854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3540" y="5302683"/>
            <a:ext cx="9825312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শিব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চতুর্দশী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তিথিতে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চন্দ্রনাথে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বিরাট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মেলা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মেলায়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দেশ-বিদেশের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বহু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লোকের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সমাগম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88565" y="160235"/>
            <a:ext cx="10842318" cy="4932875"/>
            <a:chOff x="659069" y="219228"/>
            <a:chExt cx="10842318" cy="493287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9069" y="219228"/>
              <a:ext cx="4571692" cy="493287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30774" y="283521"/>
              <a:ext cx="6170613" cy="48042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71359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7203" y="5248807"/>
            <a:ext cx="11214496" cy="14465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চন্দ্রনাথের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খুবই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সুন্দর।এখানে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গেলে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পবিত্র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হয়।সুযোগ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পেলে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চন্দ্রনাথ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যাব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511" y="215234"/>
            <a:ext cx="10635208" cy="4838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661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68645" y="209160"/>
            <a:ext cx="2910349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শূণ্যস্থান পূরণ 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20"/>
          <a:stretch/>
        </p:blipFill>
        <p:spPr>
          <a:xfrm>
            <a:off x="1098869" y="2438400"/>
            <a:ext cx="10249900" cy="32544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06236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16301" y="133659"/>
            <a:ext cx="2317731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bn-BD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35853" y="1211852"/>
            <a:ext cx="8162489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চন্দ্রনাথ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উঃ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জেলার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সীতাকুণ্ডে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চন্দ্রনাথ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চন্দ্রনাথের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মন্দিরের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আরেক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উঃ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চন্দ্রনাথের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মন্দিরের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চন্দ্রনাথ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ধাম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চন্দ্রনাথ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আরেক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উঃচন্দ্রনাথ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শিবের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আরেক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তিথিতে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চন্দ্রনাথে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বিরাট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মেলা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 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উঃ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শিব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চতুর্দশী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তিথিতে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চন্দ্রনাথে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বিরাট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মেলা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চন্দ্রনাথের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উঃ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চন্দ্রনাথের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খুবই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01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76359" y="209160"/>
            <a:ext cx="2317731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মিলকর</a:t>
            </a:r>
            <a:r>
              <a:rPr lang="bn-BD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455" y="1643883"/>
            <a:ext cx="9536791" cy="454060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658135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19043" y="435302"/>
            <a:ext cx="3733576" cy="120032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6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BD" sz="7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Terminator 2"/>
          <p:cNvSpPr/>
          <p:nvPr/>
        </p:nvSpPr>
        <p:spPr>
          <a:xfrm>
            <a:off x="1392572" y="3221374"/>
            <a:ext cx="9353725" cy="2374084"/>
          </a:xfrm>
          <a:prstGeom prst="flowChartTerminator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শিবের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আরেক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৫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তীর্থক্ষেত্রের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endParaRPr lang="en-US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235500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15689" y="799096"/>
            <a:ext cx="2907667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BD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Terminator 3"/>
          <p:cNvSpPr/>
          <p:nvPr/>
        </p:nvSpPr>
        <p:spPr>
          <a:xfrm>
            <a:off x="660102" y="2936238"/>
            <a:ext cx="10618840" cy="2374084"/>
          </a:xfrm>
          <a:prstGeom prst="flowChartTerminator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চন্দ্রনাথ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তিথিতে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চন্দ্রনাথে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বিরাট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মেলা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 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endParaRPr lang="en-US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39591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153" y="577798"/>
            <a:ext cx="5636189" cy="5636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64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16595" y="218083"/>
            <a:ext cx="3966646" cy="120032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7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419" y="1720646"/>
            <a:ext cx="6104065" cy="28710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11033" y="4893900"/>
            <a:ext cx="6404836" cy="175432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1143000" indent="-1143000" algn="ctr">
              <a:buFont typeface="Wingdings" panose="05000000000000000000" pitchFamily="2" charset="2"/>
              <a:buChar char="ü"/>
            </a:pPr>
            <a:r>
              <a:rPr lang="bn-BD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তীর্থক্ষেত্র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চন্দ্রনাথ</a:t>
            </a:r>
            <a:endParaRPr lang="en-US" sz="8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 </a:t>
            </a:r>
            <a:r>
              <a:rPr lang="bn-BD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 টি বাক্য লি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খ।</a:t>
            </a:r>
          </a:p>
        </p:txBody>
      </p:sp>
    </p:spTree>
    <p:extLst>
      <p:ext uri="{BB962C8B-B14F-4D97-AF65-F5344CB8AC3E}">
        <p14:creationId xmlns:p14="http://schemas.microsoft.com/office/powerpoint/2010/main" val="3498367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6363" y="408540"/>
            <a:ext cx="4727975" cy="6001643"/>
            <a:chOff x="250724" y="801829"/>
            <a:chExt cx="4727975" cy="600164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0724" y="6351641"/>
              <a:ext cx="349044" cy="349044"/>
            </a:xfrm>
            <a:prstGeom prst="rect">
              <a:avLst/>
            </a:prstGeom>
          </p:spPr>
        </p:pic>
        <p:grpSp>
          <p:nvGrpSpPr>
            <p:cNvPr id="4" name="Group 3"/>
            <p:cNvGrpSpPr/>
            <p:nvPr/>
          </p:nvGrpSpPr>
          <p:grpSpPr>
            <a:xfrm>
              <a:off x="599768" y="801829"/>
              <a:ext cx="4378931" cy="6001643"/>
              <a:chOff x="1549920" y="2168513"/>
              <a:chExt cx="4378931" cy="6001643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1549920" y="2168513"/>
                <a:ext cx="4378931" cy="6001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শিক্ষক</a:t>
                </a:r>
                <a:r>
                  <a:rPr lang="en-US" sz="6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60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পরিচিতি</a:t>
                </a:r>
                <a:endParaRPr lang="en-US" sz="6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6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4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4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4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বিপ্লব</a:t>
                </a:r>
                <a:r>
                  <a:rPr lang="en-US" sz="4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কুমার</a:t>
                </a:r>
                <a:r>
                  <a:rPr lang="en-US" sz="4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দাস</a:t>
                </a:r>
                <a:endParaRPr lang="bn-BD" sz="4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 </a:t>
                </a:r>
                <a:r>
                  <a:rPr lang="bn-BD" sz="4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সহকারি শিক্ষক</a:t>
                </a:r>
              </a:p>
              <a:p>
                <a:r>
                  <a:rPr lang="en-US" sz="4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</a:t>
                </a:r>
                <a:r>
                  <a:rPr lang="en-US" sz="40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লুটিয়া</a:t>
                </a:r>
                <a:r>
                  <a:rPr lang="bn-BD" sz="4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স</a:t>
                </a:r>
                <a:r>
                  <a:rPr lang="en-US" sz="4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ঃ</a:t>
                </a:r>
                <a:r>
                  <a:rPr lang="bn-BD" sz="4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প্রাঃ</a:t>
                </a:r>
                <a:r>
                  <a:rPr lang="bn-BD" sz="4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বি</a:t>
                </a:r>
                <a:r>
                  <a:rPr lang="en-US" sz="4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:</a:t>
                </a:r>
                <a:endParaRPr lang="bn-BD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</a:t>
                </a:r>
                <a:r>
                  <a:rPr lang="en-US" sz="40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লোহাগড়া,নড়াইল</a:t>
                </a:r>
                <a:r>
                  <a:rPr lang="en-US" sz="4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61111" y="3190798"/>
                <a:ext cx="2998739" cy="2039962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</p:grpSp>
      </p:grpSp>
      <p:grpSp>
        <p:nvGrpSpPr>
          <p:cNvPr id="15" name="Group 14"/>
          <p:cNvGrpSpPr/>
          <p:nvPr/>
        </p:nvGrpSpPr>
        <p:grpSpPr>
          <a:xfrm>
            <a:off x="5863601" y="489034"/>
            <a:ext cx="5767960" cy="6083832"/>
            <a:chOff x="5755446" y="538196"/>
            <a:chExt cx="6148065" cy="6083832"/>
          </a:xfrm>
        </p:grpSpPr>
        <p:grpSp>
          <p:nvGrpSpPr>
            <p:cNvPr id="11" name="Group 10"/>
            <p:cNvGrpSpPr/>
            <p:nvPr/>
          </p:nvGrpSpPr>
          <p:grpSpPr>
            <a:xfrm>
              <a:off x="5755446" y="538196"/>
              <a:ext cx="6148065" cy="6083832"/>
              <a:chOff x="6011084" y="715292"/>
              <a:chExt cx="6128683" cy="6083832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554132" y="6351641"/>
                <a:ext cx="481164" cy="447483"/>
              </a:xfrm>
              <a:prstGeom prst="rect">
                <a:avLst/>
              </a:prstGeom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6011084" y="715292"/>
                <a:ext cx="6128683" cy="6001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  </a:t>
                </a:r>
                <a:r>
                  <a:rPr lang="en-US" sz="60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পাঠ</a:t>
                </a:r>
                <a:r>
                  <a:rPr lang="en-US" sz="6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60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পরিচিতি</a:t>
                </a:r>
                <a:endParaRPr lang="en-US" sz="6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5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5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4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</a:t>
                </a:r>
              </a:p>
              <a:p>
                <a:r>
                  <a:rPr lang="en-US" sz="4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</a:t>
                </a:r>
                <a:r>
                  <a:rPr lang="bn-BD" sz="4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শ্রে</a:t>
                </a:r>
                <a:r>
                  <a:rPr lang="en-US" sz="44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ণিঃ</a:t>
                </a:r>
                <a:r>
                  <a:rPr lang="en-US" sz="4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৪র্থ</a:t>
                </a:r>
                <a:endParaRPr lang="bn-BD" sz="4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4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বিষয় </a:t>
                </a:r>
                <a:r>
                  <a:rPr lang="en-US" sz="4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-</a:t>
                </a:r>
                <a:r>
                  <a:rPr lang="bn-BD" sz="4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হিন্দু ধর্ম ও</a:t>
                </a:r>
                <a:r>
                  <a:rPr lang="en-US" sz="4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4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নৈতি</a:t>
                </a:r>
                <a:r>
                  <a:rPr lang="en-US" sz="4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bn-BD" sz="4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শিক্ষা</a:t>
                </a:r>
              </a:p>
              <a:p>
                <a:r>
                  <a:rPr lang="en-US" sz="4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</a:t>
                </a:r>
                <a:r>
                  <a:rPr lang="bn-BD" sz="4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অধ্যায় </a:t>
                </a:r>
                <a:r>
                  <a:rPr lang="bn-BD" sz="4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–</a:t>
                </a:r>
                <a:r>
                  <a:rPr lang="en-US" sz="4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৯,পৃষ্ঠা-৬৩</a:t>
                </a:r>
                <a:endParaRPr lang="bn-BD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pic>
          <p:nvPicPr>
            <p:cNvPr id="14" name="Picture 13" descr="Screen Clippin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66" t="3768" r="5835" b="5551"/>
            <a:stretch/>
          </p:blipFill>
          <p:spPr>
            <a:xfrm>
              <a:off x="7409804" y="1479987"/>
              <a:ext cx="1905098" cy="256628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1240193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6204155" y="570271"/>
            <a:ext cx="5486400" cy="5142272"/>
          </a:xfrm>
          <a:prstGeom prst="vertic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থেকো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কামনায়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করছি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503" y="570270"/>
            <a:ext cx="3893574" cy="502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369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4143" y="530409"/>
            <a:ext cx="3402605" cy="14465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8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0510" y="2531034"/>
            <a:ext cx="1032684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.১.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তীর্থক্ষেত্র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চট্টগ্রামের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সীতাকুণ্ডের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চন্দ্রনাথ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তীর্থের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 </a:t>
            </a:r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30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0349" y="311689"/>
            <a:ext cx="5648268" cy="10156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আমরা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61053" y="1626007"/>
            <a:ext cx="11144423" cy="4597810"/>
            <a:chOff x="266085" y="1537517"/>
            <a:chExt cx="11144423" cy="459781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6085" y="1537518"/>
              <a:ext cx="4630380" cy="459780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9029" y="1537517"/>
              <a:ext cx="6261479" cy="45978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51982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2591" y="481334"/>
            <a:ext cx="9723629" cy="13234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 আমরা পড়বো ও জানবো 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00314" y="3214255"/>
            <a:ext cx="5571738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মন্দির</a:t>
            </a:r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তীর্থক্ষেত্র</a:t>
            </a:r>
            <a:endParaRPr lang="en-US" sz="9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44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0270" y="311690"/>
            <a:ext cx="5024284" cy="193899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আমরা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৬৩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6" t="3768" r="5835" b="5551"/>
          <a:stretch/>
        </p:blipFill>
        <p:spPr>
          <a:xfrm>
            <a:off x="1765967" y="2630358"/>
            <a:ext cx="2482163" cy="3563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878" y="2540061"/>
            <a:ext cx="5781368" cy="306432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747960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13975" y="5686231"/>
            <a:ext cx="10005968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চন্দ্রনাথ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বিখ্যাত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তী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র্থক্ষেত্র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884" y="495298"/>
            <a:ext cx="10485877" cy="4863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70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23134" y="5786373"/>
            <a:ext cx="9212104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জেলার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সীতাকুণ্ডে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চন্দ্রনাথ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5" y="495298"/>
            <a:ext cx="10697497" cy="50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05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8961" y="5863835"/>
            <a:ext cx="11501090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পাহাড়ের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চন্দ্রনাথের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মন্দির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অপর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চন্দ্রনাথ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ধাম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84794" y="570270"/>
            <a:ext cx="11235257" cy="4984956"/>
            <a:chOff x="406136" y="570270"/>
            <a:chExt cx="11235257" cy="498495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6136" y="619432"/>
              <a:ext cx="5563370" cy="493579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75632" y="570270"/>
              <a:ext cx="5565761" cy="49849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9020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290</Words>
  <Application>Microsoft Office PowerPoint</Application>
  <PresentationFormat>Widescreen</PresentationFormat>
  <Paragraphs>58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157</cp:revision>
  <dcterms:created xsi:type="dcterms:W3CDTF">2020-07-26T15:48:59Z</dcterms:created>
  <dcterms:modified xsi:type="dcterms:W3CDTF">2020-07-30T05:46:01Z</dcterms:modified>
</cp:coreProperties>
</file>