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70" r:id="rId2"/>
    <p:sldId id="257" r:id="rId3"/>
    <p:sldId id="284" r:id="rId4"/>
    <p:sldId id="280" r:id="rId5"/>
    <p:sldId id="260" r:id="rId6"/>
    <p:sldId id="258" r:id="rId7"/>
    <p:sldId id="279" r:id="rId8"/>
    <p:sldId id="274" r:id="rId9"/>
    <p:sldId id="281" r:id="rId10"/>
    <p:sldId id="273" r:id="rId11"/>
    <p:sldId id="263" r:id="rId12"/>
    <p:sldId id="266" r:id="rId13"/>
    <p:sldId id="264" r:id="rId14"/>
    <p:sldId id="262" r:id="rId15"/>
    <p:sldId id="267" r:id="rId16"/>
    <p:sldId id="265" r:id="rId17"/>
    <p:sldId id="278" r:id="rId18"/>
    <p:sldId id="282" r:id="rId19"/>
    <p:sldId id="283" r:id="rId20"/>
    <p:sldId id="275" r:id="rId21"/>
    <p:sldId id="276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12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75A6-E6A0-4C96-AB62-36CA8B8A813C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9DB1B-42A1-4FC6-9802-AB5A5135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9DB1B-42A1-4FC6-9802-AB5A513504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6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9DB1B-42A1-4FC6-9802-AB5A513504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9DB1B-42A1-4FC6-9802-AB5A513504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0A9524-EE90-4324-8233-052687E92A46}" type="datetimeFigureOut">
              <a:rPr lang="en-US" smtClean="0"/>
              <a:pPr/>
              <a:t>30-Jul-20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2182F5-D6DF-4580-AED6-8842A645C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0707" y="457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Welcome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3" y="1676400"/>
            <a:ext cx="6553200" cy="480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1430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Now Let us see some pictures inside the Liberation </a:t>
            </a:r>
            <a:r>
              <a:rPr lang="en-US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W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ar Museum.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762000"/>
            <a:ext cx="8458200" cy="472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Students’ silent reading</a:t>
            </a:r>
            <a:endParaRPr lang="en-US" sz="72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33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FILL IN THE GAPS WITH THE WORDS GIVEN IN THE BOX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49922"/>
              </p:ext>
            </p:extLst>
          </p:nvPr>
        </p:nvGraphicFramePr>
        <p:xfrm>
          <a:off x="1676400" y="167640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great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declaration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guide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museum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8300" y="28956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a) Our </a:t>
            </a:r>
            <a:r>
              <a:rPr lang="en-US" sz="2400" b="1" dirty="0" err="1" smtClean="0">
                <a:solidFill>
                  <a:schemeClr val="tx2"/>
                </a:solidFill>
              </a:rPr>
              <a:t>Lberation</a:t>
            </a:r>
            <a:r>
              <a:rPr lang="en-US" sz="2400" b="1" dirty="0" smtClean="0">
                <a:solidFill>
                  <a:schemeClr val="tx2"/>
                </a:solidFill>
              </a:rPr>
              <a:t> War -----  a great war.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b) A ----- was waiting for the students.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c) The ----- of independence was at Gallery 3.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d) The students ----- at  the martyrs personal belongings.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e) They left the ------ at 12.30  .</a:t>
            </a: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10668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Write’ True’ for the correct statements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and ‘False’ for the incorrect statements.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a) Our </a:t>
            </a:r>
            <a:r>
              <a:rPr lang="en-US" sz="2400" b="1" dirty="0" err="1" smtClean="0">
                <a:solidFill>
                  <a:schemeClr val="tx2"/>
                </a:solidFill>
              </a:rPr>
              <a:t>Libaration</a:t>
            </a:r>
            <a:r>
              <a:rPr lang="en-US" sz="2400" b="1" dirty="0" smtClean="0">
                <a:solidFill>
                  <a:schemeClr val="tx2"/>
                </a:solidFill>
              </a:rPr>
              <a:t> War Museum is situated at </a:t>
            </a:r>
            <a:r>
              <a:rPr lang="en-US" sz="2400" b="1" dirty="0" err="1" smtClean="0">
                <a:solidFill>
                  <a:schemeClr val="tx2"/>
                </a:solidFill>
              </a:rPr>
              <a:t>Agargaon</a:t>
            </a:r>
            <a:r>
              <a:rPr lang="en-US" sz="2400" b="1" dirty="0" smtClean="0">
                <a:solidFill>
                  <a:schemeClr val="tx2"/>
                </a:solidFill>
              </a:rPr>
              <a:t>, Dhaka.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b) The name of the magazine is ‘The Rainbow’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c) The students felt silent at Gallery 4.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d) The class went to the </a:t>
            </a:r>
            <a:r>
              <a:rPr lang="en-US" sz="2400" b="1" dirty="0" err="1" smtClean="0">
                <a:solidFill>
                  <a:schemeClr val="tx2"/>
                </a:solidFill>
              </a:rPr>
              <a:t>Libaratoin</a:t>
            </a:r>
            <a:r>
              <a:rPr lang="en-US" sz="2400" b="1" dirty="0" smtClean="0">
                <a:solidFill>
                  <a:schemeClr val="tx2"/>
                </a:solidFill>
              </a:rPr>
              <a:t> War Museum on 14 February.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e) There are 4 permanent galleries in the Liberation War Museum.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2529" y="609600"/>
            <a:ext cx="542687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ASMA HUQ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ASST. TEACHER,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ENGLISH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MOTIJHEEL GOVT. GIRLS’ HIGH SCHOOL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29" y="2819400"/>
            <a:ext cx="5672139" cy="350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65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0" y="457200"/>
            <a:ext cx="510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Answer the questions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Aharoni" pitchFamily="2" charset="-79"/>
                <a:cs typeface="Aharoni" pitchFamily="2" charset="-79"/>
              </a:rPr>
              <a:t>1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How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many       permanent galleries are there in the Liberation War Museum?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What personal belongings did the students see in “Gallery 4 - Our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victory,Our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values”?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219200"/>
            <a:ext cx="38100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" y="381000"/>
            <a:ext cx="7924800" cy="5638800"/>
          </a:xfrm>
          <a:prstGeom prst="fra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Write a short composition about “The Liberation  War Museum” in at least 5 sentences.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433" y="4800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04" y="209550"/>
            <a:ext cx="5572125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28653"/>
            <a:ext cx="4191000" cy="28623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Class     :  Five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Subject :  English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Unit       :</a:t>
            </a:r>
            <a:r>
              <a:rPr lang="bn-IN" sz="3600" b="1" dirty="0" smtClean="0"/>
              <a:t>  </a:t>
            </a:r>
            <a:r>
              <a:rPr lang="en-US" sz="3600" b="1" dirty="0" smtClean="0"/>
              <a:t>19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42509"/>
            <a:ext cx="2133600" cy="28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090916"/>
            <a:ext cx="6705600" cy="2523768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 smtClean="0">
                <a:solidFill>
                  <a:srgbClr val="00B0F0"/>
                </a:solidFill>
              </a:rPr>
              <a:t>LOOK AT SOME PICTURES </a:t>
            </a:r>
          </a:p>
          <a:p>
            <a:pPr algn="ctr"/>
            <a:endParaRPr lang="en-US" b="1" dirty="0">
              <a:solidFill>
                <a:srgbClr val="00B0F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AND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en-US" sz="3600" b="1" dirty="0" smtClean="0">
                <a:solidFill>
                  <a:srgbClr val="00B0F0"/>
                </a:solidFill>
              </a:rPr>
              <a:t>THINK  ABOUT THEM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706628"/>
            <a:ext cx="3216899" cy="416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0918" y="1525166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Liberation 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War Museum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976" y="3352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Unit: </a:t>
            </a:r>
            <a:r>
              <a:rPr lang="en-US" sz="3600" b="1" i="1" dirty="0" smtClean="0">
                <a:solidFill>
                  <a:srgbClr val="00B0F0"/>
                </a:solidFill>
                <a:latin typeface="+mj-lt"/>
                <a:cs typeface="NikoshBAN" pitchFamily="2" charset="0"/>
              </a:rPr>
              <a:t>19</a:t>
            </a:r>
            <a:endParaRPr lang="en-US" sz="36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Page : </a:t>
            </a:r>
            <a:r>
              <a:rPr lang="en-US" sz="3600" b="1" i="1" dirty="0" smtClean="0">
                <a:solidFill>
                  <a:srgbClr val="00B0F0"/>
                </a:solidFill>
                <a:cs typeface="NikoshBAN" pitchFamily="2" charset="0"/>
              </a:rPr>
              <a:t>74</a:t>
            </a:r>
            <a:endParaRPr lang="en-US" sz="36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8241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OUR LESSON IS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1853"/>
            <a:ext cx="154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</a:t>
            </a:r>
            <a:r>
              <a:rPr lang="en-US" sz="3200" b="1" dirty="0" smtClean="0">
                <a:solidFill>
                  <a:srgbClr val="FFFF00"/>
                </a:solidFill>
              </a:rPr>
              <a:t>ODAY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outcomes: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able to-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understand questions about object.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understand and enjoy simple stories.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say sentences with proper intonation.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read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dialogues,stories,letters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texts.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IRD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572000"/>
            <a:ext cx="2438400" cy="173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-65537"/>
            <a:ext cx="40386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Vocabulary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0807" y="1282975"/>
            <a:ext cx="2362200" cy="111581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Field trip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360" y="3960179"/>
            <a:ext cx="2362200" cy="11856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Document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0807" y="5620497"/>
            <a:ext cx="2362200" cy="115593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Intellectual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9223" y="2733932"/>
            <a:ext cx="2362200" cy="9485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Muse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u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4214" y="3768795"/>
            <a:ext cx="4380471" cy="159533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An official paper that can be used as proof of something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(দলিল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84214" y="5352863"/>
            <a:ext cx="4359362" cy="16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 person possessing highly developed intellect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(বুদ্ধিজীবী)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23189" y="2293437"/>
            <a:ext cx="4334649" cy="14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 place where old things and documents are kept (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2794389" y="1718354"/>
            <a:ext cx="1828800" cy="1524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Terminator 28"/>
          <p:cNvSpPr/>
          <p:nvPr/>
        </p:nvSpPr>
        <p:spPr>
          <a:xfrm>
            <a:off x="2829550" y="3072440"/>
            <a:ext cx="1828800" cy="1524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Terminator 29"/>
          <p:cNvSpPr/>
          <p:nvPr/>
        </p:nvSpPr>
        <p:spPr>
          <a:xfrm>
            <a:off x="2824127" y="4426526"/>
            <a:ext cx="1828800" cy="1524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2764309" y="6021860"/>
            <a:ext cx="1828800" cy="1524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53400" y="160941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91200" y="160571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62164" y="1004489"/>
            <a:ext cx="4281412" cy="13233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tour/journey made by the students to study in natural environment </a:t>
            </a:r>
            <a:r>
              <a:rPr lang="bn-IN" sz="2000" b="1" dirty="0" smtClean="0">
                <a:solidFill>
                  <a:schemeClr val="bg1"/>
                </a:solidFill>
              </a:rPr>
              <a:t>(মাঠ ভ্রমণ)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29" grpId="0" animBg="1"/>
      <p:bldP spid="30" grpId="0" animBg="1"/>
      <p:bldP spid="3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2077" y="649814"/>
            <a:ext cx="2123704" cy="10277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232" y="973744"/>
            <a:ext cx="1600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Guide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4884" y="2010876"/>
            <a:ext cx="2140897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Exhibit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196" y="3262869"/>
            <a:ext cx="2126054" cy="10549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Declaration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2077" y="4691945"/>
            <a:ext cx="2126054" cy="11530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Visitor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445325"/>
            <a:ext cx="2526970" cy="11483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person who shows a new way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o someone</a:t>
            </a:r>
            <a:endParaRPr lang="bn-IN" b="1" dirty="0" smtClean="0">
              <a:solidFill>
                <a:schemeClr val="bg1"/>
              </a:solidFill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পথ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প্রদর্শক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9270" y="1713836"/>
            <a:ext cx="2552700" cy="12573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 display for the public</a:t>
            </a:r>
            <a:r>
              <a:rPr lang="bn-IN" sz="2000" b="1" dirty="0" smtClean="0">
                <a:solidFill>
                  <a:schemeClr val="bg1"/>
                </a:solidFill>
              </a:rPr>
              <a:t> (জনসাধারণের জন্য </a:t>
            </a:r>
            <a:r>
              <a:rPr lang="bn-IN" sz="2000" b="1" dirty="0" smtClean="0">
                <a:solidFill>
                  <a:schemeClr val="bg1"/>
                </a:solidFill>
                <a:latin typeface="Aharoni" panose="02010803020104030203" pitchFamily="2" charset="-79"/>
              </a:rPr>
              <a:t>প্রদর্শন</a:t>
            </a:r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করা</a:t>
            </a:r>
            <a:r>
              <a:rPr lang="bn-IN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7275" y="3091269"/>
            <a:ext cx="2549731" cy="1295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Announcement</a:t>
            </a:r>
            <a:endParaRPr lang="bn-IN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bn-IN" sz="2000" b="1" dirty="0" smtClean="0">
                <a:solidFill>
                  <a:schemeClr val="bg1"/>
                </a:solidFill>
              </a:rPr>
              <a:t>ঘোষণা</a:t>
            </a:r>
            <a:r>
              <a:rPr lang="bn-IN" sz="2000" b="1" dirty="0">
                <a:solidFill>
                  <a:schemeClr val="bg1"/>
                </a:solidFill>
              </a:rPr>
              <a:t>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8640" y="4544560"/>
            <a:ext cx="2667000" cy="1447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who visits a place</a:t>
            </a:r>
            <a:r>
              <a:rPr lang="bn-IN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পরিদর্শক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349285" y="1200514"/>
            <a:ext cx="1736642" cy="9956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>
            <a:off x="3390654" y="2414639"/>
            <a:ext cx="1731667" cy="9153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3663568" y="3807104"/>
            <a:ext cx="1664464" cy="9352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3570484" y="5093681"/>
            <a:ext cx="1757548" cy="107871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1235</TotalTime>
  <Words>407</Words>
  <Application>Microsoft Office PowerPoint</Application>
  <PresentationFormat>On-screen Show (4:3)</PresentationFormat>
  <Paragraphs>81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Arial</vt:lpstr>
      <vt:lpstr>Calibri</vt:lpstr>
      <vt:lpstr>Century Gothic</vt:lpstr>
      <vt:lpstr>NikoshBAN</vt:lpstr>
      <vt:lpstr>Verdana</vt:lpstr>
      <vt:lpstr>Vrinda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BGPS</dc:creator>
  <cp:lastModifiedBy>ASMA HUQ</cp:lastModifiedBy>
  <cp:revision>96</cp:revision>
  <dcterms:created xsi:type="dcterms:W3CDTF">2020-06-10T12:53:38Z</dcterms:created>
  <dcterms:modified xsi:type="dcterms:W3CDTF">2020-07-29T20:58:42Z</dcterms:modified>
</cp:coreProperties>
</file>