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663D906-CD53-49B5-BC64-691A7CC04F68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736EF57-6891-464C-BBDD-B0F30A3415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242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D906-CD53-49B5-BC64-691A7CC04F68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F57-6891-464C-BBDD-B0F30A3415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1586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D906-CD53-49B5-BC64-691A7CC04F68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F57-6891-464C-BBDD-B0F30A3415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8691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D906-CD53-49B5-BC64-691A7CC04F68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F57-6891-464C-BBDD-B0F30A3415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5633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D906-CD53-49B5-BC64-691A7CC04F68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F57-6891-464C-BBDD-B0F30A3415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0424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D906-CD53-49B5-BC64-691A7CC04F68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F57-6891-464C-BBDD-B0F30A3415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5398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D906-CD53-49B5-BC64-691A7CC04F68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F57-6891-464C-BBDD-B0F30A3415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6689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663D906-CD53-49B5-BC64-691A7CC04F68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F57-6891-464C-BBDD-B0F30A3415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3276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663D906-CD53-49B5-BC64-691A7CC04F68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F57-6891-464C-BBDD-B0F30A3415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221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D906-CD53-49B5-BC64-691A7CC04F68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F57-6891-464C-BBDD-B0F30A3415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469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D906-CD53-49B5-BC64-691A7CC04F68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F57-6891-464C-BBDD-B0F30A3415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417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D906-CD53-49B5-BC64-691A7CC04F68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F57-6891-464C-BBDD-B0F30A3415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9271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D906-CD53-49B5-BC64-691A7CC04F68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F57-6891-464C-BBDD-B0F30A3415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096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D906-CD53-49B5-BC64-691A7CC04F68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F57-6891-464C-BBDD-B0F30A3415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305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D906-CD53-49B5-BC64-691A7CC04F68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F57-6891-464C-BBDD-B0F30A3415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085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D906-CD53-49B5-BC64-691A7CC04F68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F57-6891-464C-BBDD-B0F30A3415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022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D906-CD53-49B5-BC64-691A7CC04F68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F57-6891-464C-BBDD-B0F30A3415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988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663D906-CD53-49B5-BC64-691A7CC04F68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736EF57-6891-464C-BBDD-B0F30A3415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648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1388515" y="127554"/>
            <a:ext cx="8360228" cy="1538331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>
                <a:solidFill>
                  <a:srgbClr val="FF0000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WELCOME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1516" y="2195312"/>
            <a:ext cx="5412958" cy="337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013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727039" y="185182"/>
            <a:ext cx="9275817" cy="1070868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Calibri" panose="020F0502020204030204" pitchFamily="34" charset="0"/>
                <a:cs typeface="NikoshBAN" panose="02000000000000000000" pitchFamily="2" charset="0"/>
              </a:rPr>
              <a:t>Presented By</a:t>
            </a:r>
            <a:endParaRPr lang="en-US" sz="6000" dirty="0"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31321" y="1872343"/>
            <a:ext cx="8298611" cy="42092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Md.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Hasnain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latin typeface="Calibri" panose="020F0502020204030204" pitchFamily="34" charset="0"/>
              <a:cs typeface="NikoshBAN" panose="02000000000000000000" pitchFamily="2" charset="0"/>
            </a:endParaRPr>
          </a:p>
          <a:p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EB Head 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Teacher</a:t>
            </a:r>
          </a:p>
          <a:p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smtClean="0"/>
              <a:t>DAKKHIN KORALMARA HOSSAINIA SWATANTRO EBTEDAYEE MADRASHA</a:t>
            </a:r>
            <a:br>
              <a:rPr lang="en-US" sz="3600" dirty="0" smtClean="0"/>
            </a:b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latin typeface="Calibri" panose="020F0502020204030204" pitchFamily="34" charset="0"/>
              <a:cs typeface="NikoshBAN" panose="02000000000000000000" pitchFamily="2" charset="0"/>
            </a:endParaRPr>
          </a:p>
          <a:p>
            <a:r>
              <a:rPr lang="en-US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Tazumuddin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Bhola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Email: 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hasnainhung508@gmail.com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F:\Only For IT\Desktop\Untitled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31856" y="2136115"/>
            <a:ext cx="2613805" cy="23927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9825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4678" y="402956"/>
            <a:ext cx="6059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NikoshBAN" panose="02000000000000000000" pitchFamily="2" charset="0"/>
              </a:rPr>
              <a:t>Lesson Identification</a:t>
            </a:r>
            <a:endParaRPr lang="en-US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69763" y="2014780"/>
            <a:ext cx="9097505" cy="28623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3600" b="1" dirty="0" smtClean="0">
                <a:ln/>
                <a:solidFill>
                  <a:schemeClr val="accent4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English For Today Class-Three</a:t>
            </a:r>
          </a:p>
          <a:p>
            <a:r>
              <a:rPr lang="en-US" sz="3600" b="1" dirty="0" smtClean="0">
                <a:ln/>
                <a:solidFill>
                  <a:schemeClr val="accent4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Lesson-</a:t>
            </a:r>
            <a:r>
              <a:rPr lang="en-US" sz="3600" b="1" dirty="0" smtClean="0">
                <a:ln/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1...........2</a:t>
            </a:r>
          </a:p>
          <a:p>
            <a:r>
              <a:rPr lang="en-US" sz="3600" b="1" dirty="0" smtClean="0">
                <a:ln/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Unit-29</a:t>
            </a:r>
          </a:p>
          <a:p>
            <a:r>
              <a:rPr lang="en-US" sz="3600" b="1" dirty="0" smtClean="0">
                <a:ln/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Time-40m.</a:t>
            </a:r>
          </a:p>
          <a:p>
            <a:endParaRPr lang="en-US" sz="3600" b="1" dirty="0">
              <a:ln/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378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7041" y="202053"/>
            <a:ext cx="549149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 smtClean="0">
                <a:ln/>
                <a:solidFill>
                  <a:schemeClr val="accent4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Learning Outcomes</a:t>
            </a:r>
            <a:endParaRPr lang="en-US" sz="4000" b="1" dirty="0">
              <a:ln/>
              <a:solidFill>
                <a:schemeClr val="accent4"/>
              </a:solidFill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9094" y="1426420"/>
            <a:ext cx="113560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Students will be able to---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6.2.1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 about people and objects.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8.1.3 Write sentences from the textbook.</a:t>
            </a:r>
          </a:p>
          <a:p>
            <a:endParaRPr lang="en-US" sz="3600" dirty="0" smtClean="0">
              <a:latin typeface="Calibri" panose="020F0502020204030204" pitchFamily="34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59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22384" y="1101306"/>
            <a:ext cx="3810000" cy="417162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09015" y="4848572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Under</a:t>
            </a:r>
            <a:endParaRPr lang="en-US" sz="3600" dirty="0"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49978" y="961752"/>
            <a:ext cx="1487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On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8614649" y="3624532"/>
            <a:ext cx="263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  <a:cs typeface="NikoshBAN" panose="02000000000000000000" pitchFamily="2" charset="0"/>
              </a:rPr>
              <a:t>In front of</a:t>
            </a:r>
            <a:endParaRPr lang="en-US" sz="3600" dirty="0"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052" y="1269434"/>
            <a:ext cx="3810000" cy="417162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305870" y="2884301"/>
            <a:ext cx="1780106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  <a:cs typeface="NikoshBAN" panose="02000000000000000000" pitchFamily="2" charset="0"/>
              </a:rPr>
              <a:t>Between</a:t>
            </a:r>
            <a:endParaRPr lang="en-US" sz="3200" dirty="0"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49978" y="3145911"/>
            <a:ext cx="114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libri" panose="020F0502020204030204" pitchFamily="34" charset="0"/>
                <a:cs typeface="NikoshBAN" panose="02000000000000000000" pitchFamily="2" charset="0"/>
              </a:rPr>
              <a:t>In</a:t>
            </a:r>
            <a:endParaRPr lang="en-US" sz="3600" dirty="0"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478" y="2003016"/>
            <a:ext cx="1651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libri" panose="020F0502020204030204" pitchFamily="34" charset="0"/>
                <a:cs typeface="NikoshBAN" panose="02000000000000000000" pitchFamily="2" charset="0"/>
              </a:rPr>
              <a:t>Behind</a:t>
            </a:r>
            <a:endParaRPr lang="en-US" sz="3600" dirty="0"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4650" y="171450"/>
            <a:ext cx="569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Create emotion.</a:t>
            </a:r>
            <a:endParaRPr lang="en-US" sz="4000" dirty="0">
              <a:solidFill>
                <a:srgbClr val="FF0000"/>
              </a:solidFill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3773192" y="859682"/>
            <a:ext cx="3589795" cy="26958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801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  <p:bldP spid="18" grpId="0" animBg="1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8250" y="1371600"/>
            <a:ext cx="28575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Main Word</a:t>
            </a:r>
            <a:endParaRPr lang="en-US" sz="3600" dirty="0"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81900" y="1310045"/>
            <a:ext cx="280035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libri" panose="020F0502020204030204" pitchFamily="34" charset="0"/>
                <a:cs typeface="NikoshBAN" panose="02000000000000000000" pitchFamily="2" charset="0"/>
              </a:rPr>
              <a:t>Meaning</a:t>
            </a:r>
            <a:endParaRPr lang="en-US" sz="4000" dirty="0"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81900" y="2438400"/>
            <a:ext cx="37909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সামনে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পিছনে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38250" y="2311410"/>
            <a:ext cx="34480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In</a:t>
            </a:r>
          </a:p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Under</a:t>
            </a:r>
          </a:p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On</a:t>
            </a:r>
          </a:p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In front of</a:t>
            </a:r>
          </a:p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Behind</a:t>
            </a:r>
          </a:p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Between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22790" y="3056317"/>
            <a:ext cx="772817" cy="228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295848" y="3678455"/>
            <a:ext cx="526942" cy="1474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739289" y="4296569"/>
            <a:ext cx="418454" cy="1359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161654" y="4835471"/>
            <a:ext cx="712922" cy="232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595607" y="5470901"/>
            <a:ext cx="666427" cy="1704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1999281" y="2557220"/>
            <a:ext cx="697425" cy="108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3576" y="246586"/>
            <a:ext cx="523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  <a:cs typeface="NikoshBAN" panose="02000000000000000000" pitchFamily="2" charset="0"/>
              </a:rPr>
              <a:t>Listen and say.</a:t>
            </a:r>
            <a:endParaRPr lang="en-US" sz="4000" dirty="0"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322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96296E-6 L 0.40364 0.007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82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48148E-6 L 0.31276 0.0127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8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0.35612 0.0208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99" y="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59259E-6 L 0.26562 0.0099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81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0.29167 0.016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81481E-6 L 0.25546 -0.012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73" y="-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3383" y="956317"/>
            <a:ext cx="64808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Look and say</a:t>
            </a:r>
            <a:endParaRPr lang="en-US" sz="6000" dirty="0"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574" y="1840324"/>
            <a:ext cx="10229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02818" y="13093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397764"/>
            <a:ext cx="53874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The rat is...........</a:t>
            </a:r>
          </a:p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the cats.</a:t>
            </a:r>
          </a:p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The bag is ..............</a:t>
            </a:r>
          </a:p>
          <a:p>
            <a:r>
              <a:rPr lang="en-US" sz="3600" dirty="0" err="1" smtClean="0">
                <a:latin typeface="Calibri" panose="020F0502020204030204" pitchFamily="34" charset="0"/>
                <a:cs typeface="NikoshBAN" panose="02000000000000000000" pitchFamily="2" charset="0"/>
              </a:rPr>
              <a:t>thedoor</a:t>
            </a:r>
            <a:endParaRPr lang="en-US" sz="3600" dirty="0" smtClean="0">
              <a:latin typeface="Calibri" panose="020F0502020204030204" pitchFamily="34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The fish is ......the net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87499" y="3432217"/>
            <a:ext cx="57319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The girl is .....</a:t>
            </a:r>
          </a:p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the tree</a:t>
            </a:r>
          </a:p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The ant is .........the igloo.</a:t>
            </a:r>
          </a:p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The elephant is.....</a:t>
            </a:r>
          </a:p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the quilt</a:t>
            </a:r>
            <a:endParaRPr lang="en-US" sz="3600" dirty="0"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3087" y="1995502"/>
            <a:ext cx="10863672" cy="1073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43992" y="2232561"/>
            <a:ext cx="801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in</a:t>
            </a:r>
            <a:endParaRPr lang="en-US" sz="3600" dirty="0"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82" y="2232560"/>
            <a:ext cx="850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on</a:t>
            </a:r>
            <a:endParaRPr lang="en-US" sz="3600" dirty="0"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45749" y="2270854"/>
            <a:ext cx="1365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under</a:t>
            </a:r>
            <a:endParaRPr lang="en-US" sz="3600" dirty="0"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32681" y="2281013"/>
            <a:ext cx="2123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in front of</a:t>
            </a:r>
            <a:endParaRPr lang="en-US" sz="3600" dirty="0"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1155" y="2266489"/>
            <a:ext cx="1712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behind</a:t>
            </a:r>
            <a:endParaRPr lang="en-US" sz="3600" dirty="0"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89496" y="2281012"/>
            <a:ext cx="212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NikoshBAN" panose="02000000000000000000" pitchFamily="2" charset="0"/>
              </a:rPr>
              <a:t>between</a:t>
            </a:r>
            <a:endParaRPr lang="en-US" sz="3600" dirty="0"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1642820" y="2532215"/>
            <a:ext cx="205858" cy="323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99532" y="115060"/>
            <a:ext cx="2853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Evaluation.</a:t>
            </a:r>
            <a:endParaRPr lang="en-US" sz="4000" dirty="0">
              <a:solidFill>
                <a:srgbClr val="00B050"/>
              </a:solidFill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Left-Right Arrow 15"/>
          <p:cNvSpPr/>
          <p:nvPr/>
        </p:nvSpPr>
        <p:spPr>
          <a:xfrm>
            <a:off x="4499532" y="770012"/>
            <a:ext cx="2870783" cy="13714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774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6 L 0.08333 0.491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2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25 0.06921 L 0.56966 0.4194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95" y="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766E-17 -5.20417E-18 L 0.34153 0.3354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53" y="1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-0.15195 0.3108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04" y="15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07 0.00902 L 0.02656 0.1696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2" y="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7 L -0.55339 0.1560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69" y="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8" grpId="0"/>
      <p:bldP spid="9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47928" y="4104124"/>
            <a:ext cx="45655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alibri" panose="020F0502020204030204" pitchFamily="34" charset="0"/>
                <a:cs typeface="NikoshBAN" panose="02000000000000000000" pitchFamily="2" charset="0"/>
              </a:rPr>
              <a:t>GOODBYE</a:t>
            </a:r>
            <a:endParaRPr lang="en-US" sz="6000" dirty="0"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27195" y="169843"/>
            <a:ext cx="42862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417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231</TotalTime>
  <Words>135</Words>
  <Application>Microsoft Office PowerPoint</Application>
  <PresentationFormat>Custom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Ion Boardroom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`</dc:creator>
  <cp:lastModifiedBy>PC</cp:lastModifiedBy>
  <cp:revision>47</cp:revision>
  <dcterms:created xsi:type="dcterms:W3CDTF">2005-01-02T02:22:36Z</dcterms:created>
  <dcterms:modified xsi:type="dcterms:W3CDTF">2020-07-30T07:00:46Z</dcterms:modified>
</cp:coreProperties>
</file>