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4" r:id="rId6"/>
    <p:sldId id="278" r:id="rId7"/>
    <p:sldId id="262" r:id="rId8"/>
    <p:sldId id="265" r:id="rId9"/>
    <p:sldId id="272" r:id="rId10"/>
    <p:sldId id="273" r:id="rId11"/>
    <p:sldId id="271" r:id="rId12"/>
    <p:sldId id="274" r:id="rId13"/>
    <p:sldId id="275" r:id="rId14"/>
    <p:sldId id="276" r:id="rId15"/>
    <p:sldId id="277" r:id="rId16"/>
    <p:sldId id="269" r:id="rId17"/>
    <p:sldId id="268" r:id="rId18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8" y="192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43FD1-9C89-4719-8013-00E475F9D807}" type="doc">
      <dgm:prSet loTypeId="urn:microsoft.com/office/officeart/2005/8/layout/radial5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C2CC48-BA5D-48FD-B61B-AF49BCDE64EB}">
      <dgm:prSet phldrT="[Text]"/>
      <dgm:spPr/>
      <dgm:t>
        <a:bodyPr/>
        <a:lstStyle/>
        <a:p>
          <a:r>
            <a:rPr lang="en-US" dirty="0" smtClean="0"/>
            <a:t>Optative sentence</a:t>
          </a:r>
          <a:endParaRPr lang="en-US" dirty="0"/>
        </a:p>
      </dgm:t>
    </dgm:pt>
    <dgm:pt modelId="{7AA802B1-BBE0-4FE3-83F2-30C3932FC9B4}" type="parTrans" cxnId="{4AA78C53-A53C-4025-A420-2809D85DDAC3}">
      <dgm:prSet/>
      <dgm:spPr/>
      <dgm:t>
        <a:bodyPr/>
        <a:lstStyle/>
        <a:p>
          <a:endParaRPr lang="en-US"/>
        </a:p>
      </dgm:t>
    </dgm:pt>
    <dgm:pt modelId="{60BAA05F-07A1-4E66-AB8B-8FECEAD0592D}" type="sibTrans" cxnId="{4AA78C53-A53C-4025-A420-2809D85DDAC3}">
      <dgm:prSet/>
      <dgm:spPr/>
      <dgm:t>
        <a:bodyPr/>
        <a:lstStyle/>
        <a:p>
          <a:endParaRPr lang="en-US"/>
        </a:p>
      </dgm:t>
    </dgm:pt>
    <dgm:pt modelId="{6B4C2618-648F-4F93-8F7D-1C15F4A7803D}">
      <dgm:prSet phldrT="[Text]"/>
      <dgm:spPr/>
      <dgm:t>
        <a:bodyPr/>
        <a:lstStyle/>
        <a:p>
          <a:r>
            <a:rPr lang="en-US" dirty="0" smtClean="0"/>
            <a:t>wish</a:t>
          </a:r>
          <a:endParaRPr lang="en-US" dirty="0"/>
        </a:p>
      </dgm:t>
    </dgm:pt>
    <dgm:pt modelId="{034C8CF4-CD9E-4FDE-B21F-036ABDECF8AD}" type="parTrans" cxnId="{1188CE17-1120-4BCA-8A58-49DE3B8DA1A7}">
      <dgm:prSet/>
      <dgm:spPr/>
      <dgm:t>
        <a:bodyPr/>
        <a:lstStyle/>
        <a:p>
          <a:endParaRPr lang="en-US"/>
        </a:p>
      </dgm:t>
    </dgm:pt>
    <dgm:pt modelId="{A873E28D-EAE7-4FFF-A73D-0BD7CD7BB3D6}" type="sibTrans" cxnId="{1188CE17-1120-4BCA-8A58-49DE3B8DA1A7}">
      <dgm:prSet/>
      <dgm:spPr/>
      <dgm:t>
        <a:bodyPr/>
        <a:lstStyle/>
        <a:p>
          <a:endParaRPr lang="en-US"/>
        </a:p>
      </dgm:t>
    </dgm:pt>
    <dgm:pt modelId="{65D11129-1EB2-421B-BEA3-ED26E1C3214A}">
      <dgm:prSet phldrT="[Text]"/>
      <dgm:spPr/>
      <dgm:t>
        <a:bodyPr/>
        <a:lstStyle/>
        <a:p>
          <a:r>
            <a:rPr lang="en-US" dirty="0" smtClean="0"/>
            <a:t>Curse</a:t>
          </a:r>
          <a:endParaRPr lang="en-US" dirty="0"/>
        </a:p>
      </dgm:t>
    </dgm:pt>
    <dgm:pt modelId="{B452F50C-117C-428F-B2F1-E7E3DB02C6FF}" type="parTrans" cxnId="{5EA0E4DB-A093-4CA3-B4B2-D37FF375BFE2}">
      <dgm:prSet/>
      <dgm:spPr/>
      <dgm:t>
        <a:bodyPr/>
        <a:lstStyle/>
        <a:p>
          <a:endParaRPr lang="en-US"/>
        </a:p>
      </dgm:t>
    </dgm:pt>
    <dgm:pt modelId="{0F85F430-F0E5-432E-AD2D-AB7FB14C9B82}" type="sibTrans" cxnId="{5EA0E4DB-A093-4CA3-B4B2-D37FF375BFE2}">
      <dgm:prSet/>
      <dgm:spPr/>
      <dgm:t>
        <a:bodyPr/>
        <a:lstStyle/>
        <a:p>
          <a:endParaRPr lang="en-US"/>
        </a:p>
      </dgm:t>
    </dgm:pt>
    <dgm:pt modelId="{336EBE89-6A8F-4C4B-BC13-326145453BE6}">
      <dgm:prSet phldrT="[Text]"/>
      <dgm:spPr/>
      <dgm:t>
        <a:bodyPr/>
        <a:lstStyle/>
        <a:p>
          <a:r>
            <a:rPr lang="en-US" dirty="0" smtClean="0"/>
            <a:t>Prayer</a:t>
          </a:r>
          <a:endParaRPr lang="en-US" dirty="0"/>
        </a:p>
      </dgm:t>
    </dgm:pt>
    <dgm:pt modelId="{835EF74E-286A-4C79-8B0F-FB0DD740FC15}" type="parTrans" cxnId="{170DBD6A-5126-4F46-8CAF-2E5E02317F7B}">
      <dgm:prSet/>
      <dgm:spPr/>
      <dgm:t>
        <a:bodyPr/>
        <a:lstStyle/>
        <a:p>
          <a:endParaRPr lang="en-US"/>
        </a:p>
      </dgm:t>
    </dgm:pt>
    <dgm:pt modelId="{121BB484-67EF-42AB-BBBA-249C3742089A}" type="sibTrans" cxnId="{170DBD6A-5126-4F46-8CAF-2E5E02317F7B}">
      <dgm:prSet/>
      <dgm:spPr/>
      <dgm:t>
        <a:bodyPr/>
        <a:lstStyle/>
        <a:p>
          <a:endParaRPr lang="en-US"/>
        </a:p>
      </dgm:t>
    </dgm:pt>
    <dgm:pt modelId="{6A4261B7-F3B1-4BA3-8912-08D7EB2A2061}" type="pres">
      <dgm:prSet presAssocID="{B8743FD1-9C89-4719-8013-00E475F9D8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8014A5-2EDE-4B12-9ED1-72632DB2B91E}" type="pres">
      <dgm:prSet presAssocID="{4CC2CC48-BA5D-48FD-B61B-AF49BCDE64EB}" presName="centerShape" presStyleLbl="node0" presStyleIdx="0" presStyleCnt="1"/>
      <dgm:spPr/>
      <dgm:t>
        <a:bodyPr/>
        <a:lstStyle/>
        <a:p>
          <a:endParaRPr lang="en-US"/>
        </a:p>
      </dgm:t>
    </dgm:pt>
    <dgm:pt modelId="{56FC8825-48B2-4DA1-B0FA-C0666C90BF81}" type="pres">
      <dgm:prSet presAssocID="{034C8CF4-CD9E-4FDE-B21F-036ABDECF8AD}" presName="parTrans" presStyleLbl="sibTrans2D1" presStyleIdx="0" presStyleCnt="3"/>
      <dgm:spPr/>
      <dgm:t>
        <a:bodyPr/>
        <a:lstStyle/>
        <a:p>
          <a:endParaRPr lang="en-US"/>
        </a:p>
      </dgm:t>
    </dgm:pt>
    <dgm:pt modelId="{09F5B4F7-64E6-4DA8-9312-8C4095F0C93F}" type="pres">
      <dgm:prSet presAssocID="{034C8CF4-CD9E-4FDE-B21F-036ABDECF8A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4DCB992-126C-4385-A55E-01A5E874703F}" type="pres">
      <dgm:prSet presAssocID="{6B4C2618-648F-4F93-8F7D-1C15F4A7803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5CF20-4D11-4BE6-9DD9-BD11D822CE3A}" type="pres">
      <dgm:prSet presAssocID="{B452F50C-117C-428F-B2F1-E7E3DB02C6FF}" presName="parTrans" presStyleLbl="sibTrans2D1" presStyleIdx="1" presStyleCnt="3"/>
      <dgm:spPr/>
      <dgm:t>
        <a:bodyPr/>
        <a:lstStyle/>
        <a:p>
          <a:endParaRPr lang="en-US"/>
        </a:p>
      </dgm:t>
    </dgm:pt>
    <dgm:pt modelId="{D6CD97F8-12BC-4F6E-A8EF-B98DF223B816}" type="pres">
      <dgm:prSet presAssocID="{B452F50C-117C-428F-B2F1-E7E3DB02C6F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7D68C7B-37F8-4610-BB4C-B9085A31CC49}" type="pres">
      <dgm:prSet presAssocID="{65D11129-1EB2-421B-BEA3-ED26E1C3214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E4E98-A783-4486-B416-1886F1676FA4}" type="pres">
      <dgm:prSet presAssocID="{835EF74E-286A-4C79-8B0F-FB0DD740FC15}" presName="parTrans" presStyleLbl="sibTrans2D1" presStyleIdx="2" presStyleCnt="3"/>
      <dgm:spPr/>
      <dgm:t>
        <a:bodyPr/>
        <a:lstStyle/>
        <a:p>
          <a:endParaRPr lang="en-US"/>
        </a:p>
      </dgm:t>
    </dgm:pt>
    <dgm:pt modelId="{8C0EBA0A-7910-4850-B6D0-82516A7C0136}" type="pres">
      <dgm:prSet presAssocID="{835EF74E-286A-4C79-8B0F-FB0DD740FC1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FECBF79-3C0D-4C49-86E5-F318EAD73315}" type="pres">
      <dgm:prSet presAssocID="{336EBE89-6A8F-4C4B-BC13-326145453B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0E4DB-A093-4CA3-B4B2-D37FF375BFE2}" srcId="{4CC2CC48-BA5D-48FD-B61B-AF49BCDE64EB}" destId="{65D11129-1EB2-421B-BEA3-ED26E1C3214A}" srcOrd="1" destOrd="0" parTransId="{B452F50C-117C-428F-B2F1-E7E3DB02C6FF}" sibTransId="{0F85F430-F0E5-432E-AD2D-AB7FB14C9B82}"/>
    <dgm:cxn modelId="{244D6BFB-82DA-4262-AD19-6E87D3897886}" type="presOf" srcId="{65D11129-1EB2-421B-BEA3-ED26E1C3214A}" destId="{C7D68C7B-37F8-4610-BB4C-B9085A31CC49}" srcOrd="0" destOrd="0" presId="urn:microsoft.com/office/officeart/2005/8/layout/radial5"/>
    <dgm:cxn modelId="{4AA78C53-A53C-4025-A420-2809D85DDAC3}" srcId="{B8743FD1-9C89-4719-8013-00E475F9D807}" destId="{4CC2CC48-BA5D-48FD-B61B-AF49BCDE64EB}" srcOrd="0" destOrd="0" parTransId="{7AA802B1-BBE0-4FE3-83F2-30C3932FC9B4}" sibTransId="{60BAA05F-07A1-4E66-AB8B-8FECEAD0592D}"/>
    <dgm:cxn modelId="{251909EE-E7EB-4279-9ECF-07823AC96F76}" type="presOf" srcId="{336EBE89-6A8F-4C4B-BC13-326145453BE6}" destId="{2FECBF79-3C0D-4C49-86E5-F318EAD73315}" srcOrd="0" destOrd="0" presId="urn:microsoft.com/office/officeart/2005/8/layout/radial5"/>
    <dgm:cxn modelId="{4915A084-5B1B-46EB-B41E-0A32D249A834}" type="presOf" srcId="{835EF74E-286A-4C79-8B0F-FB0DD740FC15}" destId="{321E4E98-A783-4486-B416-1886F1676FA4}" srcOrd="0" destOrd="0" presId="urn:microsoft.com/office/officeart/2005/8/layout/radial5"/>
    <dgm:cxn modelId="{170DBD6A-5126-4F46-8CAF-2E5E02317F7B}" srcId="{4CC2CC48-BA5D-48FD-B61B-AF49BCDE64EB}" destId="{336EBE89-6A8F-4C4B-BC13-326145453BE6}" srcOrd="2" destOrd="0" parTransId="{835EF74E-286A-4C79-8B0F-FB0DD740FC15}" sibTransId="{121BB484-67EF-42AB-BBBA-249C3742089A}"/>
    <dgm:cxn modelId="{2CAA78DE-F0B0-4A93-9C50-F4C5325C0832}" type="presOf" srcId="{034C8CF4-CD9E-4FDE-B21F-036ABDECF8AD}" destId="{56FC8825-48B2-4DA1-B0FA-C0666C90BF81}" srcOrd="0" destOrd="0" presId="urn:microsoft.com/office/officeart/2005/8/layout/radial5"/>
    <dgm:cxn modelId="{950DF5C0-7CF7-44AC-895D-1F0030CEC59A}" type="presOf" srcId="{034C8CF4-CD9E-4FDE-B21F-036ABDECF8AD}" destId="{09F5B4F7-64E6-4DA8-9312-8C4095F0C93F}" srcOrd="1" destOrd="0" presId="urn:microsoft.com/office/officeart/2005/8/layout/radial5"/>
    <dgm:cxn modelId="{1188CE17-1120-4BCA-8A58-49DE3B8DA1A7}" srcId="{4CC2CC48-BA5D-48FD-B61B-AF49BCDE64EB}" destId="{6B4C2618-648F-4F93-8F7D-1C15F4A7803D}" srcOrd="0" destOrd="0" parTransId="{034C8CF4-CD9E-4FDE-B21F-036ABDECF8AD}" sibTransId="{A873E28D-EAE7-4FFF-A73D-0BD7CD7BB3D6}"/>
    <dgm:cxn modelId="{F0FC2984-8844-488D-89B9-41AA203ED21F}" type="presOf" srcId="{B452F50C-117C-428F-B2F1-E7E3DB02C6FF}" destId="{D6CD97F8-12BC-4F6E-A8EF-B98DF223B816}" srcOrd="1" destOrd="0" presId="urn:microsoft.com/office/officeart/2005/8/layout/radial5"/>
    <dgm:cxn modelId="{8CF1CD9C-9393-47B9-B431-4DDEC3C4EC4C}" type="presOf" srcId="{6B4C2618-648F-4F93-8F7D-1C15F4A7803D}" destId="{54DCB992-126C-4385-A55E-01A5E874703F}" srcOrd="0" destOrd="0" presId="urn:microsoft.com/office/officeart/2005/8/layout/radial5"/>
    <dgm:cxn modelId="{AC78AB42-1C9A-4325-8912-5ADE7D97E8D2}" type="presOf" srcId="{835EF74E-286A-4C79-8B0F-FB0DD740FC15}" destId="{8C0EBA0A-7910-4850-B6D0-82516A7C0136}" srcOrd="1" destOrd="0" presId="urn:microsoft.com/office/officeart/2005/8/layout/radial5"/>
    <dgm:cxn modelId="{F64BF021-A827-4AC2-868C-2D8F9C3666F5}" type="presOf" srcId="{B452F50C-117C-428F-B2F1-E7E3DB02C6FF}" destId="{E565CF20-4D11-4BE6-9DD9-BD11D822CE3A}" srcOrd="0" destOrd="0" presId="urn:microsoft.com/office/officeart/2005/8/layout/radial5"/>
    <dgm:cxn modelId="{6BBFF2FE-D008-459C-BEA4-DA58FCAC94D7}" type="presOf" srcId="{B8743FD1-9C89-4719-8013-00E475F9D807}" destId="{6A4261B7-F3B1-4BA3-8912-08D7EB2A2061}" srcOrd="0" destOrd="0" presId="urn:microsoft.com/office/officeart/2005/8/layout/radial5"/>
    <dgm:cxn modelId="{0A10DBA6-9057-4E80-8C02-EA570C3CC44A}" type="presOf" srcId="{4CC2CC48-BA5D-48FD-B61B-AF49BCDE64EB}" destId="{218014A5-2EDE-4B12-9ED1-72632DB2B91E}" srcOrd="0" destOrd="0" presId="urn:microsoft.com/office/officeart/2005/8/layout/radial5"/>
    <dgm:cxn modelId="{5BBA8A55-24F0-43B1-BEFA-03DD1203C8F6}" type="presParOf" srcId="{6A4261B7-F3B1-4BA3-8912-08D7EB2A2061}" destId="{218014A5-2EDE-4B12-9ED1-72632DB2B91E}" srcOrd="0" destOrd="0" presId="urn:microsoft.com/office/officeart/2005/8/layout/radial5"/>
    <dgm:cxn modelId="{9A016EB8-187D-4C32-9BD5-E6E86296EBDA}" type="presParOf" srcId="{6A4261B7-F3B1-4BA3-8912-08D7EB2A2061}" destId="{56FC8825-48B2-4DA1-B0FA-C0666C90BF81}" srcOrd="1" destOrd="0" presId="urn:microsoft.com/office/officeart/2005/8/layout/radial5"/>
    <dgm:cxn modelId="{36ED576F-D6A6-4990-8550-1D828BF95F72}" type="presParOf" srcId="{56FC8825-48B2-4DA1-B0FA-C0666C90BF81}" destId="{09F5B4F7-64E6-4DA8-9312-8C4095F0C93F}" srcOrd="0" destOrd="0" presId="urn:microsoft.com/office/officeart/2005/8/layout/radial5"/>
    <dgm:cxn modelId="{63917954-9184-4E8F-A912-403338274360}" type="presParOf" srcId="{6A4261B7-F3B1-4BA3-8912-08D7EB2A2061}" destId="{54DCB992-126C-4385-A55E-01A5E874703F}" srcOrd="2" destOrd="0" presId="urn:microsoft.com/office/officeart/2005/8/layout/radial5"/>
    <dgm:cxn modelId="{2B146AF1-8586-40C8-9388-16943D4A45D5}" type="presParOf" srcId="{6A4261B7-F3B1-4BA3-8912-08D7EB2A2061}" destId="{E565CF20-4D11-4BE6-9DD9-BD11D822CE3A}" srcOrd="3" destOrd="0" presId="urn:microsoft.com/office/officeart/2005/8/layout/radial5"/>
    <dgm:cxn modelId="{39C7A0E2-6F90-4A20-B25D-8E1DF9D2DFF0}" type="presParOf" srcId="{E565CF20-4D11-4BE6-9DD9-BD11D822CE3A}" destId="{D6CD97F8-12BC-4F6E-A8EF-B98DF223B816}" srcOrd="0" destOrd="0" presId="urn:microsoft.com/office/officeart/2005/8/layout/radial5"/>
    <dgm:cxn modelId="{9E021879-713A-4E39-AC50-460117CB7714}" type="presParOf" srcId="{6A4261B7-F3B1-4BA3-8912-08D7EB2A2061}" destId="{C7D68C7B-37F8-4610-BB4C-B9085A31CC49}" srcOrd="4" destOrd="0" presId="urn:microsoft.com/office/officeart/2005/8/layout/radial5"/>
    <dgm:cxn modelId="{3B422D6F-E6ED-4FA9-9317-B3FF2D03853C}" type="presParOf" srcId="{6A4261B7-F3B1-4BA3-8912-08D7EB2A2061}" destId="{321E4E98-A783-4486-B416-1886F1676FA4}" srcOrd="5" destOrd="0" presId="urn:microsoft.com/office/officeart/2005/8/layout/radial5"/>
    <dgm:cxn modelId="{77E83350-80C0-48B4-988C-25FCFE4400AA}" type="presParOf" srcId="{321E4E98-A783-4486-B416-1886F1676FA4}" destId="{8C0EBA0A-7910-4850-B6D0-82516A7C0136}" srcOrd="0" destOrd="0" presId="urn:microsoft.com/office/officeart/2005/8/layout/radial5"/>
    <dgm:cxn modelId="{B020A282-C1A2-48FF-9921-CC431C3ECD07}" type="presParOf" srcId="{6A4261B7-F3B1-4BA3-8912-08D7EB2A2061}" destId="{2FECBF79-3C0D-4C49-86E5-F318EAD7331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014A5-2EDE-4B12-9ED1-72632DB2B91E}">
      <dsp:nvSpPr>
        <dsp:cNvPr id="0" name=""/>
        <dsp:cNvSpPr/>
      </dsp:nvSpPr>
      <dsp:spPr>
        <a:xfrm>
          <a:off x="3589734" y="2753038"/>
          <a:ext cx="1964531" cy="19645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Optative sentence</a:t>
          </a:r>
          <a:endParaRPr lang="en-US" sz="2800" kern="1200" dirty="0"/>
        </a:p>
      </dsp:txBody>
      <dsp:txXfrm>
        <a:off x="3877433" y="3040737"/>
        <a:ext cx="1389133" cy="1389133"/>
      </dsp:txXfrm>
    </dsp:sp>
    <dsp:sp modelId="{56FC8825-48B2-4DA1-B0FA-C0666C90BF81}">
      <dsp:nvSpPr>
        <dsp:cNvPr id="0" name=""/>
        <dsp:cNvSpPr/>
      </dsp:nvSpPr>
      <dsp:spPr>
        <a:xfrm rot="16200000">
          <a:off x="4364058" y="2038496"/>
          <a:ext cx="415882" cy="6679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426441" y="2234467"/>
        <a:ext cx="291117" cy="400764"/>
      </dsp:txXfrm>
    </dsp:sp>
    <dsp:sp modelId="{54DCB992-126C-4385-A55E-01A5E874703F}">
      <dsp:nvSpPr>
        <dsp:cNvPr id="0" name=""/>
        <dsp:cNvSpPr/>
      </dsp:nvSpPr>
      <dsp:spPr>
        <a:xfrm>
          <a:off x="3589734" y="3823"/>
          <a:ext cx="1964531" cy="196453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wish</a:t>
          </a:r>
          <a:endParaRPr lang="en-US" sz="2800" kern="1200" dirty="0"/>
        </a:p>
      </dsp:txBody>
      <dsp:txXfrm>
        <a:off x="3877433" y="291522"/>
        <a:ext cx="1389133" cy="1389133"/>
      </dsp:txXfrm>
    </dsp:sp>
    <dsp:sp modelId="{E565CF20-4D11-4BE6-9DD9-BD11D822CE3A}">
      <dsp:nvSpPr>
        <dsp:cNvPr id="0" name=""/>
        <dsp:cNvSpPr/>
      </dsp:nvSpPr>
      <dsp:spPr>
        <a:xfrm rot="1800000">
          <a:off x="5544310" y="4082751"/>
          <a:ext cx="415882" cy="6679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</a:schemeClr>
            </a:gs>
            <a:gs pos="90000">
              <a:schemeClr val="accent3">
                <a:hueOff val="5625132"/>
                <a:satOff val="-8440"/>
                <a:lumOff val="-1373"/>
                <a:alphaOff val="0"/>
                <a:shade val="1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552668" y="4185148"/>
        <a:ext cx="291117" cy="400764"/>
      </dsp:txXfrm>
    </dsp:sp>
    <dsp:sp modelId="{C7D68C7B-37F8-4610-BB4C-B9085A31CC49}">
      <dsp:nvSpPr>
        <dsp:cNvPr id="0" name=""/>
        <dsp:cNvSpPr/>
      </dsp:nvSpPr>
      <dsp:spPr>
        <a:xfrm>
          <a:off x="5970624" y="4127645"/>
          <a:ext cx="1964531" cy="1964531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</a:schemeClr>
            </a:gs>
            <a:gs pos="90000">
              <a:schemeClr val="accent3">
                <a:hueOff val="5625132"/>
                <a:satOff val="-8440"/>
                <a:lumOff val="-1373"/>
                <a:alphaOff val="0"/>
                <a:shade val="1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Curse</a:t>
          </a:r>
          <a:endParaRPr lang="en-US" sz="2800" kern="1200" dirty="0"/>
        </a:p>
      </dsp:txBody>
      <dsp:txXfrm>
        <a:off x="6258323" y="4415344"/>
        <a:ext cx="1389133" cy="1389133"/>
      </dsp:txXfrm>
    </dsp:sp>
    <dsp:sp modelId="{321E4E98-A783-4486-B416-1886F1676FA4}">
      <dsp:nvSpPr>
        <dsp:cNvPr id="0" name=""/>
        <dsp:cNvSpPr/>
      </dsp:nvSpPr>
      <dsp:spPr>
        <a:xfrm rot="9000000">
          <a:off x="3183807" y="4082751"/>
          <a:ext cx="415882" cy="6679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</a:schemeClr>
            </a:gs>
            <a:gs pos="90000">
              <a:schemeClr val="accent3">
                <a:hueOff val="11250264"/>
                <a:satOff val="-16880"/>
                <a:lumOff val="-2745"/>
                <a:alphaOff val="0"/>
                <a:shade val="1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300214" y="4185148"/>
        <a:ext cx="291117" cy="400764"/>
      </dsp:txXfrm>
    </dsp:sp>
    <dsp:sp modelId="{2FECBF79-3C0D-4C49-86E5-F318EAD73315}">
      <dsp:nvSpPr>
        <dsp:cNvPr id="0" name=""/>
        <dsp:cNvSpPr/>
      </dsp:nvSpPr>
      <dsp:spPr>
        <a:xfrm>
          <a:off x="1208844" y="4127645"/>
          <a:ext cx="1964531" cy="196453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</a:schemeClr>
            </a:gs>
            <a:gs pos="90000">
              <a:schemeClr val="accent3">
                <a:hueOff val="11250264"/>
                <a:satOff val="-16880"/>
                <a:lumOff val="-2745"/>
                <a:alphaOff val="0"/>
                <a:shade val="1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Prayer</a:t>
          </a:r>
          <a:endParaRPr lang="en-US" sz="2800" kern="1200" dirty="0"/>
        </a:p>
      </dsp:txBody>
      <dsp:txXfrm>
        <a:off x="1496543" y="4415344"/>
        <a:ext cx="1389133" cy="1389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BCB5F-2630-489C-A833-BB2D4091A8D3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1B727-45F2-4AAC-9EFC-51CADD192A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6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Welcome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4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Identity of the teacher &amp;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Suspension to lead</a:t>
            </a:r>
            <a:r>
              <a:rPr lang="en-US" baseline="0" dirty="0" smtClean="0"/>
              <a:t> the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6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Leading</a:t>
            </a:r>
            <a:r>
              <a:rPr lang="en-US" baseline="0" dirty="0" smtClean="0"/>
              <a:t> the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All the above items will be focused.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3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78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Formation with ‘Wish’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1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Ending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B727-45F2-4AAC-9EFC-51CADD192A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3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6150" y="352637"/>
            <a:ext cx="4629150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352637"/>
            <a:ext cx="1365885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0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2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0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3D17-C617-4A70-8D96-406AA87BBAB5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DA8E-E261-44C4-95AA-E233EB9F7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9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981200"/>
            <a:ext cx="935179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</a:rPr>
              <a:t>Thank you</a:t>
            </a:r>
            <a:endParaRPr lang="en-US" sz="1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465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/>
              <a:t>May +there +be + noun…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276600"/>
            <a:ext cx="1066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May there be </a:t>
            </a:r>
            <a:r>
              <a:rPr lang="en-US" sz="4000" dirty="0" err="1" smtClean="0"/>
              <a:t>hapiness</a:t>
            </a:r>
            <a:r>
              <a:rPr lang="en-US" sz="4000" dirty="0" smtClean="0"/>
              <a:t> in our life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May there be a car in your house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160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dirty="0"/>
              <a:t>Subject +wish +noun/pronoun….</a:t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724329"/>
            <a:ext cx="1211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400" dirty="0" smtClean="0"/>
              <a:t>I wish them a good result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smtClean="0"/>
              <a:t>I wish you have a car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smtClean="0"/>
              <a:t>I wish him every success in life</a:t>
            </a:r>
          </a:p>
        </p:txBody>
      </p:sp>
    </p:spTree>
    <p:extLst>
      <p:ext uri="{BB962C8B-B14F-4D97-AF65-F5344CB8AC3E}">
        <p14:creationId xmlns:p14="http://schemas.microsoft.com/office/powerpoint/2010/main" val="26884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700" dirty="0"/>
              <a:t>Wish +noun/pronoun</a:t>
            </a:r>
            <a:r>
              <a:rPr lang="en-US" sz="6000" dirty="0"/>
              <a:t>….</a:t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1165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Wish him good luck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Wish you a nice journey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777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300" dirty="0"/>
              <a:t>Best wishes on + ….</a:t>
            </a: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5447" y="2819400"/>
            <a:ext cx="1196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Best wishes on your birthday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3200" dirty="0" smtClean="0"/>
              <a:t>Best wishes on your examination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86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7200" smtClean="0"/>
              <a:t>Have+ a/an +adj +noun….</a:t>
            </a:r>
            <a:br>
              <a:rPr lang="en-US" sz="7200" smtClean="0"/>
            </a:b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1127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Have a nice journey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5400" dirty="0" smtClean="0"/>
              <a:t>Have a good day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6951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08212"/>
            <a:ext cx="12763500" cy="23397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/>
              <a:t>Others…..(phrasal </a:t>
            </a:r>
            <a:r>
              <a:rPr lang="en-US" sz="8800" dirty="0" smtClean="0"/>
              <a:t>types</a:t>
            </a:r>
            <a:r>
              <a:rPr lang="en-US" sz="8800" dirty="0"/>
              <a:t>)</a:t>
            </a:r>
            <a:br>
              <a:rPr lang="en-US" sz="8800" dirty="0"/>
            </a:b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352800"/>
            <a:ext cx="1165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en-US" sz="5400" dirty="0" smtClean="0"/>
              <a:t>Best of good luck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en-US" sz="5400" dirty="0" smtClean="0"/>
              <a:t>All the best of your new job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en-US" sz="5400" dirty="0" smtClean="0"/>
              <a:t>Happy birthday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5951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2344400" cy="1295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/>
              <a:t>Home work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008529" y="2855259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Make 20 optative sentence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70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1845743"/>
            <a:ext cx="1010481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Welcome</a:t>
            </a:r>
            <a:endParaRPr 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56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8686800" cy="838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blipFill>
                  <a:blip r:embed="rId3"/>
                  <a:tile tx="0" ty="0" sx="100000" sy="100000" flip="none" algn="tl"/>
                </a:blipFill>
                <a:latin typeface="Book Antiqua" pitchFamily="18" charset="0"/>
              </a:rPr>
              <a:t>Identity of the teacher &amp; the class</a:t>
            </a:r>
            <a:endParaRPr lang="en-US" b="1" u="sng" dirty="0">
              <a:blipFill>
                <a:blip r:embed="rId3"/>
                <a:tile tx="0" ty="0" sx="100000" sy="100000" flip="none" algn="tl"/>
              </a:blip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828800"/>
            <a:ext cx="7086600" cy="501675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dirty="0" err="1" smtClean="0">
                <a:latin typeface="Book Antiqua" pitchFamily="18" charset="0"/>
              </a:rPr>
              <a:t>Shaiful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Haque</a:t>
            </a:r>
            <a:endParaRPr lang="en-US" sz="3200" b="1" dirty="0" smtClean="0">
              <a:latin typeface="Book Antiqua" pitchFamily="18" charset="0"/>
            </a:endParaRPr>
          </a:p>
          <a:p>
            <a:r>
              <a:rPr lang="en-US" sz="3200" b="1" dirty="0" smtClean="0">
                <a:latin typeface="Book Antiqua" pitchFamily="18" charset="0"/>
              </a:rPr>
              <a:t>Assistant Teacher, </a:t>
            </a:r>
          </a:p>
          <a:p>
            <a:r>
              <a:rPr lang="en-US" sz="3200" b="1" dirty="0" err="1" smtClean="0">
                <a:latin typeface="Book Antiqua" pitchFamily="18" charset="0"/>
              </a:rPr>
              <a:t>Sonargaon</a:t>
            </a:r>
            <a:r>
              <a:rPr lang="en-US" sz="3200" b="1" dirty="0" smtClean="0">
                <a:latin typeface="Book Antiqua" pitchFamily="18" charset="0"/>
              </a:rPr>
              <a:t> High School</a:t>
            </a:r>
          </a:p>
          <a:p>
            <a:r>
              <a:rPr lang="en-US" sz="3200" b="1" dirty="0" err="1" smtClean="0">
                <a:latin typeface="Book Antiqua" pitchFamily="18" charset="0"/>
              </a:rPr>
              <a:t>Rangunia,Chattogram</a:t>
            </a:r>
            <a:endParaRPr lang="en-US" sz="3200" b="1" dirty="0" smtClean="0">
              <a:latin typeface="Book Antiqua" pitchFamily="18" charset="0"/>
            </a:endParaRPr>
          </a:p>
          <a:p>
            <a:endParaRPr lang="en-US" sz="3200" b="1" dirty="0" smtClean="0">
              <a:latin typeface="Book Antiqua" pitchFamily="18" charset="0"/>
            </a:endParaRPr>
          </a:p>
          <a:p>
            <a:r>
              <a:rPr lang="en-US" sz="3200" b="1" dirty="0" smtClean="0">
                <a:latin typeface="Book Antiqua" pitchFamily="18" charset="0"/>
              </a:rPr>
              <a:t>Class IX</a:t>
            </a:r>
          </a:p>
          <a:p>
            <a:r>
              <a:rPr lang="en-US" sz="3200" b="1" dirty="0" smtClean="0">
                <a:latin typeface="Book Antiqua" pitchFamily="18" charset="0"/>
              </a:rPr>
              <a:t>English 2</a:t>
            </a:r>
            <a:r>
              <a:rPr lang="en-US" sz="3200" b="1" baseline="30000" dirty="0" smtClean="0">
                <a:latin typeface="Book Antiqua" pitchFamily="18" charset="0"/>
              </a:rPr>
              <a:t>nd</a:t>
            </a:r>
            <a:r>
              <a:rPr lang="en-US" sz="3200" b="1" dirty="0" smtClean="0">
                <a:latin typeface="Book Antiqua" pitchFamily="18" charset="0"/>
              </a:rPr>
              <a:t> Paper</a:t>
            </a:r>
          </a:p>
          <a:p>
            <a:r>
              <a:rPr lang="en-US" sz="3200" b="1" dirty="0" smtClean="0">
                <a:latin typeface="Book Antiqua" pitchFamily="18" charset="0"/>
              </a:rPr>
              <a:t>Section B</a:t>
            </a:r>
            <a:endParaRPr lang="en-US" sz="3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97" y="320040"/>
            <a:ext cx="6135624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May Allah bless you.</a:t>
            </a:r>
            <a:endParaRPr lang="en-US" b="1" dirty="0">
              <a:latin typeface="Book Antiqu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2" b="46186"/>
          <a:stretch/>
        </p:blipFill>
        <p:spPr>
          <a:xfrm flipH="1">
            <a:off x="10332720" y="3394385"/>
            <a:ext cx="3764280" cy="41979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852160" y="3663153"/>
            <a:ext cx="5829300" cy="1108386"/>
            <a:chOff x="5486400" y="3663153"/>
            <a:chExt cx="5829300" cy="1108386"/>
          </a:xfrm>
        </p:grpSpPr>
        <p:sp>
          <p:nvSpPr>
            <p:cNvPr id="3" name="Rounded Rectangular Callout 2"/>
            <p:cNvSpPr/>
            <p:nvPr/>
          </p:nvSpPr>
          <p:spPr>
            <a:xfrm>
              <a:off x="5486400" y="3663153"/>
              <a:ext cx="5829300" cy="1108386"/>
            </a:xfrm>
            <a:prstGeom prst="wedgeRoundRectCallout">
              <a:avLst>
                <a:gd name="adj1" fmla="val 49351"/>
                <a:gd name="adj2" fmla="val 96874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38800" y="3798246"/>
              <a:ext cx="5676900" cy="8382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smtClean="0">
                  <a:latin typeface="Book Antiqua" pitchFamily="18" charset="0"/>
                </a:rPr>
                <a:t>Long live my parents.</a:t>
              </a:r>
              <a:endParaRPr lang="en-US" b="1" dirty="0">
                <a:latin typeface="Book Antiqua" pitchFamily="18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7800"/>
            <a:ext cx="5638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0900" y="1143000"/>
            <a:ext cx="7467600" cy="18669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Book Antiqua" pitchFamily="18" charset="0"/>
              </a:rPr>
              <a:t>What kind of sentences </a:t>
            </a:r>
          </a:p>
          <a:p>
            <a:pPr algn="ctr"/>
            <a:r>
              <a:rPr lang="en-US" b="1" dirty="0" smtClean="0">
                <a:latin typeface="Book Antiqua" pitchFamily="18" charset="0"/>
              </a:rPr>
              <a:t>have you observed?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857500" y="685800"/>
            <a:ext cx="8229600" cy="41148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90800" y="4800600"/>
            <a:ext cx="8763000" cy="1981200"/>
            <a:chOff x="1866900" y="4800600"/>
            <a:chExt cx="8763000" cy="1981200"/>
          </a:xfrm>
        </p:grpSpPr>
        <p:sp>
          <p:nvSpPr>
            <p:cNvPr id="4" name="Oval 3"/>
            <p:cNvSpPr/>
            <p:nvPr/>
          </p:nvSpPr>
          <p:spPr>
            <a:xfrm>
              <a:off x="1866900" y="4800600"/>
              <a:ext cx="8763000" cy="1981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05200" y="5257800"/>
              <a:ext cx="6019800" cy="106680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>
                  <a:latin typeface="Book Antiqua" pitchFamily="18" charset="0"/>
                </a:rPr>
                <a:t>Optative </a:t>
              </a:r>
              <a:r>
                <a:rPr lang="en-US" b="1" dirty="0" smtClean="0">
                  <a:latin typeface="Book Antiqua" pitchFamily="18" charset="0"/>
                </a:rPr>
                <a:t>Sentence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6806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124200" y="1371600"/>
            <a:ext cx="9677400" cy="2133600"/>
          </a:xfrm>
          <a:prstGeom prst="ribbon">
            <a:avLst>
              <a:gd name="adj1" fmla="val 17436"/>
              <a:gd name="adj2" fmla="val 65433"/>
            </a:avLst>
          </a:prstGeom>
          <a:noFill/>
          <a:ln w="101600" cap="sq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447800"/>
            <a:ext cx="46482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dirty="0" smtClean="0">
                <a:latin typeface="Book Antiqua" pitchFamily="18" charset="0"/>
              </a:rPr>
              <a:t>Learning outcomes</a:t>
            </a:r>
            <a:endParaRPr lang="en-US" sz="3600" b="1" dirty="0">
              <a:latin typeface="Book Antiqua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29200" y="1981200"/>
            <a:ext cx="5715000" cy="1295400"/>
          </a:xfrm>
          <a:prstGeom prst="ellipse">
            <a:avLst/>
          </a:prstGeom>
          <a:noFill/>
          <a:ln w="101600" cap="sq" cmpd="dbl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590800"/>
            <a:ext cx="10515600" cy="304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At the end of the lesson, we will be able to—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latin typeface="Book Antiqua" pitchFamily="18" charset="0"/>
              </a:rPr>
              <a:t>Define of optative sentence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 smtClean="0">
                <a:latin typeface="Book Antiqua" pitchFamily="18" charset="0"/>
              </a:rPr>
              <a:t>Make structures of optative sentence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>
                <a:latin typeface="Book Antiqua" pitchFamily="18" charset="0"/>
              </a:rPr>
              <a:t>M</a:t>
            </a:r>
            <a:r>
              <a:rPr lang="en-US" b="1" dirty="0" smtClean="0">
                <a:latin typeface="Book Antiqua" pitchFamily="18" charset="0"/>
              </a:rPr>
              <a:t>ake optative sentence.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7519670"/>
              </p:ext>
            </p:extLst>
          </p:nvPr>
        </p:nvGraphicFramePr>
        <p:xfrm>
          <a:off x="2286000" y="8382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91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8014A5-2EDE-4B12-9ED1-72632DB2B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18014A5-2EDE-4B12-9ED1-72632DB2B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FC8825-48B2-4DA1-B0FA-C0666C90B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56FC8825-48B2-4DA1-B0FA-C0666C90B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CB992-126C-4385-A55E-01A5E8747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4DCB992-126C-4385-A55E-01A5E8747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65CF20-4D11-4BE6-9DD9-BD11D822C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E565CF20-4D11-4BE6-9DD9-BD11D822C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D68C7B-37F8-4610-BB4C-B9085A31C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C7D68C7B-37F8-4610-BB4C-B9085A31C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1E4E98-A783-4486-B416-1886F1676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321E4E98-A783-4486-B416-1886F1676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ECBF79-3C0D-4C49-86E5-F318EAD73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2FECBF79-3C0D-4C49-86E5-F318EAD73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98080" y="312420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Subject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04960" y="3124203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verb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63200" y="312420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Extension.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45880" y="3124203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88880" y="3124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8420" y="4898179"/>
            <a:ext cx="1112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May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0920" y="4898179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Allah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0120" y="4901625"/>
            <a:ext cx="1112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allot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70720" y="4901625"/>
            <a:ext cx="224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us </a:t>
            </a:r>
            <a:r>
              <a:rPr lang="en-US" sz="3200" b="1" dirty="0" err="1" smtClean="0">
                <a:solidFill>
                  <a:schemeClr val="bg1"/>
                </a:solidFill>
                <a:latin typeface="Book Antiqua" pitchFamily="18" charset="0"/>
              </a:rPr>
              <a:t>Jannat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5080" y="3124200"/>
            <a:ext cx="1074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May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312985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+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116" y="609600"/>
            <a:ext cx="10616689" cy="11079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6600" dirty="0"/>
              <a:t>May +</a:t>
            </a:r>
            <a:r>
              <a:rPr lang="en-US" sz="6600" dirty="0" err="1"/>
              <a:t>Subject+Verb+Extension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01205" y="2929803"/>
            <a:ext cx="1127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LcPeriod"/>
            </a:pPr>
            <a:r>
              <a:rPr lang="en-US" sz="4000" dirty="0" smtClean="0"/>
              <a:t>May Allah bless you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000" dirty="0" smtClean="0"/>
              <a:t>May he win the race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000" dirty="0" smtClean="0"/>
              <a:t>May you shine in life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000" dirty="0" smtClean="0"/>
              <a:t>May all the of Bangladesh prosper in life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27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12118254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6600" dirty="0"/>
              <a:t>May +Subject +be +noun/adjective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1257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itchFamily="49" charset="0"/>
              <a:buChar char="o"/>
            </a:pPr>
            <a:r>
              <a:rPr lang="en-US" sz="4000" dirty="0" smtClean="0"/>
              <a:t>May your brother be successful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en-US" sz="4000" dirty="0" smtClean="0"/>
              <a:t>May </a:t>
            </a:r>
            <a:r>
              <a:rPr lang="en-US" sz="4000" dirty="0" err="1" smtClean="0"/>
              <a:t>karim</a:t>
            </a:r>
            <a:r>
              <a:rPr lang="en-US" sz="4000" dirty="0" smtClean="0"/>
              <a:t> and his sister be happy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888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May +S +have +noun…..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1196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May you have a nice house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/>
              <a:t>May they have a happy success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75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315</Words>
  <Application>Microsoft Office PowerPoint</Application>
  <PresentationFormat>Custom</PresentationFormat>
  <Paragraphs>84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May +S +have +noun…..</vt:lpstr>
      <vt:lpstr>May +there +be + noun…</vt:lpstr>
      <vt:lpstr>Subject +wish +noun/pronoun…. </vt:lpstr>
      <vt:lpstr>Wish +noun/pronoun…. </vt:lpstr>
      <vt:lpstr>Best wishes on + …. </vt:lpstr>
      <vt:lpstr>Have+ a/an +adj +noun…. </vt:lpstr>
      <vt:lpstr>Others…..(phrasal types) </vt:lpstr>
      <vt:lpstr>Home work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My</cp:lastModifiedBy>
  <cp:revision>48</cp:revision>
  <dcterms:created xsi:type="dcterms:W3CDTF">2015-10-16T06:21:01Z</dcterms:created>
  <dcterms:modified xsi:type="dcterms:W3CDTF">2020-07-30T07:09:02Z</dcterms:modified>
</cp:coreProperties>
</file>