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85" r:id="rId4"/>
    <p:sldId id="261" r:id="rId5"/>
    <p:sldId id="262" r:id="rId6"/>
    <p:sldId id="263" r:id="rId7"/>
    <p:sldId id="288" r:id="rId8"/>
    <p:sldId id="287" r:id="rId9"/>
    <p:sldId id="281" r:id="rId10"/>
    <p:sldId id="282" r:id="rId11"/>
    <p:sldId id="283" r:id="rId12"/>
    <p:sldId id="266" r:id="rId13"/>
    <p:sldId id="267" r:id="rId14"/>
    <p:sldId id="26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F3BF-9A3A-40FC-844C-70A0B8D586B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9B8FE-0361-4E87-83E0-5AC6DF5DD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51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B8FE-0361-4E87-83E0-5AC6DF5DDD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77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6096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Palash\Desktop\teachers petrol\flower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648200" cy="440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88818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04800"/>
            <a:ext cx="70866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4800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334000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অণু সমূহের মধ্যেঃ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0952" y="57150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১)আন্তঃ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আনবিক দূরত্ব  কঠিন পদার্থের চেয়ে  বেশি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6019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২)অণুগুলো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 যায়গায় থেকে শুধু  কাঁপতে থাকে না, চলাচলও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3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09600"/>
            <a:ext cx="6172200" cy="4008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461834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 পদার্থ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927" y="5141568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পদার্থের অণু সমূহের মধ্যেঃ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7245" y="5562600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১)আন্তঃ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আনবিক দূরত্ব সবচেয়ে  বেশি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5867400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২)অণুগুলো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গতিশীল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6172200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৩)যে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পাত্রে রাখা হয় সেই পাত্রের  আকার ধারন করে।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6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9666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7432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গ্রুপ-১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ডিপ ফ্রিজে পানি রাখলে তা কীভাবে বরফে পরিনত হয় লেখ 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3820418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গ্রুপ-২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কঠিন তরল ও বায়বীয় পদার্থের উপর চাপ প্রয়োগ করলে কী ঘটবে লেখ।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4876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গ্রুপ-৩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কঠিন তরল ও বায়বীয় পদার্থের ঘনত্ব ও প্রসারণশীলতার তুলনা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393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38400"/>
            <a:ext cx="597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১)কোন অবস্থায় অণু সমূহ সবচেয়ে কাছাকাছি থাকে 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12299" y="2971800"/>
            <a:ext cx="7569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অণুগুলো সবচেয়ে দূরে দূরে 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করে?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505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তিন অবস্থায় কণিকাসমূহের গতিশীলতার অবস্থা ব্যাখ্যা কর 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বেশি বাতাস ভোরলে বেলুন ফেটে যায় কেন 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19600"/>
            <a:ext cx="749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৫)পানিকে উত্তপ্ত করতে থাকলে তা জলীয়বাষ্পে পরিণত হয় কেন 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990600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9718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ন্যাপথালিনকে 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 করতে থাকলে তার অবস্থার কী পরিবর্তন হবে ব্যাখ্যা কর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192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Palash\Desktop\teachers petrol\flower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756" y="2514600"/>
            <a:ext cx="515286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2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24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দ্বিতীয়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68" y="3657600"/>
            <a:ext cx="5414832" cy="26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Palash\Desktop\teachers petrol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69" y="3708991"/>
            <a:ext cx="237627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80859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239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 গতিতত্ত্ব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438400"/>
            <a:ext cx="5492576" cy="34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3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১)পদার্থ কী তা বলতে পারবে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২)পদার্থের  ভৌত অবস্থা ও তাপের  মধ্যে সম্পর্ক ব্যাখ্যা করতে পারবে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৩)কণার গতিতত্ত্বের স্বীকার্যের  সাহায্যে পদার্থের ভৌত অবস্থা ব্যাখ্যা করতে পারবে 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53291"/>
            <a:ext cx="3846576" cy="2656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"/>
            <a:ext cx="3657600" cy="278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624" y="3200400"/>
            <a:ext cx="300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7269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90828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4416163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ভর থাকে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540" y="4659868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আয়তন থাকে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0495" y="496466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৩)নির্দিষ্ট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আকার থাকে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841" y="5269468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৪)বল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 বাধা দেয়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57800" y="5638800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৫)বল প্রয়োগে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সামান্য সংকুচিত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57800" y="3923261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516" y="435506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ভর থাকে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7800" y="47244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আয়তন থাকে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57800" y="5029200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৩)নির্দিষ্ট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আকার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533400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৪)বল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 বাধা দেয়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3969" y="5574268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৫)বল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 অতি সামান্য সংকুচিত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28600"/>
            <a:ext cx="62484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300" y="4419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953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5257800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ভর থাকে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5562600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২)নির্দিষ্ট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আয়তন থাকে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5867400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৩)বল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 বাধা দেয়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6172200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৪)বল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 অনেক সংকুচিত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69079" y="3962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পদার্থ গুলোকে নিচের  ছকে সাজাওঃ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0" y="4648200"/>
            <a:ext cx="2971800" cy="2209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2971800" y="4505550"/>
            <a:ext cx="2935432" cy="23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07232" y="4505550"/>
            <a:ext cx="3167495" cy="23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714" y="216546"/>
            <a:ext cx="1148013" cy="91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565" y="216546"/>
            <a:ext cx="1205635" cy="9870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16546"/>
            <a:ext cx="1238250" cy="9689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6496" y="228600"/>
            <a:ext cx="1068231" cy="975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467" y="228601"/>
            <a:ext cx="1083558" cy="9143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80" y="1572940"/>
            <a:ext cx="926582" cy="10501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14533"/>
            <a:ext cx="946222" cy="9899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0" y="1626354"/>
            <a:ext cx="1042265" cy="996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970" y="1626354"/>
            <a:ext cx="1109809" cy="9781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060" y="1626354"/>
            <a:ext cx="1193224" cy="10196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626354"/>
            <a:ext cx="1125815" cy="9967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566" y="1626354"/>
            <a:ext cx="1053379" cy="103463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81853" y="228600"/>
            <a:ext cx="1273969" cy="1275688"/>
            <a:chOff x="281853" y="228600"/>
            <a:chExt cx="1273969" cy="12756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853" y="228600"/>
              <a:ext cx="1273969" cy="8858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0898" y="113495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চিনি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6931" y="11349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095" y="11533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লবণ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779" y="120360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গ্যাস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8257" y="1238274"/>
            <a:ext cx="9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214" y="1203608"/>
            <a:ext cx="115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টুকরা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0902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" y="260447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 পাথর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9776" y="2623066"/>
            <a:ext cx="99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2971" y="2694795"/>
            <a:ext cx="129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গ্যাস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577" y="2743200"/>
            <a:ext cx="1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055" y="2678668"/>
            <a:ext cx="67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2900" y="264603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সয়াবিন তেল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3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7083 L -0.04219 0.7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1441 0.6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34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3107 0.84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7569 0.75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37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26337 0.6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026 0.7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8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5139 0.731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9271 0.764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82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8333 0.714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70052 0.79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5" y="397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67813 0.71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6" y="3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34687 0.449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24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625 0.348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06841 0.425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21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4 L -0.06666 0.371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10277 0.445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22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967 0.3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41632 0.502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251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43125 0.402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09636 0.455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2275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9166 0.36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3646 0.490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2451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55486 0.415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49914 0.554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2770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8959 0.4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28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 ১, ২, ৩  চিহ্নিত স্থানে বিদ্যমান পদার্থ গুলোর ভৌত অবস্থা ও তাপমাত্রার 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 </a:t>
            </a: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96"/>
          <a:stretch/>
        </p:blipFill>
        <p:spPr>
          <a:xfrm>
            <a:off x="838200" y="1447800"/>
            <a:ext cx="3048000" cy="276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47800"/>
            <a:ext cx="3333750" cy="2762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476750"/>
            <a:ext cx="3571875" cy="238125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590800" y="1302327"/>
            <a:ext cx="457200" cy="692728"/>
          </a:xfrm>
          <a:custGeom>
            <a:avLst/>
            <a:gdLst>
              <a:gd name="connsiteX0" fmla="*/ 0 w 457200"/>
              <a:gd name="connsiteY0" fmla="*/ 0 h 692728"/>
              <a:gd name="connsiteX1" fmla="*/ 83127 w 457200"/>
              <a:gd name="connsiteY1" fmla="*/ 13855 h 692728"/>
              <a:gd name="connsiteX2" fmla="*/ 180109 w 457200"/>
              <a:gd name="connsiteY2" fmla="*/ 69273 h 692728"/>
              <a:gd name="connsiteX3" fmla="*/ 235527 w 457200"/>
              <a:gd name="connsiteY3" fmla="*/ 96982 h 692728"/>
              <a:gd name="connsiteX4" fmla="*/ 277091 w 457200"/>
              <a:gd name="connsiteY4" fmla="*/ 138546 h 692728"/>
              <a:gd name="connsiteX5" fmla="*/ 318655 w 457200"/>
              <a:gd name="connsiteY5" fmla="*/ 166255 h 692728"/>
              <a:gd name="connsiteX6" fmla="*/ 332509 w 457200"/>
              <a:gd name="connsiteY6" fmla="*/ 207818 h 692728"/>
              <a:gd name="connsiteX7" fmla="*/ 401782 w 457200"/>
              <a:gd name="connsiteY7" fmla="*/ 277091 h 692728"/>
              <a:gd name="connsiteX8" fmla="*/ 415636 w 457200"/>
              <a:gd name="connsiteY8" fmla="*/ 332509 h 692728"/>
              <a:gd name="connsiteX9" fmla="*/ 443345 w 457200"/>
              <a:gd name="connsiteY9" fmla="*/ 374073 h 692728"/>
              <a:gd name="connsiteX10" fmla="*/ 457200 w 457200"/>
              <a:gd name="connsiteY10" fmla="*/ 415637 h 692728"/>
              <a:gd name="connsiteX11" fmla="*/ 429491 w 457200"/>
              <a:gd name="connsiteY11" fmla="*/ 526473 h 692728"/>
              <a:gd name="connsiteX12" fmla="*/ 346364 w 457200"/>
              <a:gd name="connsiteY12" fmla="*/ 609600 h 692728"/>
              <a:gd name="connsiteX13" fmla="*/ 263236 w 457200"/>
              <a:gd name="connsiteY13" fmla="*/ 678873 h 692728"/>
              <a:gd name="connsiteX14" fmla="*/ 207818 w 457200"/>
              <a:gd name="connsiteY14" fmla="*/ 692728 h 692728"/>
              <a:gd name="connsiteX15" fmla="*/ 152400 w 457200"/>
              <a:gd name="connsiteY15" fmla="*/ 623455 h 692728"/>
              <a:gd name="connsiteX16" fmla="*/ 166255 w 457200"/>
              <a:gd name="connsiteY16" fmla="*/ 568037 h 692728"/>
              <a:gd name="connsiteX17" fmla="*/ 360218 w 457200"/>
              <a:gd name="connsiteY17" fmla="*/ 581891 h 692728"/>
              <a:gd name="connsiteX18" fmla="*/ 415636 w 457200"/>
              <a:gd name="connsiteY18" fmla="*/ 595746 h 69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200" h="692728">
                <a:moveTo>
                  <a:pt x="0" y="0"/>
                </a:moveTo>
                <a:cubicBezTo>
                  <a:pt x="27709" y="4618"/>
                  <a:pt x="56221" y="5783"/>
                  <a:pt x="83127" y="13855"/>
                </a:cubicBezTo>
                <a:cubicBezTo>
                  <a:pt x="127197" y="27076"/>
                  <a:pt x="142517" y="47792"/>
                  <a:pt x="180109" y="69273"/>
                </a:cubicBezTo>
                <a:cubicBezTo>
                  <a:pt x="198041" y="79520"/>
                  <a:pt x="218721" y="84978"/>
                  <a:pt x="235527" y="96982"/>
                </a:cubicBezTo>
                <a:cubicBezTo>
                  <a:pt x="251471" y="108370"/>
                  <a:pt x="262039" y="126003"/>
                  <a:pt x="277091" y="138546"/>
                </a:cubicBezTo>
                <a:cubicBezTo>
                  <a:pt x="289883" y="149206"/>
                  <a:pt x="304800" y="157019"/>
                  <a:pt x="318655" y="166255"/>
                </a:cubicBezTo>
                <a:cubicBezTo>
                  <a:pt x="323273" y="180109"/>
                  <a:pt x="323747" y="196135"/>
                  <a:pt x="332509" y="207818"/>
                </a:cubicBezTo>
                <a:cubicBezTo>
                  <a:pt x="352102" y="233942"/>
                  <a:pt x="401782" y="277091"/>
                  <a:pt x="401782" y="277091"/>
                </a:cubicBezTo>
                <a:cubicBezTo>
                  <a:pt x="406400" y="295564"/>
                  <a:pt x="408135" y="315007"/>
                  <a:pt x="415636" y="332509"/>
                </a:cubicBezTo>
                <a:cubicBezTo>
                  <a:pt x="422195" y="347814"/>
                  <a:pt x="435898" y="359180"/>
                  <a:pt x="443345" y="374073"/>
                </a:cubicBezTo>
                <a:cubicBezTo>
                  <a:pt x="449876" y="387135"/>
                  <a:pt x="452582" y="401782"/>
                  <a:pt x="457200" y="415637"/>
                </a:cubicBezTo>
                <a:cubicBezTo>
                  <a:pt x="451931" y="441979"/>
                  <a:pt x="443690" y="498075"/>
                  <a:pt x="429491" y="526473"/>
                </a:cubicBezTo>
                <a:cubicBezTo>
                  <a:pt x="402053" y="581350"/>
                  <a:pt x="396965" y="566228"/>
                  <a:pt x="346364" y="609600"/>
                </a:cubicBezTo>
                <a:cubicBezTo>
                  <a:pt x="313073" y="638135"/>
                  <a:pt x="304066" y="661374"/>
                  <a:pt x="263236" y="678873"/>
                </a:cubicBezTo>
                <a:cubicBezTo>
                  <a:pt x="245734" y="686374"/>
                  <a:pt x="226291" y="688110"/>
                  <a:pt x="207818" y="692728"/>
                </a:cubicBezTo>
                <a:cubicBezTo>
                  <a:pt x="193472" y="678381"/>
                  <a:pt x="155312" y="643843"/>
                  <a:pt x="152400" y="623455"/>
                </a:cubicBezTo>
                <a:cubicBezTo>
                  <a:pt x="149707" y="604605"/>
                  <a:pt x="161637" y="586510"/>
                  <a:pt x="166255" y="568037"/>
                </a:cubicBezTo>
                <a:cubicBezTo>
                  <a:pt x="230909" y="572655"/>
                  <a:pt x="295795" y="574733"/>
                  <a:pt x="360218" y="581891"/>
                </a:cubicBezTo>
                <a:cubicBezTo>
                  <a:pt x="379143" y="583994"/>
                  <a:pt x="415636" y="595746"/>
                  <a:pt x="415636" y="59574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904008" y="2770909"/>
            <a:ext cx="360719" cy="858982"/>
          </a:xfrm>
          <a:custGeom>
            <a:avLst/>
            <a:gdLst>
              <a:gd name="connsiteX0" fmla="*/ 501 w 360719"/>
              <a:gd name="connsiteY0" fmla="*/ 0 h 858982"/>
              <a:gd name="connsiteX1" fmla="*/ 249883 w 360719"/>
              <a:gd name="connsiteY1" fmla="*/ 41564 h 858982"/>
              <a:gd name="connsiteX2" fmla="*/ 291447 w 360719"/>
              <a:gd name="connsiteY2" fmla="*/ 69273 h 858982"/>
              <a:gd name="connsiteX3" fmla="*/ 319156 w 360719"/>
              <a:gd name="connsiteY3" fmla="*/ 110836 h 858982"/>
              <a:gd name="connsiteX4" fmla="*/ 346865 w 360719"/>
              <a:gd name="connsiteY4" fmla="*/ 193964 h 858982"/>
              <a:gd name="connsiteX5" fmla="*/ 333010 w 360719"/>
              <a:gd name="connsiteY5" fmla="*/ 277091 h 858982"/>
              <a:gd name="connsiteX6" fmla="*/ 222174 w 360719"/>
              <a:gd name="connsiteY6" fmla="*/ 374073 h 858982"/>
              <a:gd name="connsiteX7" fmla="*/ 139047 w 360719"/>
              <a:gd name="connsiteY7" fmla="*/ 429491 h 858982"/>
              <a:gd name="connsiteX8" fmla="*/ 55919 w 360719"/>
              <a:gd name="connsiteY8" fmla="*/ 498764 h 858982"/>
              <a:gd name="connsiteX9" fmla="*/ 14356 w 360719"/>
              <a:gd name="connsiteY9" fmla="*/ 512618 h 858982"/>
              <a:gd name="connsiteX10" fmla="*/ 501 w 360719"/>
              <a:gd name="connsiteY10" fmla="*/ 568036 h 858982"/>
              <a:gd name="connsiteX11" fmla="*/ 69774 w 360719"/>
              <a:gd name="connsiteY11" fmla="*/ 609600 h 858982"/>
              <a:gd name="connsiteX12" fmla="*/ 111337 w 360719"/>
              <a:gd name="connsiteY12" fmla="*/ 637309 h 858982"/>
              <a:gd name="connsiteX13" fmla="*/ 208319 w 360719"/>
              <a:gd name="connsiteY13" fmla="*/ 678873 h 858982"/>
              <a:gd name="connsiteX14" fmla="*/ 305301 w 360719"/>
              <a:gd name="connsiteY14" fmla="*/ 789709 h 858982"/>
              <a:gd name="connsiteX15" fmla="*/ 360719 w 360719"/>
              <a:gd name="connsiteY15" fmla="*/ 858982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0719" h="858982">
                <a:moveTo>
                  <a:pt x="501" y="0"/>
                </a:moveTo>
                <a:cubicBezTo>
                  <a:pt x="48026" y="3961"/>
                  <a:pt x="191647" y="2740"/>
                  <a:pt x="249883" y="41564"/>
                </a:cubicBezTo>
                <a:lnTo>
                  <a:pt x="291447" y="69273"/>
                </a:lnTo>
                <a:cubicBezTo>
                  <a:pt x="300683" y="83127"/>
                  <a:pt x="312393" y="95620"/>
                  <a:pt x="319156" y="110836"/>
                </a:cubicBezTo>
                <a:cubicBezTo>
                  <a:pt x="331019" y="137527"/>
                  <a:pt x="346865" y="193964"/>
                  <a:pt x="346865" y="193964"/>
                </a:cubicBezTo>
                <a:cubicBezTo>
                  <a:pt x="342247" y="221673"/>
                  <a:pt x="341893" y="250441"/>
                  <a:pt x="333010" y="277091"/>
                </a:cubicBezTo>
                <a:cubicBezTo>
                  <a:pt x="316516" y="326572"/>
                  <a:pt x="259781" y="349002"/>
                  <a:pt x="222174" y="374073"/>
                </a:cubicBezTo>
                <a:lnTo>
                  <a:pt x="139047" y="429491"/>
                </a:lnTo>
                <a:cubicBezTo>
                  <a:pt x="108406" y="460132"/>
                  <a:pt x="94497" y="479475"/>
                  <a:pt x="55919" y="498764"/>
                </a:cubicBezTo>
                <a:cubicBezTo>
                  <a:pt x="42857" y="505295"/>
                  <a:pt x="28210" y="508000"/>
                  <a:pt x="14356" y="512618"/>
                </a:cubicBezTo>
                <a:cubicBezTo>
                  <a:pt x="9738" y="531091"/>
                  <a:pt x="-2629" y="549254"/>
                  <a:pt x="501" y="568036"/>
                </a:cubicBezTo>
                <a:cubicBezTo>
                  <a:pt x="4976" y="594886"/>
                  <a:pt x="53339" y="604122"/>
                  <a:pt x="69774" y="609600"/>
                </a:cubicBezTo>
                <a:cubicBezTo>
                  <a:pt x="83628" y="618836"/>
                  <a:pt x="96032" y="630750"/>
                  <a:pt x="111337" y="637309"/>
                </a:cubicBezTo>
                <a:cubicBezTo>
                  <a:pt x="180903" y="667123"/>
                  <a:pt x="152667" y="630177"/>
                  <a:pt x="208319" y="678873"/>
                </a:cubicBezTo>
                <a:cubicBezTo>
                  <a:pt x="252110" y="717190"/>
                  <a:pt x="278474" y="742763"/>
                  <a:pt x="305301" y="789709"/>
                </a:cubicBezTo>
                <a:cubicBezTo>
                  <a:pt x="344094" y="857596"/>
                  <a:pt x="311305" y="834274"/>
                  <a:pt x="360719" y="85898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740727" y="4267200"/>
            <a:ext cx="568037" cy="374073"/>
          </a:xfrm>
          <a:custGeom>
            <a:avLst/>
            <a:gdLst>
              <a:gd name="connsiteX0" fmla="*/ 374073 w 568037"/>
              <a:gd name="connsiteY0" fmla="*/ 0 h 374073"/>
              <a:gd name="connsiteX1" fmla="*/ 374073 w 568037"/>
              <a:gd name="connsiteY1" fmla="*/ 124691 h 374073"/>
              <a:gd name="connsiteX2" fmla="*/ 332509 w 568037"/>
              <a:gd name="connsiteY2" fmla="*/ 152400 h 374073"/>
              <a:gd name="connsiteX3" fmla="*/ 290946 w 568037"/>
              <a:gd name="connsiteY3" fmla="*/ 124691 h 374073"/>
              <a:gd name="connsiteX4" fmla="*/ 263237 w 568037"/>
              <a:gd name="connsiteY4" fmla="*/ 41564 h 374073"/>
              <a:gd name="connsiteX5" fmla="*/ 304800 w 568037"/>
              <a:gd name="connsiteY5" fmla="*/ 13855 h 374073"/>
              <a:gd name="connsiteX6" fmla="*/ 484909 w 568037"/>
              <a:gd name="connsiteY6" fmla="*/ 55418 h 374073"/>
              <a:gd name="connsiteX7" fmla="*/ 526473 w 568037"/>
              <a:gd name="connsiteY7" fmla="*/ 152400 h 374073"/>
              <a:gd name="connsiteX8" fmla="*/ 568037 w 568037"/>
              <a:gd name="connsiteY8" fmla="*/ 263236 h 374073"/>
              <a:gd name="connsiteX9" fmla="*/ 554182 w 568037"/>
              <a:gd name="connsiteY9" fmla="*/ 360218 h 374073"/>
              <a:gd name="connsiteX10" fmla="*/ 512618 w 568037"/>
              <a:gd name="connsiteY10" fmla="*/ 374073 h 374073"/>
              <a:gd name="connsiteX11" fmla="*/ 374073 w 568037"/>
              <a:gd name="connsiteY11" fmla="*/ 360218 h 374073"/>
              <a:gd name="connsiteX12" fmla="*/ 277091 w 568037"/>
              <a:gd name="connsiteY12" fmla="*/ 332509 h 374073"/>
              <a:gd name="connsiteX13" fmla="*/ 193964 w 568037"/>
              <a:gd name="connsiteY13" fmla="*/ 277091 h 374073"/>
              <a:gd name="connsiteX14" fmla="*/ 152400 w 568037"/>
              <a:gd name="connsiteY14" fmla="*/ 249382 h 374073"/>
              <a:gd name="connsiteX15" fmla="*/ 96982 w 568037"/>
              <a:gd name="connsiteY15" fmla="*/ 166255 h 374073"/>
              <a:gd name="connsiteX16" fmla="*/ 69273 w 568037"/>
              <a:gd name="connsiteY16" fmla="*/ 138545 h 374073"/>
              <a:gd name="connsiteX17" fmla="*/ 0 w 568037"/>
              <a:gd name="connsiteY17" fmla="*/ 27709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037" h="374073">
                <a:moveTo>
                  <a:pt x="374073" y="0"/>
                </a:moveTo>
                <a:cubicBezTo>
                  <a:pt x="382356" y="41412"/>
                  <a:pt x="401165" y="84054"/>
                  <a:pt x="374073" y="124691"/>
                </a:cubicBezTo>
                <a:cubicBezTo>
                  <a:pt x="364836" y="138546"/>
                  <a:pt x="346364" y="143164"/>
                  <a:pt x="332509" y="152400"/>
                </a:cubicBezTo>
                <a:cubicBezTo>
                  <a:pt x="318655" y="143164"/>
                  <a:pt x="299771" y="138811"/>
                  <a:pt x="290946" y="124691"/>
                </a:cubicBezTo>
                <a:cubicBezTo>
                  <a:pt x="275466" y="99923"/>
                  <a:pt x="263237" y="41564"/>
                  <a:pt x="263237" y="41564"/>
                </a:cubicBezTo>
                <a:cubicBezTo>
                  <a:pt x="277091" y="32328"/>
                  <a:pt x="288198" y="15132"/>
                  <a:pt x="304800" y="13855"/>
                </a:cubicBezTo>
                <a:cubicBezTo>
                  <a:pt x="423009" y="4762"/>
                  <a:pt x="417969" y="10791"/>
                  <a:pt x="484909" y="55418"/>
                </a:cubicBezTo>
                <a:cubicBezTo>
                  <a:pt x="541062" y="139649"/>
                  <a:pt x="488130" y="50154"/>
                  <a:pt x="526473" y="152400"/>
                </a:cubicBezTo>
                <a:cubicBezTo>
                  <a:pt x="580810" y="297298"/>
                  <a:pt x="532473" y="120987"/>
                  <a:pt x="568037" y="263236"/>
                </a:cubicBezTo>
                <a:cubicBezTo>
                  <a:pt x="563419" y="295563"/>
                  <a:pt x="568786" y="331010"/>
                  <a:pt x="554182" y="360218"/>
                </a:cubicBezTo>
                <a:cubicBezTo>
                  <a:pt x="547651" y="373280"/>
                  <a:pt x="527222" y="374073"/>
                  <a:pt x="512618" y="374073"/>
                </a:cubicBezTo>
                <a:cubicBezTo>
                  <a:pt x="466206" y="374073"/>
                  <a:pt x="420255" y="364836"/>
                  <a:pt x="374073" y="360218"/>
                </a:cubicBezTo>
                <a:cubicBezTo>
                  <a:pt x="361024" y="356956"/>
                  <a:pt x="293356" y="341545"/>
                  <a:pt x="277091" y="332509"/>
                </a:cubicBezTo>
                <a:cubicBezTo>
                  <a:pt x="247980" y="316336"/>
                  <a:pt x="221673" y="295564"/>
                  <a:pt x="193964" y="277091"/>
                </a:cubicBezTo>
                <a:lnTo>
                  <a:pt x="152400" y="249382"/>
                </a:lnTo>
                <a:cubicBezTo>
                  <a:pt x="133927" y="221673"/>
                  <a:pt x="120530" y="189804"/>
                  <a:pt x="96982" y="166255"/>
                </a:cubicBezTo>
                <a:cubicBezTo>
                  <a:pt x="87746" y="157018"/>
                  <a:pt x="77110" y="148995"/>
                  <a:pt x="69273" y="138545"/>
                </a:cubicBezTo>
                <a:cubicBezTo>
                  <a:pt x="23414" y="77399"/>
                  <a:pt x="24008" y="75724"/>
                  <a:pt x="0" y="2770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9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228600"/>
            <a:ext cx="7370823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038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800600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অণু সমূহের মধ্যেঃ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533400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১)আন্তঃ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আনবিক দূরত্ব সবচেয়ে কম।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২)অণুগুলো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 যায়গায় থেকে শুধু  কাঁপতে থাকে।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9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338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Palash</cp:lastModifiedBy>
  <cp:revision>104</cp:revision>
  <dcterms:created xsi:type="dcterms:W3CDTF">2006-08-16T00:00:00Z</dcterms:created>
  <dcterms:modified xsi:type="dcterms:W3CDTF">2020-07-30T05:47:08Z</dcterms:modified>
</cp:coreProperties>
</file>