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A7C758C-857B-4B53-A29E-CB6F6792222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58C-857B-4B53-A29E-CB6F67922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58C-857B-4B53-A29E-CB6F67922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58C-857B-4B53-A29E-CB6F679222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7C758C-857B-4B53-A29E-CB6F679222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58C-857B-4B53-A29E-CB6F679222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58C-857B-4B53-A29E-CB6F679222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58C-857B-4B53-A29E-CB6F67922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58C-857B-4B53-A29E-CB6F67922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58C-857B-4B53-A29E-CB6F679222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7C758C-857B-4B53-A29E-CB6F679222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C66067-128C-407E-902F-51B7393A461F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A7C758C-857B-4B53-A29E-CB6F679222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শুভেচ্ছা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/>
              <a:t>সরল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বাক্য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থেকে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মিশ্র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বাক্যে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রূপান্তর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err="1" smtClean="0"/>
              <a:t>সরল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বাক্যঃ</a:t>
            </a:r>
            <a:r>
              <a:rPr lang="en-US" sz="2400" b="1" dirty="0" smtClean="0"/>
              <a:t> </a:t>
            </a:r>
            <a:r>
              <a:rPr lang="en-US" sz="2400" dirty="0" err="1" smtClean="0"/>
              <a:t>মাংসভোজী</a:t>
            </a:r>
            <a:r>
              <a:rPr lang="en-US" sz="2400" dirty="0" smtClean="0"/>
              <a:t> </a:t>
            </a:r>
            <a:r>
              <a:rPr lang="en-US" sz="2400" dirty="0" err="1" smtClean="0"/>
              <a:t>পশু</a:t>
            </a:r>
            <a:r>
              <a:rPr lang="en-US" sz="2400" dirty="0" smtClean="0"/>
              <a:t> </a:t>
            </a:r>
            <a:r>
              <a:rPr lang="en-US" sz="2400" dirty="0" err="1" smtClean="0"/>
              <a:t>অত্যন্ত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বলবান</a:t>
            </a:r>
            <a:endParaRPr lang="en-US" sz="2400" dirty="0" smtClean="0"/>
          </a:p>
          <a:p>
            <a:pPr>
              <a:buNone/>
            </a:pPr>
            <a:r>
              <a:rPr lang="en-US" sz="2400" b="1" dirty="0" err="1" smtClean="0"/>
              <a:t>মিশ্র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বাক্যঃ</a:t>
            </a:r>
            <a:r>
              <a:rPr lang="en-US" sz="2400" b="1" dirty="0" smtClean="0"/>
              <a:t> </a:t>
            </a:r>
            <a:r>
              <a:rPr lang="en-US" sz="2400" dirty="0" err="1" smtClean="0"/>
              <a:t>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সকল</a:t>
            </a:r>
            <a:r>
              <a:rPr lang="en-US" sz="2400" dirty="0" smtClean="0"/>
              <a:t> </a:t>
            </a:r>
            <a:r>
              <a:rPr lang="en-US" sz="2400" dirty="0" err="1" smtClean="0"/>
              <a:t>পশু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মাংস</a:t>
            </a:r>
            <a:r>
              <a:rPr lang="en-US" sz="2400" dirty="0" smtClean="0"/>
              <a:t> </a:t>
            </a:r>
            <a:r>
              <a:rPr lang="en-US" sz="2400" dirty="0" err="1" smtClean="0"/>
              <a:t>ভোজন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, </a:t>
            </a:r>
            <a:r>
              <a:rPr lang="en-US" sz="2400" dirty="0" err="1" smtClean="0"/>
              <a:t>তারা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অত্যন্ত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বলবান</a:t>
            </a:r>
            <a:r>
              <a:rPr lang="en-US" sz="2400" dirty="0" smtClean="0"/>
              <a:t>।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 err="1" smtClean="0"/>
              <a:t>সরল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বাক্যঃ</a:t>
            </a:r>
            <a:r>
              <a:rPr lang="en-US" sz="2400" b="1" dirty="0" smtClean="0"/>
              <a:t> </a:t>
            </a:r>
            <a:r>
              <a:rPr lang="en-US" sz="2400" dirty="0" err="1" smtClean="0"/>
              <a:t>ভালো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ছেলে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আদেশ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পালন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।</a:t>
            </a:r>
          </a:p>
          <a:p>
            <a:pPr>
              <a:buNone/>
            </a:pPr>
            <a:r>
              <a:rPr lang="en-US" sz="2400" b="1" dirty="0" err="1" smtClean="0"/>
              <a:t>মিশ্র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বাক্যঃ</a:t>
            </a:r>
            <a:r>
              <a:rPr lang="en-US" sz="2400" b="1" dirty="0" smtClean="0"/>
              <a:t> </a:t>
            </a:r>
            <a:r>
              <a:rPr lang="en-US" sz="2400" dirty="0" err="1" smtClean="0"/>
              <a:t>যারা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ছেলে</a:t>
            </a:r>
            <a:r>
              <a:rPr lang="en-US" sz="2400" dirty="0" smtClean="0"/>
              <a:t>, </a:t>
            </a:r>
            <a:r>
              <a:rPr lang="en-US" sz="2400" dirty="0" err="1" smtClean="0"/>
              <a:t>তারা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আদেশ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পালন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/>
              <a:t>সরল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বাক্য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থেকে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যৌগিক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বাক্যে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রূপান্তর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err="1" smtClean="0"/>
              <a:t>সরল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বাক্যঃ</a:t>
            </a:r>
            <a:r>
              <a:rPr lang="en-US" sz="2400" b="1" dirty="0" smtClean="0"/>
              <a:t> </a:t>
            </a:r>
            <a:r>
              <a:rPr lang="en-US" sz="2400" dirty="0" err="1" smtClean="0"/>
              <a:t>আমি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বহু</a:t>
            </a:r>
            <a:r>
              <a:rPr lang="en-US" sz="2400" dirty="0" smtClean="0"/>
              <a:t> </a:t>
            </a:r>
            <a:r>
              <a:rPr lang="en-US" sz="2400" dirty="0" err="1" smtClean="0"/>
              <a:t>কষ্টে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শিক্ষা</a:t>
            </a:r>
            <a:r>
              <a:rPr lang="en-US" sz="2400" dirty="0" smtClean="0"/>
              <a:t> </a:t>
            </a:r>
            <a:r>
              <a:rPr lang="en-US" sz="2400" dirty="0" err="1" smtClean="0"/>
              <a:t>লাভ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করেছি</a:t>
            </a:r>
            <a:r>
              <a:rPr lang="en-US" sz="2400" dirty="0" smtClean="0"/>
              <a:t>।</a:t>
            </a:r>
          </a:p>
          <a:p>
            <a:pPr>
              <a:buNone/>
            </a:pPr>
            <a:r>
              <a:rPr lang="en-US" sz="2400" b="1" dirty="0" err="1" smtClean="0"/>
              <a:t>যৌগিক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বাক্যঃ</a:t>
            </a:r>
            <a:r>
              <a:rPr lang="en-US" sz="2400" b="1" dirty="0" smtClean="0"/>
              <a:t> </a:t>
            </a:r>
            <a:r>
              <a:rPr lang="en-US" sz="2400" dirty="0" err="1" smtClean="0"/>
              <a:t>আমি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বহু</a:t>
            </a:r>
            <a:r>
              <a:rPr lang="en-US" sz="2400" dirty="0" smtClean="0"/>
              <a:t> </a:t>
            </a:r>
            <a:r>
              <a:rPr lang="en-US" sz="2400" dirty="0" err="1" smtClean="0"/>
              <a:t>কষ্ট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করেছি</a:t>
            </a:r>
            <a:r>
              <a:rPr lang="en-US" sz="2400" dirty="0" smtClean="0"/>
              <a:t>, </a:t>
            </a:r>
            <a:r>
              <a:rPr lang="en-US" sz="2400" dirty="0" err="1" smtClean="0"/>
              <a:t>ফলে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শিক্ষা</a:t>
            </a:r>
            <a:r>
              <a:rPr lang="en-US" sz="2400" dirty="0" smtClean="0"/>
              <a:t> </a:t>
            </a:r>
            <a:r>
              <a:rPr lang="en-US" sz="2400" dirty="0" err="1" smtClean="0"/>
              <a:t>লাভ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করেছি</a:t>
            </a:r>
            <a:r>
              <a:rPr lang="en-US" sz="2400" dirty="0" smtClean="0"/>
              <a:t>।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err="1" smtClean="0"/>
              <a:t>সরল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বাক্যঃ</a:t>
            </a:r>
            <a:r>
              <a:rPr lang="en-US" sz="2400" b="1" dirty="0" smtClean="0"/>
              <a:t> </a:t>
            </a:r>
            <a:r>
              <a:rPr lang="en-US" sz="2400" dirty="0" err="1" smtClean="0"/>
              <a:t>তার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বয়স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হলেও</a:t>
            </a:r>
            <a:r>
              <a:rPr lang="en-US" sz="2400" dirty="0" smtClean="0"/>
              <a:t> </a:t>
            </a:r>
            <a:r>
              <a:rPr lang="en-US" sz="2400" dirty="0" err="1" smtClean="0"/>
              <a:t>বুদ্ধি</a:t>
            </a:r>
            <a:r>
              <a:rPr lang="en-US" sz="2400" dirty="0" smtClean="0"/>
              <a:t> </a:t>
            </a:r>
            <a:r>
              <a:rPr lang="en-US" sz="2400" dirty="0" err="1" smtClean="0"/>
              <a:t>হয়নি</a:t>
            </a:r>
            <a:endParaRPr lang="en-US" sz="2400" dirty="0" smtClean="0"/>
          </a:p>
          <a:p>
            <a:pPr>
              <a:buNone/>
            </a:pPr>
            <a:r>
              <a:rPr lang="en-US" sz="2400" b="1" dirty="0" err="1" smtClean="0"/>
              <a:t>যৌগিক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বাক্যঃ</a:t>
            </a:r>
            <a:r>
              <a:rPr lang="en-US" sz="2400" b="1" dirty="0" smtClean="0"/>
              <a:t> </a:t>
            </a:r>
            <a:r>
              <a:rPr lang="en-US" sz="2400" dirty="0" err="1" smtClean="0"/>
              <a:t>তার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বয়স</a:t>
            </a:r>
            <a:r>
              <a:rPr lang="en-US" sz="2400" dirty="0" smtClean="0"/>
              <a:t> </a:t>
            </a:r>
            <a:r>
              <a:rPr lang="en-US" sz="2400" dirty="0" err="1" smtClean="0"/>
              <a:t>হয়েছে</a:t>
            </a:r>
            <a:r>
              <a:rPr lang="en-US" sz="2400" dirty="0" smtClean="0"/>
              <a:t>, </a:t>
            </a:r>
            <a:r>
              <a:rPr lang="en-US" sz="2400" dirty="0" err="1" smtClean="0"/>
              <a:t>কিন্তু</a:t>
            </a:r>
            <a:r>
              <a:rPr lang="en-US" sz="2400" dirty="0" smtClean="0"/>
              <a:t> </a:t>
            </a:r>
            <a:r>
              <a:rPr lang="en-US" sz="2400" dirty="0" err="1" smtClean="0"/>
              <a:t>বুদ্ধি</a:t>
            </a:r>
            <a:r>
              <a:rPr lang="en-US" sz="2400" dirty="0" smtClean="0"/>
              <a:t> </a:t>
            </a:r>
            <a:r>
              <a:rPr lang="en-US" sz="2400" dirty="0" err="1" smtClean="0"/>
              <a:t>হয়নি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পাঠ</a:t>
            </a:r>
            <a:r>
              <a:rPr lang="en-US" b="1" dirty="0" smtClean="0"/>
              <a:t> </a:t>
            </a:r>
            <a:r>
              <a:rPr lang="en-US" b="1" dirty="0" err="1" smtClean="0"/>
              <a:t>পুনরালোচনা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/>
              <a:t>গঠন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অনুসারে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তিন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প্রকার</a:t>
            </a:r>
            <a:r>
              <a:rPr lang="en-US" sz="2400" dirty="0" smtClean="0"/>
              <a:t>; </a:t>
            </a:r>
            <a:r>
              <a:rPr lang="en-US" sz="2400" dirty="0" err="1" smtClean="0"/>
              <a:t>সরল</a:t>
            </a:r>
            <a:r>
              <a:rPr lang="en-US" sz="2400" dirty="0" smtClean="0"/>
              <a:t>, </a:t>
            </a:r>
            <a:r>
              <a:rPr lang="en-US" sz="2400" dirty="0" err="1" smtClean="0"/>
              <a:t>জটিল</a:t>
            </a:r>
            <a:r>
              <a:rPr lang="en-US" sz="2400" dirty="0" smtClean="0"/>
              <a:t>, </a:t>
            </a:r>
            <a:r>
              <a:rPr lang="en-US" sz="2400" dirty="0" err="1" smtClean="0"/>
              <a:t>যৌগিক</a:t>
            </a:r>
            <a:r>
              <a:rPr lang="en-US" sz="2400" dirty="0" smtClean="0"/>
              <a:t>।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সরল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কর্তা</a:t>
            </a:r>
            <a:r>
              <a:rPr lang="en-US" sz="2400" dirty="0" smtClean="0"/>
              <a:t> ও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সমাপিকা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থাকে</a:t>
            </a:r>
            <a:r>
              <a:rPr lang="en-US" sz="2400" dirty="0" smtClean="0"/>
              <a:t>।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জটিল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বাক্যের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অন্তর্গত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বাক্যাংশ</a:t>
            </a:r>
            <a:r>
              <a:rPr lang="en-US" sz="2400" dirty="0" smtClean="0"/>
              <a:t> </a:t>
            </a:r>
            <a:r>
              <a:rPr lang="en-US" sz="2400" dirty="0" err="1" smtClean="0"/>
              <a:t>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পরস্পর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সাপেক্ষ</a:t>
            </a:r>
            <a:r>
              <a:rPr lang="en-US" sz="2400" dirty="0" smtClean="0"/>
              <a:t>,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অপরটির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নির্ভরশীল</a:t>
            </a:r>
            <a:r>
              <a:rPr lang="en-US" sz="2400" dirty="0" smtClean="0"/>
              <a:t>।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যৌগিক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বাক্যের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অন্তর্গত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বাক্যগুলো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স্বতন্ত্র</a:t>
            </a:r>
            <a:r>
              <a:rPr lang="en-US" sz="2400" dirty="0" smtClean="0"/>
              <a:t>।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ও,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, </a:t>
            </a:r>
            <a:r>
              <a:rPr lang="en-US" sz="2400" dirty="0" err="1" smtClean="0"/>
              <a:t>আর</a:t>
            </a:r>
            <a:r>
              <a:rPr lang="en-US" sz="2400" dirty="0" smtClean="0"/>
              <a:t>, </a:t>
            </a:r>
            <a:r>
              <a:rPr lang="en-US" sz="2400" dirty="0" err="1" smtClean="0"/>
              <a:t>অথচ</a:t>
            </a:r>
            <a:r>
              <a:rPr lang="en-US" sz="2400" dirty="0" smtClean="0"/>
              <a:t>, </a:t>
            </a:r>
            <a:r>
              <a:rPr lang="en-US" sz="2400" dirty="0" err="1" smtClean="0"/>
              <a:t>কিংবা</a:t>
            </a:r>
            <a:r>
              <a:rPr lang="en-US" sz="2400" dirty="0" smtClean="0"/>
              <a:t>, </a:t>
            </a:r>
            <a:r>
              <a:rPr lang="en-US" sz="2400" dirty="0" err="1" smtClean="0"/>
              <a:t>বরং</a:t>
            </a:r>
            <a:r>
              <a:rPr lang="en-US" sz="2400" dirty="0" smtClean="0"/>
              <a:t> </a:t>
            </a:r>
            <a:r>
              <a:rPr lang="en-US" sz="2400" dirty="0" err="1" smtClean="0"/>
              <a:t>ইথ্যাদি</a:t>
            </a:r>
            <a:r>
              <a:rPr lang="en-US" sz="2400" dirty="0" smtClean="0"/>
              <a:t> </a:t>
            </a:r>
            <a:r>
              <a:rPr lang="en-US" sz="2400" dirty="0" err="1" smtClean="0"/>
              <a:t>অব্যয়</a:t>
            </a:r>
            <a:r>
              <a:rPr lang="en-US" sz="2400" dirty="0" smtClean="0"/>
              <a:t> </a:t>
            </a:r>
            <a:r>
              <a:rPr lang="en-US" sz="2400" dirty="0" err="1" smtClean="0"/>
              <a:t>যোগে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যৌগিক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বাক্যের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অন্তর্গত</a:t>
            </a:r>
            <a:r>
              <a:rPr lang="en-US" sz="2400" dirty="0" smtClean="0"/>
              <a:t> </a:t>
            </a:r>
            <a:r>
              <a:rPr lang="en-US" sz="2400" dirty="0" err="1" smtClean="0"/>
              <a:t>খন্ডবাক্য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যুক্ত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বাড়ির</a:t>
            </a:r>
            <a:r>
              <a:rPr lang="en-US" b="1" dirty="0" smtClean="0"/>
              <a:t> </a:t>
            </a:r>
            <a:r>
              <a:rPr lang="en-US" b="1" dirty="0" err="1" smtClean="0"/>
              <a:t>কাজ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কর্তা</a:t>
            </a:r>
            <a:r>
              <a:rPr lang="en-US" sz="2400" dirty="0" smtClean="0"/>
              <a:t> ও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সমাপিকা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আছে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এমন</a:t>
            </a:r>
            <a:r>
              <a:rPr lang="en-US" sz="2400" dirty="0" smtClean="0"/>
              <a:t> ৫ </a:t>
            </a:r>
            <a:r>
              <a:rPr lang="en-US" sz="2400" dirty="0" err="1" smtClean="0"/>
              <a:t>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লেখ</a:t>
            </a:r>
            <a:r>
              <a:rPr lang="en-US" sz="2400" dirty="0" smtClean="0"/>
              <a:t>। </a:t>
            </a:r>
            <a:r>
              <a:rPr lang="en-US" sz="2400" dirty="0" err="1" smtClean="0"/>
              <a:t>এরপর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সমাপিকা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অপরিবর্তিত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রেখে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বাক্যটির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অংশকে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জটিল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রূপান্তর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। </a:t>
            </a:r>
            <a:r>
              <a:rPr lang="en-US" sz="2400" dirty="0" err="1" smtClean="0"/>
              <a:t>তারপর</a:t>
            </a:r>
            <a:r>
              <a:rPr lang="en-US" sz="2400" dirty="0" smtClean="0"/>
              <a:t> </a:t>
            </a:r>
            <a:r>
              <a:rPr lang="en-US" sz="2400" dirty="0" err="1" smtClean="0"/>
              <a:t>যথাসম্ভব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সংযোজক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বিয়োজক</a:t>
            </a:r>
            <a:r>
              <a:rPr lang="en-US" sz="2400" dirty="0" smtClean="0"/>
              <a:t> </a:t>
            </a:r>
            <a:r>
              <a:rPr lang="en-US" sz="2400" dirty="0" err="1" smtClean="0"/>
              <a:t>অব্যয়</a:t>
            </a:r>
            <a:r>
              <a:rPr lang="en-US" sz="2400" dirty="0" smtClean="0"/>
              <a:t>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প্রয়োগে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বাক্যটিকে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যৌগিক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রূপান্তর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।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 smtClean="0"/>
              <a:t>যেমনঃ</a:t>
            </a:r>
            <a:r>
              <a:rPr lang="en-US" sz="2400" dirty="0" smtClean="0"/>
              <a:t>  </a:t>
            </a:r>
            <a:r>
              <a:rPr lang="en-US" sz="2400" dirty="0" err="1" smtClean="0"/>
              <a:t>ছেলেটি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গরীব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হলেও</a:t>
            </a:r>
            <a:r>
              <a:rPr lang="en-US" sz="2400" dirty="0" smtClean="0"/>
              <a:t> </a:t>
            </a:r>
            <a:r>
              <a:rPr lang="en-US" sz="2400" dirty="0" err="1" smtClean="0"/>
              <a:t>মেধাবী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সরল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বাক্য</a:t>
            </a:r>
            <a:r>
              <a:rPr lang="en-US" sz="2400" b="1" dirty="0" smtClean="0"/>
              <a:t>)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</a:t>
            </a:r>
            <a:r>
              <a:rPr lang="en-US" sz="2400" dirty="0" err="1" smtClean="0"/>
              <a:t>যদি</a:t>
            </a:r>
            <a:r>
              <a:rPr lang="en-US" sz="2400" dirty="0" smtClean="0"/>
              <a:t> ও </a:t>
            </a:r>
            <a:r>
              <a:rPr lang="en-US" sz="2400" dirty="0" err="1" smtClean="0"/>
              <a:t>ছেলেটি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গরীব</a:t>
            </a:r>
            <a:r>
              <a:rPr lang="en-US" sz="2400" dirty="0" smtClean="0"/>
              <a:t>, </a:t>
            </a:r>
            <a:r>
              <a:rPr lang="en-US" sz="2400" dirty="0" err="1" smtClean="0"/>
              <a:t>তথাপি</a:t>
            </a:r>
            <a:r>
              <a:rPr lang="en-US" sz="2400" dirty="0" smtClean="0"/>
              <a:t> </a:t>
            </a:r>
            <a:r>
              <a:rPr lang="en-US" sz="2400" dirty="0" err="1" smtClean="0"/>
              <a:t>মেধাবী</a:t>
            </a:r>
            <a:r>
              <a:rPr lang="en-US" sz="2400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জটিল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বাক্য</a:t>
            </a:r>
            <a:r>
              <a:rPr lang="en-US" sz="2400" b="1" dirty="0" smtClean="0"/>
              <a:t>)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</a:t>
            </a:r>
            <a:r>
              <a:rPr lang="en-US" sz="2400" dirty="0" err="1" smtClean="0"/>
              <a:t>ছেলেটি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গরীব</a:t>
            </a:r>
            <a:r>
              <a:rPr lang="en-US" sz="2400" dirty="0" smtClean="0"/>
              <a:t> </a:t>
            </a:r>
            <a:r>
              <a:rPr lang="en-US" sz="2400" dirty="0" err="1" smtClean="0"/>
              <a:t>কিন্তু</a:t>
            </a:r>
            <a:r>
              <a:rPr lang="en-US" sz="2400" dirty="0" smtClean="0"/>
              <a:t> </a:t>
            </a:r>
            <a:r>
              <a:rPr lang="en-US" sz="2400" dirty="0" err="1" smtClean="0"/>
              <a:t>মেধাবী</a:t>
            </a:r>
            <a:r>
              <a:rPr lang="en-US" sz="2400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যৌগিক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বাক্য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in-qimg-7eb1c8b21599291461932ee9a100c9e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76400" y="381000"/>
            <a:ext cx="6019800" cy="601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পরিচিতি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86200" cy="45259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400" b="1" dirty="0" err="1" smtClean="0"/>
              <a:t>স্বপ্না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সরকার</a:t>
            </a:r>
            <a:endParaRPr lang="en-US" sz="2400" b="1" dirty="0" smtClean="0"/>
          </a:p>
          <a:p>
            <a:pPr algn="ctr">
              <a:buNone/>
            </a:pPr>
            <a:r>
              <a:rPr lang="en-US" sz="2000" dirty="0" err="1" smtClean="0"/>
              <a:t>সিনিয়র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সহকারি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শিক্ষক</a:t>
            </a:r>
            <a:endParaRPr lang="en-US" sz="2000" dirty="0" smtClean="0"/>
          </a:p>
          <a:p>
            <a:pPr algn="ctr">
              <a:buNone/>
            </a:pPr>
            <a:r>
              <a:rPr lang="en-US" sz="2000" dirty="0" err="1" smtClean="0"/>
              <a:t>ভিকারুননিসা</a:t>
            </a:r>
            <a:r>
              <a:rPr lang="en-US" sz="2000" dirty="0" smtClean="0"/>
              <a:t> </a:t>
            </a:r>
            <a:r>
              <a:rPr lang="en-US" sz="2000" dirty="0" err="1" smtClean="0"/>
              <a:t>নূন</a:t>
            </a:r>
            <a:r>
              <a:rPr lang="en-US" sz="2000" dirty="0" smtClean="0"/>
              <a:t> </a:t>
            </a:r>
            <a:r>
              <a:rPr lang="en-US" sz="2000" dirty="0" err="1" smtClean="0"/>
              <a:t>স্কুল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এন্ড</a:t>
            </a:r>
            <a:r>
              <a:rPr lang="en-US" sz="2000" dirty="0" smtClean="0"/>
              <a:t> </a:t>
            </a:r>
            <a:r>
              <a:rPr lang="en-US" sz="2000" dirty="0" err="1" smtClean="0"/>
              <a:t>কলেজ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4419600" cy="45259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r>
              <a:rPr lang="en-US" sz="2400" b="1" dirty="0" err="1" smtClean="0"/>
              <a:t>বাক্য</a:t>
            </a:r>
            <a:endParaRPr lang="en-US" sz="2400" b="1" dirty="0" smtClean="0"/>
          </a:p>
          <a:p>
            <a:pPr algn="ctr">
              <a:buNone/>
            </a:pPr>
            <a:r>
              <a:rPr lang="en-US" sz="2000" dirty="0" err="1" smtClean="0"/>
              <a:t>ষষ্ঠ</a:t>
            </a:r>
            <a:r>
              <a:rPr lang="en-US" sz="2000" dirty="0" smtClean="0"/>
              <a:t> </a:t>
            </a:r>
            <a:r>
              <a:rPr lang="en-US" sz="2000" dirty="0" err="1" smtClean="0"/>
              <a:t>অধ্যায়</a:t>
            </a:r>
            <a:endParaRPr lang="en-US" sz="2000" dirty="0" smtClean="0"/>
          </a:p>
          <a:p>
            <a:pPr algn="ctr">
              <a:buNone/>
            </a:pPr>
            <a:r>
              <a:rPr lang="en-US" sz="2000" dirty="0" err="1" smtClean="0"/>
              <a:t>অষ্টম</a:t>
            </a:r>
            <a:r>
              <a:rPr lang="en-US" sz="2000" dirty="0" smtClean="0"/>
              <a:t> </a:t>
            </a:r>
            <a:r>
              <a:rPr lang="en-US" sz="2000" dirty="0" err="1" smtClean="0"/>
              <a:t>শ্রেণি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খোকন</a:t>
            </a:r>
            <a:r>
              <a:rPr lang="en-US" dirty="0" smtClean="0"/>
              <a:t> </a:t>
            </a:r>
            <a:r>
              <a:rPr lang="en-US" dirty="0" err="1" smtClean="0"/>
              <a:t>বই</a:t>
            </a:r>
            <a:r>
              <a:rPr lang="en-US" dirty="0" smtClean="0"/>
              <a:t> </a:t>
            </a:r>
            <a:r>
              <a:rPr lang="en-US" dirty="0" err="1" smtClean="0"/>
              <a:t>পড়ছে</a:t>
            </a:r>
            <a:endParaRPr lang="en-US" dirty="0" smtClean="0"/>
          </a:p>
          <a:p>
            <a:r>
              <a:rPr lang="en-US" dirty="0" err="1" smtClean="0"/>
              <a:t>লোকটি</a:t>
            </a:r>
            <a:r>
              <a:rPr lang="en-US" dirty="0" smtClean="0"/>
              <a:t> </a:t>
            </a:r>
            <a:r>
              <a:rPr lang="en-US" dirty="0" err="1" smtClean="0"/>
              <a:t>ধনী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কিন্তু</a:t>
            </a:r>
            <a:r>
              <a:rPr lang="en-US" dirty="0" smtClean="0"/>
              <a:t> </a:t>
            </a:r>
            <a:r>
              <a:rPr lang="en-US" dirty="0" err="1" smtClean="0"/>
              <a:t>কৃপণ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যদিও</a:t>
            </a:r>
            <a:r>
              <a:rPr lang="en-US" dirty="0" smtClean="0"/>
              <a:t> </a:t>
            </a:r>
            <a:r>
              <a:rPr lang="en-US" dirty="0" err="1" smtClean="0"/>
              <a:t>লোকটি</a:t>
            </a:r>
            <a:r>
              <a:rPr lang="en-US" dirty="0" smtClean="0"/>
              <a:t> </a:t>
            </a:r>
            <a:r>
              <a:rPr lang="en-US" dirty="0" err="1" smtClean="0"/>
              <a:t>ধনী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তবুও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কৃপণ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শিখন</a:t>
            </a:r>
            <a:r>
              <a:rPr lang="en-US" b="1" dirty="0" smtClean="0"/>
              <a:t> </a:t>
            </a:r>
            <a:r>
              <a:rPr lang="en-US" b="1" dirty="0" err="1" smtClean="0"/>
              <a:t>ফল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পাঠ</a:t>
            </a:r>
            <a:r>
              <a:rPr lang="en-US" sz="2800" dirty="0" smtClean="0"/>
              <a:t> </a:t>
            </a:r>
            <a:r>
              <a:rPr lang="en-US" sz="2800" dirty="0" err="1" smtClean="0"/>
              <a:t>থেকে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শিক্ষার্থীরা</a:t>
            </a:r>
            <a:r>
              <a:rPr lang="en-US" sz="2800" dirty="0" smtClean="0"/>
              <a:t>-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সরল</a:t>
            </a:r>
            <a:r>
              <a:rPr lang="en-US" sz="2800" dirty="0" smtClean="0"/>
              <a:t>, </a:t>
            </a:r>
            <a:r>
              <a:rPr lang="en-US" sz="2800" dirty="0" err="1" smtClean="0"/>
              <a:t>জটিল</a:t>
            </a:r>
            <a:r>
              <a:rPr lang="en-US" sz="2800" dirty="0" smtClean="0"/>
              <a:t> </a:t>
            </a:r>
            <a:r>
              <a:rPr lang="en-US" sz="2800" dirty="0" err="1" smtClean="0"/>
              <a:t>এবং</a:t>
            </a:r>
            <a:r>
              <a:rPr lang="en-US" sz="2800" dirty="0" smtClean="0"/>
              <a:t> </a:t>
            </a:r>
            <a:r>
              <a:rPr lang="en-US" sz="2800" dirty="0" err="1" smtClean="0"/>
              <a:t>যৌগিক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বাক্য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সম্পর্কে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ধারণা</a:t>
            </a:r>
            <a:r>
              <a:rPr lang="en-US" sz="2800" dirty="0" smtClean="0"/>
              <a:t> </a:t>
            </a:r>
            <a:r>
              <a:rPr lang="en-US" sz="2800" dirty="0" err="1" smtClean="0"/>
              <a:t>লাভ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করবে</a:t>
            </a:r>
            <a:r>
              <a:rPr lang="en-US" sz="2800" dirty="0" smtClean="0"/>
              <a:t>।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সরল</a:t>
            </a:r>
            <a:r>
              <a:rPr lang="en-US" sz="2800" dirty="0" smtClean="0"/>
              <a:t> </a:t>
            </a:r>
            <a:r>
              <a:rPr lang="en-US" sz="2800" dirty="0" err="1" smtClean="0"/>
              <a:t>থেকে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জটিল</a:t>
            </a:r>
            <a:r>
              <a:rPr lang="en-US" sz="2800" dirty="0" smtClean="0"/>
              <a:t>, </a:t>
            </a:r>
            <a:r>
              <a:rPr lang="en-US" sz="2800" dirty="0" err="1" smtClean="0"/>
              <a:t>জটিল</a:t>
            </a:r>
            <a:r>
              <a:rPr lang="en-US" sz="2800" dirty="0" smtClean="0"/>
              <a:t> </a:t>
            </a:r>
            <a:r>
              <a:rPr lang="en-US" sz="2800" dirty="0" err="1" smtClean="0"/>
              <a:t>থেকে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সরল</a:t>
            </a:r>
            <a:r>
              <a:rPr lang="en-US" sz="2800" dirty="0" smtClean="0"/>
              <a:t> </a:t>
            </a:r>
            <a:r>
              <a:rPr lang="en-US" sz="2800" dirty="0" err="1" smtClean="0"/>
              <a:t>কিংবা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সরল</a:t>
            </a:r>
            <a:r>
              <a:rPr lang="en-US" sz="2800" dirty="0" smtClean="0"/>
              <a:t> </a:t>
            </a:r>
            <a:r>
              <a:rPr lang="en-US" sz="2800" dirty="0" err="1" smtClean="0"/>
              <a:t>থেকে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যৌগিক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বাক্যে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রূপান্তর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সরল</a:t>
            </a:r>
            <a:r>
              <a:rPr lang="en-US" b="1" dirty="0" smtClean="0"/>
              <a:t> </a:t>
            </a:r>
            <a:r>
              <a:rPr lang="en-US" b="1" dirty="0" err="1" smtClean="0"/>
              <a:t>বাক্য</a:t>
            </a:r>
            <a:r>
              <a:rPr lang="en-US" b="1" dirty="0" smtClean="0"/>
              <a:t> (Simple Sentence)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বাক্যে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কর্তা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উদ্দেশ্য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থাকে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এবং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সমাপিকা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ক্রিয়া</a:t>
            </a:r>
            <a:r>
              <a:rPr lang="en-US" sz="2800" dirty="0" smtClean="0"/>
              <a:t> </a:t>
            </a:r>
            <a:r>
              <a:rPr lang="en-US" sz="2800" dirty="0" err="1" smtClean="0"/>
              <a:t>থাকে</a:t>
            </a:r>
            <a:r>
              <a:rPr lang="en-US" sz="2800" dirty="0" smtClean="0"/>
              <a:t>, </a:t>
            </a:r>
            <a:r>
              <a:rPr lang="en-US" sz="2800" dirty="0" err="1" smtClean="0"/>
              <a:t>তাকে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সরল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বাক্য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।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err="1" smtClean="0">
                <a:solidFill>
                  <a:srgbClr val="C00000"/>
                </a:solidFill>
              </a:rPr>
              <a:t>যেমনঃ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ভিক্ষুককে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দান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কর</a:t>
            </a:r>
            <a:r>
              <a:rPr lang="en-US" sz="2800" dirty="0" smtClean="0">
                <a:solidFill>
                  <a:srgbClr val="C00000"/>
                </a:solidFill>
              </a:rPr>
              <a:t>।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জটিল</a:t>
            </a:r>
            <a:r>
              <a:rPr lang="en-US" b="1" dirty="0" smtClean="0"/>
              <a:t> </a:t>
            </a:r>
            <a:r>
              <a:rPr lang="en-US" b="1" dirty="0" err="1" smtClean="0"/>
              <a:t>বা</a:t>
            </a:r>
            <a:r>
              <a:rPr lang="en-US" b="1" dirty="0" smtClean="0"/>
              <a:t> </a:t>
            </a:r>
            <a:r>
              <a:rPr lang="en-US" b="1" dirty="0" err="1" smtClean="0"/>
              <a:t>মিশ্র</a:t>
            </a:r>
            <a:r>
              <a:rPr lang="en-US" b="1" dirty="0" smtClean="0"/>
              <a:t> </a:t>
            </a:r>
            <a:r>
              <a:rPr lang="en-US" b="1" dirty="0" err="1" smtClean="0"/>
              <a:t>বাক্য</a:t>
            </a:r>
            <a:r>
              <a:rPr lang="en-US" b="1" dirty="0" smtClean="0"/>
              <a:t> (Complex Sentence)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বাক্যে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স্বাধীন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বাক্য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এবং</a:t>
            </a:r>
            <a:r>
              <a:rPr lang="en-US" sz="2800" dirty="0" smtClean="0"/>
              <a:t> </a:t>
            </a:r>
            <a:r>
              <a:rPr lang="en-US" sz="2800" dirty="0" err="1" smtClean="0"/>
              <a:t>এক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একাধিক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অধীন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বাক্য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পরস্পর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সাপেক্ষভাবে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ব্যবহৃত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, </a:t>
            </a:r>
            <a:r>
              <a:rPr lang="en-US" sz="2800" dirty="0" err="1" smtClean="0"/>
              <a:t>তাকে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জটিল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মিশ্র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বাক্য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।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err="1" smtClean="0">
                <a:solidFill>
                  <a:srgbClr val="C00000"/>
                </a:solidFill>
              </a:rPr>
              <a:t>যেমনঃ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যখন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বিপদ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আসে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তখন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দুঃখ</a:t>
            </a:r>
            <a:r>
              <a:rPr lang="en-US" sz="2800" dirty="0" smtClean="0">
                <a:solidFill>
                  <a:srgbClr val="C00000"/>
                </a:solidFill>
              </a:rPr>
              <a:t> ও </a:t>
            </a:r>
            <a:r>
              <a:rPr lang="en-US" sz="2800" dirty="0" err="1" smtClean="0">
                <a:solidFill>
                  <a:srgbClr val="C00000"/>
                </a:solidFill>
              </a:rPr>
              <a:t>আসে</a:t>
            </a:r>
            <a:r>
              <a:rPr lang="en-US" sz="2800" dirty="0" smtClean="0">
                <a:solidFill>
                  <a:srgbClr val="C00000"/>
                </a:solidFill>
              </a:rPr>
              <a:t>।</a:t>
            </a:r>
          </a:p>
          <a:p>
            <a:pPr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b="1" dirty="0" err="1" smtClean="0">
                <a:solidFill>
                  <a:srgbClr val="002060"/>
                </a:solidFill>
              </a:rPr>
              <a:t>চেনার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উপায়ঃ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বাক্যে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যারা</a:t>
            </a:r>
            <a:r>
              <a:rPr lang="en-US" sz="2800" dirty="0" smtClean="0">
                <a:solidFill>
                  <a:srgbClr val="002060"/>
                </a:solidFill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</a:rPr>
              <a:t>তারা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যে</a:t>
            </a:r>
            <a:r>
              <a:rPr lang="en-US" sz="2800" dirty="0" smtClean="0">
                <a:solidFill>
                  <a:srgbClr val="002060"/>
                </a:solidFill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</a:rPr>
              <a:t>সে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যদি</a:t>
            </a:r>
            <a:r>
              <a:rPr lang="en-US" sz="2800" dirty="0" smtClean="0">
                <a:solidFill>
                  <a:srgbClr val="002060"/>
                </a:solidFill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</a:rPr>
              <a:t>তবে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যিনি</a:t>
            </a:r>
            <a:r>
              <a:rPr lang="en-US" sz="2800" dirty="0" smtClean="0">
                <a:solidFill>
                  <a:srgbClr val="002060"/>
                </a:solidFill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</a:rPr>
              <a:t>তিনি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যখন</a:t>
            </a:r>
            <a:r>
              <a:rPr lang="en-US" sz="2800" dirty="0" smtClean="0">
                <a:solidFill>
                  <a:srgbClr val="002060"/>
                </a:solidFill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</a:rPr>
              <a:t>তখন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প্রভৃতি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পদের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সাহায্যে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খন্ড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বাক্য</a:t>
            </a:r>
            <a:r>
              <a:rPr lang="en-US" sz="2800" dirty="0" smtClean="0">
                <a:solidFill>
                  <a:srgbClr val="002060"/>
                </a:solidFill>
              </a:rPr>
              <a:t> ও </a:t>
            </a:r>
            <a:r>
              <a:rPr lang="en-US" sz="2800" dirty="0" err="1" smtClean="0">
                <a:solidFill>
                  <a:srgbClr val="002060"/>
                </a:solidFill>
              </a:rPr>
              <a:t>প্রধান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বাক্যটিকে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পরস্পর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সাপেক্ষ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করতে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হয়</a:t>
            </a:r>
            <a:r>
              <a:rPr lang="en-US" sz="2800" dirty="0" smtClean="0">
                <a:solidFill>
                  <a:srgbClr val="002060"/>
                </a:solidFill>
              </a:rPr>
              <a:t>।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যৌগিক</a:t>
            </a:r>
            <a:r>
              <a:rPr lang="en-US" b="1" dirty="0" smtClean="0"/>
              <a:t> </a:t>
            </a:r>
            <a:r>
              <a:rPr lang="en-US" b="1" dirty="0" err="1" smtClean="0"/>
              <a:t>বাক্য</a:t>
            </a:r>
            <a:r>
              <a:rPr lang="en-US" b="1" dirty="0" smtClean="0"/>
              <a:t> (Compound Sentence)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দুই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ততোধিক</a:t>
            </a:r>
            <a:r>
              <a:rPr lang="en-US" sz="2800" dirty="0" smtClean="0"/>
              <a:t> / </a:t>
            </a:r>
            <a:r>
              <a:rPr lang="en-US" sz="2800" dirty="0" err="1" smtClean="0"/>
              <a:t>এক</a:t>
            </a:r>
            <a:r>
              <a:rPr lang="en-US" sz="2800" dirty="0" smtClean="0"/>
              <a:t>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অধিক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সরল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জটিল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বাক্য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মিলিত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যদি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সম্পূর্ণ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বাক্য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গঠন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, </a:t>
            </a:r>
            <a:r>
              <a:rPr lang="en-US" sz="2800" dirty="0" err="1" smtClean="0"/>
              <a:t>তবে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যৌগিক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বাক্য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।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err="1" smtClean="0">
                <a:solidFill>
                  <a:srgbClr val="C00000"/>
                </a:solidFill>
              </a:rPr>
              <a:t>যেমনঃ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দুঃখ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এবং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বিপদ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একই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সাথে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আসে</a:t>
            </a:r>
            <a:r>
              <a:rPr lang="en-US" sz="2800" dirty="0" smtClean="0">
                <a:solidFill>
                  <a:srgbClr val="C00000"/>
                </a:solidFill>
              </a:rPr>
              <a:t>।</a:t>
            </a:r>
          </a:p>
          <a:p>
            <a:pPr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b="1" dirty="0" err="1" smtClean="0">
                <a:solidFill>
                  <a:srgbClr val="002060"/>
                </a:solidFill>
              </a:rPr>
              <a:t>চেনার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উপায়ঃ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যৌগিক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বাক্য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গঠনে</a:t>
            </a:r>
            <a:r>
              <a:rPr lang="en-US" sz="2800" dirty="0" smtClean="0">
                <a:solidFill>
                  <a:srgbClr val="002060"/>
                </a:solidFill>
              </a:rPr>
              <a:t> ও, </a:t>
            </a:r>
            <a:r>
              <a:rPr lang="en-US" sz="2800" dirty="0" err="1" smtClean="0">
                <a:solidFill>
                  <a:srgbClr val="002060"/>
                </a:solidFill>
              </a:rPr>
              <a:t>এবং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আর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তবু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কিন্তু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নইলে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সুতরাং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তথাপি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ইত্যাদি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অব্যয়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যুক্ত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হয়</a:t>
            </a:r>
            <a:r>
              <a:rPr lang="en-US" sz="2800" dirty="0" smtClean="0">
                <a:solidFill>
                  <a:srgbClr val="002060"/>
                </a:solidFill>
              </a:rPr>
              <a:t>।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34400" cy="86836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সরল,যৌগিক</a:t>
            </a:r>
            <a:r>
              <a:rPr lang="en-US" sz="3600" b="1" dirty="0" smtClean="0"/>
              <a:t> ও </a:t>
            </a:r>
            <a:r>
              <a:rPr lang="en-US" sz="3600" b="1" dirty="0" err="1" smtClean="0"/>
              <a:t>জটিল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বাক্যের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গঠন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82000" cy="51816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905000" y="1447800"/>
            <a:ext cx="5410200" cy="762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টাকা</a:t>
            </a:r>
            <a:r>
              <a:rPr lang="en-US" b="1" dirty="0" smtClean="0"/>
              <a:t> </a:t>
            </a:r>
            <a:r>
              <a:rPr lang="en-US" b="1" dirty="0" err="1" smtClean="0"/>
              <a:t>থাকলেও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লোকটি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দান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করে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না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486400" y="3048000"/>
            <a:ext cx="30480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দান</a:t>
            </a:r>
            <a:r>
              <a:rPr lang="en-US" b="1" dirty="0" smtClean="0"/>
              <a:t> </a:t>
            </a:r>
            <a:r>
              <a:rPr lang="en-US" b="1" dirty="0" err="1" smtClean="0"/>
              <a:t>করে</a:t>
            </a:r>
            <a:r>
              <a:rPr lang="en-US" b="1" dirty="0" smtClean="0"/>
              <a:t> </a:t>
            </a:r>
            <a:r>
              <a:rPr lang="en-US" b="1" dirty="0" err="1" smtClean="0"/>
              <a:t>না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457200" y="3124200"/>
            <a:ext cx="32004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লোকটির</a:t>
            </a:r>
            <a:r>
              <a:rPr lang="en-US" b="1" dirty="0" smtClean="0"/>
              <a:t> </a:t>
            </a:r>
            <a:r>
              <a:rPr lang="en-US" b="1" dirty="0" err="1" smtClean="0"/>
              <a:t>টাকা</a:t>
            </a:r>
            <a:r>
              <a:rPr lang="en-US" b="1" dirty="0" smtClean="0"/>
              <a:t> </a:t>
            </a:r>
            <a:r>
              <a:rPr lang="en-US" b="1" dirty="0" err="1" smtClean="0"/>
              <a:t>আছে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3733800" y="2971800"/>
            <a:ext cx="1676400" cy="92701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কিন্তু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457200" y="4724401"/>
            <a:ext cx="1371600" cy="838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যদি</a:t>
            </a:r>
            <a:r>
              <a:rPr lang="en-US" b="1" dirty="0" smtClean="0"/>
              <a:t> ও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4572000" y="4648200"/>
            <a:ext cx="1295400" cy="92701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তবুও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1905000" y="4800600"/>
            <a:ext cx="2514600" cy="685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লোকটির</a:t>
            </a:r>
            <a:r>
              <a:rPr lang="en-US" b="1" dirty="0" smtClean="0"/>
              <a:t> </a:t>
            </a:r>
            <a:r>
              <a:rPr lang="en-US" b="1" dirty="0" err="1" smtClean="0"/>
              <a:t>টাকা</a:t>
            </a:r>
            <a:r>
              <a:rPr lang="en-US" b="1" dirty="0" smtClean="0"/>
              <a:t> </a:t>
            </a:r>
            <a:r>
              <a:rPr lang="en-US" b="1" dirty="0" err="1" smtClean="0"/>
              <a:t>আছে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5943600" y="4800600"/>
            <a:ext cx="2819400" cy="685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টাকা</a:t>
            </a:r>
            <a:r>
              <a:rPr lang="en-US" b="1" dirty="0" smtClean="0"/>
              <a:t> </a:t>
            </a:r>
            <a:r>
              <a:rPr lang="en-US" b="1" dirty="0" err="1" smtClean="0"/>
              <a:t>দান</a:t>
            </a:r>
            <a:r>
              <a:rPr lang="en-US" b="1" dirty="0" smtClean="0"/>
              <a:t> </a:t>
            </a:r>
            <a:r>
              <a:rPr lang="en-US" b="1" dirty="0" err="1" smtClean="0"/>
              <a:t>করেনা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4495800" y="2209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43400" y="2514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কর্তা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2514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সমাপিকা</a:t>
            </a:r>
            <a:r>
              <a:rPr lang="en-US" b="1" dirty="0" smtClean="0"/>
              <a:t> </a:t>
            </a:r>
            <a:r>
              <a:rPr lang="en-US" b="1" dirty="0" err="1" smtClean="0"/>
              <a:t>ক্রিয়া</a:t>
            </a: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5639594" y="22090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91000" y="4038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অব্যয়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600200" y="4038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ক্রিয়া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553200" y="3962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ক্রিয়া</a:t>
            </a:r>
            <a:endParaRPr lang="en-US" b="1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1790700" y="3924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343400" y="3886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6705600" y="3810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52800" y="6096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সাপেক্ষ</a:t>
            </a:r>
            <a:r>
              <a:rPr lang="en-US" b="1" dirty="0" smtClean="0"/>
              <a:t> </a:t>
            </a:r>
            <a:r>
              <a:rPr lang="en-US" b="1" dirty="0" err="1" smtClean="0"/>
              <a:t>সর্বনাম</a:t>
            </a:r>
            <a:endParaRPr lang="en-US" b="1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144588" y="5334000"/>
            <a:ext cx="2589212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4572794" y="5638006"/>
            <a:ext cx="609600" cy="4587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659188" y="5410200"/>
            <a:ext cx="2436812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7049294" y="5523706"/>
            <a:ext cx="609600" cy="38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943600" y="6172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খন্ড</a:t>
            </a:r>
            <a:r>
              <a:rPr lang="en-US" b="1" dirty="0" smtClean="0"/>
              <a:t> </a:t>
            </a:r>
            <a:r>
              <a:rPr lang="en-US" b="1" dirty="0" err="1" smtClean="0"/>
              <a:t>বাক্য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/>
      <p:bldP spid="17" grpId="0"/>
      <p:bldP spid="19" grpId="0"/>
      <p:bldP spid="21" grpId="0"/>
      <p:bldP spid="22" grpId="0"/>
      <p:bldP spid="30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err="1" smtClean="0"/>
              <a:t>বাক্য</a:t>
            </a:r>
            <a:r>
              <a:rPr lang="en-US" b="1" dirty="0" smtClean="0"/>
              <a:t> </a:t>
            </a:r>
            <a:r>
              <a:rPr lang="en-US" b="1" dirty="0" err="1" smtClean="0"/>
              <a:t>রূপান্তর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4906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অর্থের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কোনরূপ</a:t>
            </a:r>
            <a:r>
              <a:rPr lang="en-US" sz="2800" dirty="0" smtClean="0"/>
              <a:t> </a:t>
            </a:r>
            <a:r>
              <a:rPr lang="en-US" sz="2800" dirty="0" err="1" smtClean="0"/>
              <a:t>রূপান্তর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এক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বাক্যকে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অন্য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বাক্যে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রূপান্তর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নামই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বাক্য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রুপান্তর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93</TotalTime>
  <Words>513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শুভেচ্ছা</vt:lpstr>
      <vt:lpstr>পরিচিতি</vt:lpstr>
      <vt:lpstr>Slide 3</vt:lpstr>
      <vt:lpstr>শিখন ফল</vt:lpstr>
      <vt:lpstr>সরল বাক্য (Simple Sentence)</vt:lpstr>
      <vt:lpstr>জটিল বা মিশ্র বাক্য (Complex Sentence)</vt:lpstr>
      <vt:lpstr>যৌগিক বাক্য (Compound Sentence)</vt:lpstr>
      <vt:lpstr>সরল,যৌগিক ও জটিল বাক্যের গঠন</vt:lpstr>
      <vt:lpstr>বাক্য রূপান্তর</vt:lpstr>
      <vt:lpstr>সরল বাক্য থেকে মিশ্র বাক্যে রূপান্তর</vt:lpstr>
      <vt:lpstr>সরল বাক্য থেকে যৌগিক বাক্যে রূপান্তর</vt:lpstr>
      <vt:lpstr>পাঠ পুনরালোচনা</vt:lpstr>
      <vt:lpstr>বাড়ির কাজ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user</dc:creator>
  <cp:lastModifiedBy>user</cp:lastModifiedBy>
  <cp:revision>10</cp:revision>
  <dcterms:created xsi:type="dcterms:W3CDTF">2020-06-24T11:35:01Z</dcterms:created>
  <dcterms:modified xsi:type="dcterms:W3CDTF">2020-06-24T13:08:18Z</dcterms:modified>
</cp:coreProperties>
</file>