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257" r:id="rId4"/>
    <p:sldId id="260" r:id="rId5"/>
    <p:sldId id="277" r:id="rId6"/>
    <p:sldId id="312" r:id="rId7"/>
    <p:sldId id="315" r:id="rId8"/>
    <p:sldId id="258" r:id="rId9"/>
    <p:sldId id="288" r:id="rId10"/>
    <p:sldId id="314" r:id="rId11"/>
    <p:sldId id="278" r:id="rId12"/>
    <p:sldId id="276" r:id="rId13"/>
    <p:sldId id="279" r:id="rId14"/>
    <p:sldId id="280" r:id="rId15"/>
    <p:sldId id="301" r:id="rId16"/>
    <p:sldId id="282" r:id="rId17"/>
    <p:sldId id="309" r:id="rId18"/>
    <p:sldId id="287" r:id="rId19"/>
    <p:sldId id="31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461" autoAdjust="0"/>
  </p:normalViewPr>
  <p:slideViewPr>
    <p:cSldViewPr snapToGrid="0">
      <p:cViewPr>
        <p:scale>
          <a:sx n="40" d="100"/>
          <a:sy n="40" d="100"/>
        </p:scale>
        <p:origin x="1171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3E9C6-D6EC-4772-8A93-323596687BA4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1D7A4-B7B2-4E99-9ED3-3892F5555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21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1D7A4-B7B2-4E99-9ED3-3892F5555F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8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1D7A4-B7B2-4E99-9ED3-3892F5555F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25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1D7A4-B7B2-4E99-9ED3-3892F5555F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96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1D7A4-B7B2-4E99-9ED3-3892F5555F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45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C465-7069-4C20-842B-E1C6268B7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2D901-78B0-4613-94B2-98AB432EA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D51F8-D6A8-43CA-9698-7D9A17F34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0258-3AB3-48D7-9BCA-0475EEFACD20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41B49-E346-4B37-90B5-A86F73E1E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23E94-B5BC-421E-A5D0-E1F0840DF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F56D-C87B-4A5F-BD1F-81DF90A5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0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077FC-EBF4-43EC-9C55-61999107B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66C3CB-076C-4D27-8056-E28B186EC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EED39-A590-43BE-8533-208FC39A9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0258-3AB3-48D7-9BCA-0475EEFACD20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4D7F5-E7A8-4F21-93C2-0F1691A4C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6AA50-DC35-4170-8FD4-1986F6622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F56D-C87B-4A5F-BD1F-81DF90A5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5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B226A1-A62E-4594-B027-FA4A02246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EFA120-D95C-4804-BBD8-123BB9C6C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4B758-5BE4-498D-A4FF-1920C333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0258-3AB3-48D7-9BCA-0475EEFACD20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D2A5D-14BC-4E41-BD19-1696D083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DA617-A8EB-4F1A-9916-36D6FB76C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F56D-C87B-4A5F-BD1F-81DF90A5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3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F7E33-1C8E-4BE6-AB4C-2062AE623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44DFE-9940-474A-B921-B040C3021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01CA7-D269-423F-964C-25C4CB77C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0258-3AB3-48D7-9BCA-0475EEFACD20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65863-8F43-4CE5-B548-80C3336AE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1A771-8A3C-478E-B47C-1C8338D30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F56D-C87B-4A5F-BD1F-81DF90A5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9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ACEA3-A22D-40CE-BE12-DDF3CB633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9FDAF-4C6A-4A84-8375-E30ED93C3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E0FC9-0F6C-4174-9898-F334E3EB1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0258-3AB3-48D7-9BCA-0475EEFACD20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BA71D-44EF-4875-8324-1CB578CEF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DBB8C-5C65-42D7-80E8-67A7459D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F56D-C87B-4A5F-BD1F-81DF90A5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3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E00C3-204C-4912-A9E9-ECFB44C6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766F5-C919-404B-9643-7BE8253B5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27F3C9-FC19-4053-B32A-F0C1C097B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8F631-9473-4D3F-93BE-35A44011D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0258-3AB3-48D7-9BCA-0475EEFACD20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B9310-F132-449D-9B0D-B6E5A22BD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091F3-2E16-4E45-AB88-5B5C6E31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F56D-C87B-4A5F-BD1F-81DF90A5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0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E1DDF-0E42-4289-A708-1A677766F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2CDB5-2575-4196-A39D-6CE61FDFF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4B02A-9D79-44BD-AAFC-CF4D477AA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4ED8A3-7D1F-4140-A3AB-01998FFCA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ABA48D-54A0-4C84-BA33-2A30E9C20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01A62B-9813-42AD-9106-F01753998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0258-3AB3-48D7-9BCA-0475EEFACD20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7E22AF-1E56-4F9A-B708-C368EB90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BCBCC6-6FB5-44B4-97C1-BF13A449C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F56D-C87B-4A5F-BD1F-81DF90A5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0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AFD5-7E07-4226-A0E7-7BA8DD21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2FE027-D63A-4C0F-B56F-24AB0D083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0258-3AB3-48D7-9BCA-0475EEFACD20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13A6D1-5511-4AEA-A3DC-3056F8F17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AD2F1-834A-4F6F-BF6D-757F5BA58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F56D-C87B-4A5F-BD1F-81DF90A5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7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40742D-010C-4FDB-A945-FF6B01A85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0258-3AB3-48D7-9BCA-0475EEFACD20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ABF78F-8479-4DB7-BAF9-388DDCB12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B42E9-8D38-471C-957F-345E839B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F56D-C87B-4A5F-BD1F-81DF90A5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20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4F6A0-1674-4933-970B-81D0A31DA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A3FD7-3765-4CD8-BC9F-637E84DB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A2C21-ADEB-4621-866E-D9F93FE0D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BDC76-7FC5-4979-8D93-35DB7D5CA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0258-3AB3-48D7-9BCA-0475EEFACD20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31209-1997-4E86-AA0E-B84D0D9A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FC137-72B5-4E5B-86DC-F91A51516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F56D-C87B-4A5F-BD1F-81DF90A5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17D7A-451D-4C51-AA19-ABB5308D7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7D2E17-09B5-449F-827C-C06B5B19D3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ACD01-213A-413D-8F25-CA21592E8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D891EA-E3DA-4453-998A-21C256A80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0258-3AB3-48D7-9BCA-0475EEFACD20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AA1B56-206B-430C-97CD-5CF2345AE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9C3470-EF6F-4B53-9E3C-9E12D666B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F56D-C87B-4A5F-BD1F-81DF90A5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60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ED5A1-A86E-47E0-A94B-126DF6F24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01D66-7BC9-4874-A00E-7B3495336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2387B-3718-4A1F-B28F-2A5F831C2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00258-3AB3-48D7-9BCA-0475EEFACD20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8D29F-647E-4096-95A0-451C9D0AE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46239-F982-4730-B217-6B386B25B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AF56D-C87B-4A5F-BD1F-81DF90A5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8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7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00E379-DC3D-46E9-B30D-EC8C9B62C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35" y="158528"/>
            <a:ext cx="11678529" cy="65470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C0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78B995-5309-4014-A353-E88B1AC541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/>
        </p:blipFill>
        <p:spPr>
          <a:xfrm>
            <a:off x="10210120" y="4381500"/>
            <a:ext cx="1725144" cy="20568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F51CAC-8688-4C4A-8BF0-8E7E4ADFCE81}"/>
              </a:ext>
            </a:extLst>
          </p:cNvPr>
          <p:cNvSpPr txBox="1"/>
          <p:nvPr/>
        </p:nvSpPr>
        <p:spPr>
          <a:xfrm>
            <a:off x="2936631" y="419606"/>
            <a:ext cx="5205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92771B-A42F-49AF-B1DC-57FB3FCD0B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631" y="3029755"/>
            <a:ext cx="3930316" cy="340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2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B9CA3F-D11C-4683-B385-070ECB26E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6" y="152400"/>
            <a:ext cx="11859065" cy="6468234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34E15D-9629-4688-AFCE-6203FE3DB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6" y="1066800"/>
            <a:ext cx="11380763" cy="55538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550135-A767-4C5A-B6B2-65FA8C6023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7622">
            <a:off x="9007642" y="3076707"/>
            <a:ext cx="1316660" cy="704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F19218-D924-4C18-A43D-C05EA195BE6A}"/>
              </a:ext>
            </a:extLst>
          </p:cNvPr>
          <p:cNvSpPr txBox="1"/>
          <p:nvPr/>
        </p:nvSpPr>
        <p:spPr>
          <a:xfrm>
            <a:off x="3165233" y="1752603"/>
            <a:ext cx="5284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717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C5137A-36F9-4006-97A4-FB150BF49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CD1540-1AFB-4E4C-A092-AA70D2A80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874" y="2767263"/>
            <a:ext cx="2454442" cy="318663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CB231A7-6D08-4660-9700-AD7AC2CC46CC}"/>
              </a:ext>
            </a:extLst>
          </p:cNvPr>
          <p:cNvSpPr/>
          <p:nvPr/>
        </p:nvSpPr>
        <p:spPr>
          <a:xfrm>
            <a:off x="1130968" y="697831"/>
            <a:ext cx="4716379" cy="818148"/>
          </a:xfrm>
          <a:prstGeom prst="round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98CD69-7734-454E-A0E5-BD51FF55131F}"/>
              </a:ext>
            </a:extLst>
          </p:cNvPr>
          <p:cNvSpPr txBox="1"/>
          <p:nvPr/>
        </p:nvSpPr>
        <p:spPr>
          <a:xfrm>
            <a:off x="914400" y="1166842"/>
            <a:ext cx="108203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লু্ৎফর রহমান রিটন ১৯৬১ সালে ১লা এপ্রিল ঢাকায় জন্মগ্রহণ করেন। বিচিত্র বিষয়ে ছড়া ও কবিতা রচনা করে তরুন বয়সেই তিনি পাঠকের দৃষ্টি আকর্শন করেন। ছড়া ছাড়াও তিনি গল্প ও উপন্যাস লিখেন। এরই স্বীকৃতিস্বরুপ 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২০০৭ সালে বাংলা একাডেমী সাহিত্য পুরস্কার পান। 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টেলিভিশনের উপস্থাপক হিসেবেও তিনি খ্যাতিমান। তার 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শিশুতোষ গল্পঃ ‘ধুত্তুরি’, ‘ঢাকা আমার ঢাকা’,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‘ছড়া ও ছবিতে মুক্তিযুদ্ধ’ ‘ভুতের বিয়ের নিমন্ত্রণে’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‘বাচ্চা হাতির কান্ড কারখানা’ ইত্যাদি।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2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4CEE85-B8CB-4897-A9B1-F8AA71496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26611"/>
            <a:ext cx="11925300" cy="660478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 descr="IMG_20180331_145955.jpg">
            <a:extLst>
              <a:ext uri="{FF2B5EF4-FFF2-40B4-BE49-F238E27FC236}">
                <a16:creationId xmlns:a16="http://schemas.microsoft.com/office/drawing/2014/main" id="{523688D6-718D-4F1E-A0C7-83F14F79EF9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9053" y="1336431"/>
            <a:ext cx="5875607" cy="46423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354337E5-EC02-48F4-BF3F-4FFDF0CE0D84}"/>
              </a:ext>
            </a:extLst>
          </p:cNvPr>
          <p:cNvSpPr/>
          <p:nvPr/>
        </p:nvSpPr>
        <p:spPr>
          <a:xfrm>
            <a:off x="2489982" y="126612"/>
            <a:ext cx="7090116" cy="109727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5861D1-F674-4932-8353-61B989DEE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1085849"/>
            <a:ext cx="4582847" cy="489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64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41610-5B45-4791-88BB-AD477398A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0"/>
            <a:ext cx="12020550" cy="68458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8AFD02-8527-42E4-9141-ADA24994C4DC}"/>
              </a:ext>
            </a:extLst>
          </p:cNvPr>
          <p:cNvSpPr txBox="1"/>
          <p:nvPr/>
        </p:nvSpPr>
        <p:spPr>
          <a:xfrm>
            <a:off x="2735875" y="35295"/>
            <a:ext cx="5208021" cy="110799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D24AE8D-E0DA-4750-AEC8-50F92D9A25B2}"/>
              </a:ext>
            </a:extLst>
          </p:cNvPr>
          <p:cNvSpPr/>
          <p:nvPr/>
        </p:nvSpPr>
        <p:spPr>
          <a:xfrm>
            <a:off x="745865" y="1431961"/>
            <a:ext cx="3376247" cy="937847"/>
          </a:xfrm>
          <a:prstGeom prst="round2Same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endParaRPr lang="en-US" sz="5400" b="1" dirty="0"/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FA576C0B-3049-4D03-8B14-B21D37CD7C5B}"/>
              </a:ext>
            </a:extLst>
          </p:cNvPr>
          <p:cNvSpPr/>
          <p:nvPr/>
        </p:nvSpPr>
        <p:spPr>
          <a:xfrm>
            <a:off x="745866" y="2507827"/>
            <a:ext cx="3376247" cy="937845"/>
          </a:xfrm>
          <a:prstGeom prst="round2Same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F8F74C3F-9D32-4086-8471-76FFADA6C815}"/>
              </a:ext>
            </a:extLst>
          </p:cNvPr>
          <p:cNvSpPr/>
          <p:nvPr/>
        </p:nvSpPr>
        <p:spPr>
          <a:xfrm>
            <a:off x="819147" y="4653752"/>
            <a:ext cx="3376247" cy="937845"/>
          </a:xfrm>
          <a:prstGeom prst="round2Same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9444FE26-8866-4141-A795-3934BBEAF18A}"/>
              </a:ext>
            </a:extLst>
          </p:cNvPr>
          <p:cNvSpPr/>
          <p:nvPr/>
        </p:nvSpPr>
        <p:spPr>
          <a:xfrm>
            <a:off x="756123" y="3571106"/>
            <a:ext cx="3376247" cy="937845"/>
          </a:xfrm>
          <a:prstGeom prst="round2Same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86AA9F-6AFD-4058-A7D7-8407025FAA87}"/>
              </a:ext>
            </a:extLst>
          </p:cNvPr>
          <p:cNvSpPr txBox="1"/>
          <p:nvPr/>
        </p:nvSpPr>
        <p:spPr>
          <a:xfrm>
            <a:off x="1770164" y="1844985"/>
            <a:ext cx="1875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DA3961-CEAA-48D0-8899-049C1DA49FC3}"/>
              </a:ext>
            </a:extLst>
          </p:cNvPr>
          <p:cNvSpPr txBox="1"/>
          <p:nvPr/>
        </p:nvSpPr>
        <p:spPr>
          <a:xfrm>
            <a:off x="1738650" y="2590903"/>
            <a:ext cx="1828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ঊর্মি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A0C203-AE15-475A-9D80-B13633E50521}"/>
              </a:ext>
            </a:extLst>
          </p:cNvPr>
          <p:cNvSpPr txBox="1"/>
          <p:nvPr/>
        </p:nvSpPr>
        <p:spPr>
          <a:xfrm>
            <a:off x="1170843" y="3601720"/>
            <a:ext cx="2672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ঊর্মিমালা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806CC2-7897-4ACD-84CD-13B0F7081399}"/>
              </a:ext>
            </a:extLst>
          </p:cNvPr>
          <p:cNvSpPr txBox="1"/>
          <p:nvPr/>
        </p:nvSpPr>
        <p:spPr>
          <a:xfrm>
            <a:off x="1276357" y="4658862"/>
            <a:ext cx="2919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স্রোতস্বিনী 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0337915A-E630-45A6-BCA2-B6D6F45B83AD}"/>
              </a:ext>
            </a:extLst>
          </p:cNvPr>
          <p:cNvSpPr/>
          <p:nvPr/>
        </p:nvSpPr>
        <p:spPr>
          <a:xfrm>
            <a:off x="6275481" y="1338984"/>
            <a:ext cx="4601307" cy="937845"/>
          </a:xfrm>
          <a:prstGeom prst="round2Same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বিমোহিত, আনন্দিত 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ECF60AC2-925B-4B12-8448-2FC2D562DA3E}"/>
              </a:ext>
            </a:extLst>
          </p:cNvPr>
          <p:cNvSpPr/>
          <p:nvPr/>
        </p:nvSpPr>
        <p:spPr>
          <a:xfrm>
            <a:off x="6253541" y="2562645"/>
            <a:ext cx="4601307" cy="937845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Top Corners Rounded 25">
            <a:extLst>
              <a:ext uri="{FF2B5EF4-FFF2-40B4-BE49-F238E27FC236}">
                <a16:creationId xmlns:a16="http://schemas.microsoft.com/office/drawing/2014/main" id="{07EE57B6-C7C0-4D11-AF67-AE878F033256}"/>
              </a:ext>
            </a:extLst>
          </p:cNvPr>
          <p:cNvSpPr/>
          <p:nvPr/>
        </p:nvSpPr>
        <p:spPr>
          <a:xfrm>
            <a:off x="6152057" y="3537226"/>
            <a:ext cx="4882648" cy="937845"/>
          </a:xfrm>
          <a:prstGeom prst="round2Same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id="{52BE84C4-C736-4409-99B7-BB0F07A6CAF3}"/>
              </a:ext>
            </a:extLst>
          </p:cNvPr>
          <p:cNvSpPr/>
          <p:nvPr/>
        </p:nvSpPr>
        <p:spPr>
          <a:xfrm>
            <a:off x="6645518" y="4628560"/>
            <a:ext cx="3770424" cy="937845"/>
          </a:xfrm>
          <a:prstGeom prst="round2Same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04D4A9-6230-4857-829D-4675FC8B6E5D}"/>
              </a:ext>
            </a:extLst>
          </p:cNvPr>
          <p:cNvSpPr txBox="1"/>
          <p:nvPr/>
        </p:nvSpPr>
        <p:spPr>
          <a:xfrm>
            <a:off x="6415381" y="2647031"/>
            <a:ext cx="403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 ও সাগরের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ঢেউ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9B13F8-648D-4A16-8F8B-AD5DF49EF157}"/>
              </a:ext>
            </a:extLst>
          </p:cNvPr>
          <p:cNvSpPr txBox="1"/>
          <p:nvPr/>
        </p:nvSpPr>
        <p:spPr>
          <a:xfrm>
            <a:off x="6645518" y="3431153"/>
            <a:ext cx="3376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ঢেউসমুহ, 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70C8B2-1797-404A-82B3-BFB220F27129}"/>
              </a:ext>
            </a:extLst>
          </p:cNvPr>
          <p:cNvSpPr txBox="1"/>
          <p:nvPr/>
        </p:nvSpPr>
        <p:spPr>
          <a:xfrm>
            <a:off x="7063137" y="4585467"/>
            <a:ext cx="2541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bn-BD" sz="5400" b="1" dirty="0">
                <a:solidFill>
                  <a:srgbClr val="7030A0"/>
                </a:solidFill>
              </a:rPr>
              <a:t> </a:t>
            </a:r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D4ACAB7-EF9A-42DD-A47A-6D2658CB46CD}"/>
              </a:ext>
            </a:extLst>
          </p:cNvPr>
          <p:cNvSpPr/>
          <p:nvPr/>
        </p:nvSpPr>
        <p:spPr>
          <a:xfrm>
            <a:off x="725835" y="5690012"/>
            <a:ext cx="3365990" cy="87488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সমুদ্দুর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2E4FF6E-9365-48CB-B86F-04E2F4E15BE7}"/>
              </a:ext>
            </a:extLst>
          </p:cNvPr>
          <p:cNvSpPr/>
          <p:nvPr/>
        </p:nvSpPr>
        <p:spPr>
          <a:xfrm>
            <a:off x="6879247" y="5706146"/>
            <a:ext cx="3302966" cy="87488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70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3" grpId="0" animBg="1"/>
      <p:bldP spid="17" grpId="0"/>
      <p:bldP spid="19" grpId="0"/>
      <p:bldP spid="21" grpId="0"/>
      <p:bldP spid="22" grpId="0" animBg="1"/>
      <p:bldP spid="23" grpId="0" animBg="1"/>
      <p:bldP spid="26" grpId="0" animBg="1"/>
      <p:bldP spid="28" grpId="0" animBg="1"/>
      <p:bldP spid="31" grpId="0"/>
      <p:bldP spid="32" grpId="0"/>
      <p:bldP spid="33" grpId="0"/>
      <p:bldP spid="2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C4B483-D384-4222-BECB-6BF350118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14" y="169841"/>
            <a:ext cx="11733572" cy="647860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0F349986-FA00-4B35-BBC7-5FCBE97D439A}"/>
              </a:ext>
            </a:extLst>
          </p:cNvPr>
          <p:cNvSpPr/>
          <p:nvPr/>
        </p:nvSpPr>
        <p:spPr>
          <a:xfrm>
            <a:off x="1880072" y="1126385"/>
            <a:ext cx="1397269" cy="764343"/>
          </a:xfrm>
          <a:prstGeom prst="round2Same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endParaRPr lang="en-US" sz="48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A16DBC-9810-4ACC-A272-875E2712B706}"/>
              </a:ext>
            </a:extLst>
          </p:cNvPr>
          <p:cNvSpPr/>
          <p:nvPr/>
        </p:nvSpPr>
        <p:spPr>
          <a:xfrm>
            <a:off x="276972" y="1115918"/>
            <a:ext cx="1507746" cy="745660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সমুদ্দুর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25FFC7-7ECF-4981-AA4E-341246EB03FD}"/>
              </a:ext>
            </a:extLst>
          </p:cNvPr>
          <p:cNvSpPr/>
          <p:nvPr/>
        </p:nvSpPr>
        <p:spPr>
          <a:xfrm>
            <a:off x="3500945" y="1153692"/>
            <a:ext cx="1646200" cy="78827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EE34D0-5271-4C02-AD34-7128148C7467}"/>
              </a:ext>
            </a:extLst>
          </p:cNvPr>
          <p:cNvSpPr txBox="1"/>
          <p:nvPr/>
        </p:nvSpPr>
        <p:spPr>
          <a:xfrm>
            <a:off x="3599715" y="1126385"/>
            <a:ext cx="1456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বাহার</a:t>
            </a:r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09FC6EB-4853-49AA-8476-11A52DD5CC09}"/>
              </a:ext>
            </a:extLst>
          </p:cNvPr>
          <p:cNvSpPr/>
          <p:nvPr/>
        </p:nvSpPr>
        <p:spPr>
          <a:xfrm>
            <a:off x="5242499" y="1189162"/>
            <a:ext cx="2135972" cy="79784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EDF559-300D-4B8A-A4AB-AEFD6D8D8573}"/>
              </a:ext>
            </a:extLst>
          </p:cNvPr>
          <p:cNvSpPr txBox="1"/>
          <p:nvPr/>
        </p:nvSpPr>
        <p:spPr>
          <a:xfrm>
            <a:off x="5579744" y="1153692"/>
            <a:ext cx="164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প্রতিধ্বনি</a:t>
            </a: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D1B327F-E302-4E87-A518-DB059323F34B}"/>
              </a:ext>
            </a:extLst>
          </p:cNvPr>
          <p:cNvSpPr/>
          <p:nvPr/>
        </p:nvSpPr>
        <p:spPr>
          <a:xfrm>
            <a:off x="7590799" y="1197376"/>
            <a:ext cx="1703726" cy="7126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FF92640-95AC-4C86-A921-50F30BACBF12}"/>
              </a:ext>
            </a:extLst>
          </p:cNvPr>
          <p:cNvSpPr/>
          <p:nvPr/>
        </p:nvSpPr>
        <p:spPr>
          <a:xfrm>
            <a:off x="9560628" y="1153692"/>
            <a:ext cx="2069897" cy="72531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B783E3-E7AE-4F20-9FC0-A0AD0A89F357}"/>
              </a:ext>
            </a:extLst>
          </p:cNvPr>
          <p:cNvSpPr txBox="1"/>
          <p:nvPr/>
        </p:nvSpPr>
        <p:spPr>
          <a:xfrm>
            <a:off x="304198" y="2018143"/>
            <a:ext cx="1039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(ক)  বাংলার সৌন্দর্য দেখে আমি .....................।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1028B1-5EC8-4877-A9AF-19093CC9AC61}"/>
              </a:ext>
            </a:extLst>
          </p:cNvPr>
          <p:cNvSpPr txBox="1"/>
          <p:nvPr/>
        </p:nvSpPr>
        <p:spPr>
          <a:xfrm>
            <a:off x="304198" y="2666887"/>
            <a:ext cx="11658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(খ)  গ্রীষ্মকালে ফলের..................... দেখা যায়।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61F462-B284-437C-AC96-90B5A2B3C5E9}"/>
              </a:ext>
            </a:extLst>
          </p:cNvPr>
          <p:cNvSpPr txBox="1"/>
          <p:nvPr/>
        </p:nvSpPr>
        <p:spPr>
          <a:xfrm>
            <a:off x="333253" y="3195242"/>
            <a:ext cx="11939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(গ)  সাত ...............তের নদী পার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চাট্টিখানি বেপার না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2BC593-1C13-42A4-ADE2-104EAB676E5B}"/>
              </a:ext>
            </a:extLst>
          </p:cNvPr>
          <p:cNvSpPr txBox="1"/>
          <p:nvPr/>
        </p:nvSpPr>
        <p:spPr>
          <a:xfrm>
            <a:off x="333253" y="3776272"/>
            <a:ext cx="11525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(ঘ)   ...............ভেসে চলেছে পাল তোলা নৌকা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91D644-0F9B-419F-9211-97ABF8014F4C}"/>
              </a:ext>
            </a:extLst>
          </p:cNvPr>
          <p:cNvSpPr txBox="1"/>
          <p:nvPr/>
        </p:nvSpPr>
        <p:spPr>
          <a:xfrm>
            <a:off x="353192" y="4387774"/>
            <a:ext cx="114856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(ঙ)  রংধনুর...............     রং এ আকাশ রঙ্গিন হয়েছে ।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DD8BAB-7143-4A9E-B67F-8ED297859323}"/>
              </a:ext>
            </a:extLst>
          </p:cNvPr>
          <p:cNvSpPr txBox="1"/>
          <p:nvPr/>
        </p:nvSpPr>
        <p:spPr>
          <a:xfrm>
            <a:off x="373131" y="5075116"/>
            <a:ext cx="114856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চ)  সকল মানুষের কণ্ঠে একই ..........     ।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E89143-32FB-4E7B-A10A-CFCA0680D270}"/>
              </a:ext>
            </a:extLst>
          </p:cNvPr>
          <p:cNvSpPr txBox="1"/>
          <p:nvPr/>
        </p:nvSpPr>
        <p:spPr>
          <a:xfrm>
            <a:off x="9530458" y="1170762"/>
            <a:ext cx="2206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স্রোতস্বিনীতে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ABC719-69F6-42C1-A250-A16934285758}"/>
              </a:ext>
            </a:extLst>
          </p:cNvPr>
          <p:cNvSpPr txBox="1"/>
          <p:nvPr/>
        </p:nvSpPr>
        <p:spPr>
          <a:xfrm>
            <a:off x="7533707" y="1226110"/>
            <a:ext cx="1937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মন ভোলানো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C5E1D0-3159-4E7C-91AB-C0E948B2E8BC}"/>
              </a:ext>
            </a:extLst>
          </p:cNvPr>
          <p:cNvSpPr txBox="1"/>
          <p:nvPr/>
        </p:nvSpPr>
        <p:spPr>
          <a:xfrm>
            <a:off x="2061114" y="434113"/>
            <a:ext cx="8036135" cy="584775"/>
          </a:xfrm>
          <a:prstGeom prst="rect">
            <a:avLst/>
          </a:prstGeo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BA7EBB-1BD1-4910-96CA-EA9D630CA09B}"/>
              </a:ext>
            </a:extLst>
          </p:cNvPr>
          <p:cNvSpPr txBox="1"/>
          <p:nvPr/>
        </p:nvSpPr>
        <p:spPr>
          <a:xfrm>
            <a:off x="2061114" y="6031832"/>
            <a:ext cx="828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08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/>
      <p:bldP spid="9" grpId="0" animBg="1"/>
      <p:bldP spid="10" grpId="0"/>
      <p:bldP spid="11" grpId="0" animBg="1"/>
      <p:bldP spid="13" grpId="0"/>
      <p:bldP spid="15" grpId="0"/>
      <p:bldP spid="16" grpId="0"/>
      <p:bldP spid="17" grpId="0"/>
      <p:bldP spid="18" grpId="0"/>
      <p:bldP spid="19" grpId="0"/>
      <p:bldP spid="22" grpId="0"/>
      <p:bldP spid="24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6496E3-1A2B-499B-BA7D-B84A5CB47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0"/>
            <a:ext cx="11836400" cy="67717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0195FA-B556-47A0-9BBB-A4BEC289D1AD}"/>
              </a:ext>
            </a:extLst>
          </p:cNvPr>
          <p:cNvSpPr/>
          <p:nvPr/>
        </p:nvSpPr>
        <p:spPr>
          <a:xfrm>
            <a:off x="3539067" y="529389"/>
            <a:ext cx="5046133" cy="64168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FB64EB-0159-4E5B-8384-6432C859ECE0}"/>
              </a:ext>
            </a:extLst>
          </p:cNvPr>
          <p:cNvSpPr/>
          <p:nvPr/>
        </p:nvSpPr>
        <p:spPr>
          <a:xfrm>
            <a:off x="801104" y="1443789"/>
            <a:ext cx="2246895" cy="51334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সমুদ্দুর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7D78BB-297A-4D3D-85DA-DB537578EE5E}"/>
              </a:ext>
            </a:extLst>
          </p:cNvPr>
          <p:cNvSpPr/>
          <p:nvPr/>
        </p:nvSpPr>
        <p:spPr>
          <a:xfrm>
            <a:off x="3205413" y="1443789"/>
            <a:ext cx="1515979" cy="51334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endParaRPr lang="en-US" sz="28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9A5804-87C7-46BA-A8C3-86B26ABC455D}"/>
              </a:ext>
            </a:extLst>
          </p:cNvPr>
          <p:cNvSpPr/>
          <p:nvPr/>
        </p:nvSpPr>
        <p:spPr>
          <a:xfrm>
            <a:off x="4878807" y="1443789"/>
            <a:ext cx="2299032" cy="51334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বাহার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3FCE19-B40E-464C-8B5B-3FD12C4D4EB1}"/>
              </a:ext>
            </a:extLst>
          </p:cNvPr>
          <p:cNvSpPr/>
          <p:nvPr/>
        </p:nvSpPr>
        <p:spPr>
          <a:xfrm>
            <a:off x="7388557" y="1469189"/>
            <a:ext cx="1745582" cy="513348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 ভোলানো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9A035A-2AE2-48FB-B2BC-F48F50A00F89}"/>
              </a:ext>
            </a:extLst>
          </p:cNvPr>
          <p:cNvSpPr txBox="1"/>
          <p:nvPr/>
        </p:nvSpPr>
        <p:spPr>
          <a:xfrm>
            <a:off x="13970000" y="529389"/>
            <a:ext cx="226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B2F8BD-4EDD-4515-B306-E657C7399121}"/>
              </a:ext>
            </a:extLst>
          </p:cNvPr>
          <p:cNvSpPr txBox="1"/>
          <p:nvPr/>
        </p:nvSpPr>
        <p:spPr>
          <a:xfrm>
            <a:off x="-5588000" y="2905780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সমুদ্দুর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FB5C98-2B84-4EBE-9ED9-3E022588B494}"/>
              </a:ext>
            </a:extLst>
          </p:cNvPr>
          <p:cNvSpPr/>
          <p:nvPr/>
        </p:nvSpPr>
        <p:spPr>
          <a:xfrm>
            <a:off x="9389645" y="1443789"/>
            <a:ext cx="2001251" cy="51334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স্রোতস্বিনীতে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B5E725-3459-41EC-B554-2BBCBA283A4B}"/>
              </a:ext>
            </a:extLst>
          </p:cNvPr>
          <p:cNvSpPr txBox="1"/>
          <p:nvPr/>
        </p:nvSpPr>
        <p:spPr>
          <a:xfrm>
            <a:off x="1117600" y="2018143"/>
            <a:ext cx="10273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(ক)  বাংলার সৌন্দর্য দেখে আমি .....................।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D90C11-4898-454A-99F7-A25F856F0899}"/>
              </a:ext>
            </a:extLst>
          </p:cNvPr>
          <p:cNvSpPr/>
          <p:nvPr/>
        </p:nvSpPr>
        <p:spPr>
          <a:xfrm rot="10800000" flipV="1">
            <a:off x="1117600" y="2800628"/>
            <a:ext cx="1047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(খ)  গ্রীষ্মকালে ফলের..................... দেখা যায়।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B1E5C5-904B-4F02-A9B5-2E66A14CD8D5}"/>
              </a:ext>
            </a:extLst>
          </p:cNvPr>
          <p:cNvSpPr txBox="1"/>
          <p:nvPr/>
        </p:nvSpPr>
        <p:spPr>
          <a:xfrm>
            <a:off x="1089192" y="4774457"/>
            <a:ext cx="10476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(ঙ)  রংধনুর...............     রং এ আকাশ রঙ্গিন হয়েছে ।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C2663D-6E1C-45D6-BA6D-F478744E0C19}"/>
              </a:ext>
            </a:extLst>
          </p:cNvPr>
          <p:cNvSpPr txBox="1"/>
          <p:nvPr/>
        </p:nvSpPr>
        <p:spPr>
          <a:xfrm>
            <a:off x="1089192" y="4105815"/>
            <a:ext cx="9404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(ঘ)   ...............ভেসে চলেছে পাল তোলা নৌকা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F32FF2-25BC-401F-8700-F38FF721AA62}"/>
              </a:ext>
            </a:extLst>
          </p:cNvPr>
          <p:cNvSpPr/>
          <p:nvPr/>
        </p:nvSpPr>
        <p:spPr>
          <a:xfrm>
            <a:off x="1049923" y="3529213"/>
            <a:ext cx="995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(গ)  সাত ...............তের নদী পার হওয়া চাট্টিখানি বেপার না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B72248-8B06-4FEF-9921-21B937AF8818}"/>
              </a:ext>
            </a:extLst>
          </p:cNvPr>
          <p:cNvSpPr/>
          <p:nvPr/>
        </p:nvSpPr>
        <p:spPr>
          <a:xfrm>
            <a:off x="1117600" y="5482343"/>
            <a:ext cx="9985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চ)  সকল মানুষের কণ্ঠে একই ..........    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772F6C-0F34-48F4-86B4-025C1F87544A}"/>
              </a:ext>
            </a:extLst>
          </p:cNvPr>
          <p:cNvSpPr/>
          <p:nvPr/>
        </p:nvSpPr>
        <p:spPr>
          <a:xfrm>
            <a:off x="-3664571" y="1185097"/>
            <a:ext cx="1080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বাহার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652FB6-1ABB-4404-B499-9C2A22089E7E}"/>
              </a:ext>
            </a:extLst>
          </p:cNvPr>
          <p:cNvSpPr/>
          <p:nvPr/>
        </p:nvSpPr>
        <p:spPr>
          <a:xfrm>
            <a:off x="13434436" y="2187420"/>
            <a:ext cx="226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স্রোতস্বিনীতে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FC00D2-89E4-43D7-8CD9-2B4ED6341FC5}"/>
              </a:ext>
            </a:extLst>
          </p:cNvPr>
          <p:cNvSpPr/>
          <p:nvPr/>
        </p:nvSpPr>
        <p:spPr>
          <a:xfrm>
            <a:off x="-4356100" y="4441797"/>
            <a:ext cx="21130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মন ভোলানো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A4D33A-0202-4D5A-9025-399F147CCC51}"/>
              </a:ext>
            </a:extLst>
          </p:cNvPr>
          <p:cNvSpPr txBox="1"/>
          <p:nvPr/>
        </p:nvSpPr>
        <p:spPr>
          <a:xfrm>
            <a:off x="-3124200" y="5774267"/>
            <a:ext cx="1881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প্রতিধ্বনি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45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62578 0.1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89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75625 0.2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13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64388 0.083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01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-0.9444 0.271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7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0.64024 0.046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5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75612 -0.06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99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4ADEFD-ABFA-43A0-9F7C-225E26824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E3D9B0-93C4-48EE-B0D9-0F2557C00A47}"/>
              </a:ext>
            </a:extLst>
          </p:cNvPr>
          <p:cNvSpPr txBox="1"/>
          <p:nvPr/>
        </p:nvSpPr>
        <p:spPr>
          <a:xfrm>
            <a:off x="828675" y="2848568"/>
            <a:ext cx="9495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F37719-12C9-4194-B520-2A3420DF86B2}"/>
              </a:ext>
            </a:extLst>
          </p:cNvPr>
          <p:cNvSpPr txBox="1"/>
          <p:nvPr/>
        </p:nvSpPr>
        <p:spPr>
          <a:xfrm>
            <a:off x="828674" y="3772730"/>
            <a:ext cx="10144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70D725-DA1D-4860-AB33-6D8E0B67D6F0}"/>
              </a:ext>
            </a:extLst>
          </p:cNvPr>
          <p:cNvSpPr txBox="1"/>
          <p:nvPr/>
        </p:nvSpPr>
        <p:spPr>
          <a:xfrm>
            <a:off x="1066799" y="4635336"/>
            <a:ext cx="10086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F46D86-A98D-4983-AEC6-2769FD06CEA1}"/>
              </a:ext>
            </a:extLst>
          </p:cNvPr>
          <p:cNvSpPr txBox="1"/>
          <p:nvPr/>
        </p:nvSpPr>
        <p:spPr>
          <a:xfrm>
            <a:off x="836735" y="2134588"/>
            <a:ext cx="10988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(ক) কবি এই কবিতায় কত ধরনের সুরের কথা বলেছেন?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CF64AB-3A96-4E79-B1E9-024CC03A21B0}"/>
              </a:ext>
            </a:extLst>
          </p:cNvPr>
          <p:cNvSpPr txBox="1"/>
          <p:nvPr/>
        </p:nvSpPr>
        <p:spPr>
          <a:xfrm>
            <a:off x="828675" y="5541863"/>
            <a:ext cx="9495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েছি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34AAD2-9F36-4462-8ABD-A1D90A5A119C}"/>
              </a:ext>
            </a:extLst>
          </p:cNvPr>
          <p:cNvSpPr txBox="1"/>
          <p:nvPr/>
        </p:nvSpPr>
        <p:spPr>
          <a:xfrm>
            <a:off x="3276599" y="448420"/>
            <a:ext cx="4741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লিখি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66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72A734-001A-48F8-80C7-A467EB9BE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" t="10773" r="1161" b="11710"/>
          <a:stretch/>
        </p:blipFill>
        <p:spPr>
          <a:xfrm>
            <a:off x="0" y="194695"/>
            <a:ext cx="11938000" cy="624416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76200">
            <a:solidFill>
              <a:srgbClr val="C0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403B2E-BB90-4270-9320-366ED2E4726C}"/>
              </a:ext>
            </a:extLst>
          </p:cNvPr>
          <p:cNvSpPr txBox="1"/>
          <p:nvPr/>
        </p:nvSpPr>
        <p:spPr>
          <a:xfrm>
            <a:off x="705832" y="2548797"/>
            <a:ext cx="10526336" cy="5847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উত্তর   (ক) এই কবিতায় কবি ০৪ (চার) ধরনের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রের কথা বলে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0BA897-6229-4CF4-962D-68164C162F21}"/>
              </a:ext>
            </a:extLst>
          </p:cNvPr>
          <p:cNvSpPr/>
          <p:nvPr/>
        </p:nvSpPr>
        <p:spPr>
          <a:xfrm>
            <a:off x="2990850" y="1351626"/>
            <a:ext cx="5619750" cy="10668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মিলিয়ে নিই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A62778-7853-49E9-B3B8-6AC2C14BD4E2}"/>
              </a:ext>
            </a:extLst>
          </p:cNvPr>
          <p:cNvSpPr/>
          <p:nvPr/>
        </p:nvSpPr>
        <p:spPr>
          <a:xfrm>
            <a:off x="705832" y="3190323"/>
            <a:ext cx="10526336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উত্তর  (খ) পাতা আর স্বর্নলতা মুগ্ধ হচ্ছে প্রজাপতির গানে। </a:t>
            </a:r>
            <a:endParaRPr lang="en-US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865D74-FFD3-4C2C-A33B-9464297BA3B2}"/>
              </a:ext>
            </a:extLst>
          </p:cNvPr>
          <p:cNvSpPr/>
          <p:nvPr/>
        </p:nvSpPr>
        <p:spPr>
          <a:xfrm flipH="1">
            <a:off x="659824" y="3818807"/>
            <a:ext cx="10693976" cy="58477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   (গ) প্রজাপতি ফুলের সাথে গানের সুরে সুরে কথা বলে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E86AB4-FA5F-4FC2-AB09-6DF516D32049}"/>
              </a:ext>
            </a:extLst>
          </p:cNvPr>
          <p:cNvSpPr/>
          <p:nvPr/>
        </p:nvSpPr>
        <p:spPr>
          <a:xfrm>
            <a:off x="663922" y="4967765"/>
            <a:ext cx="10610156" cy="107721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উত্তর  (ঙ)শহিদ ছেলের দান হিসেবে আমরা আমার মাতৃভাষা বাংলা ভাষাকে ফিরে পেয়েছি। 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92937C-95B3-46A7-8099-E404CEA8A8F1}"/>
              </a:ext>
            </a:extLst>
          </p:cNvPr>
          <p:cNvSpPr txBox="1"/>
          <p:nvPr/>
        </p:nvSpPr>
        <p:spPr>
          <a:xfrm>
            <a:off x="663922" y="4382990"/>
            <a:ext cx="10693976" cy="5847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     (ঘ) বাংলা ভাষাতে আমরা আমাদের মনের কথা বলি।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463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12E02D-CBF4-48DF-8494-A0F375FC7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2" y="240632"/>
            <a:ext cx="11903242" cy="6352673"/>
          </a:xfrm>
          <a:prstGeom prst="rect">
            <a:avLst/>
          </a:prstGeom>
        </p:spPr>
      </p:pic>
      <p:sp>
        <p:nvSpPr>
          <p:cNvPr id="34" name="Rectangle: Diagonal Corners Snipped 33">
            <a:extLst>
              <a:ext uri="{FF2B5EF4-FFF2-40B4-BE49-F238E27FC236}">
                <a16:creationId xmlns:a16="http://schemas.microsoft.com/office/drawing/2014/main" id="{FF817363-3181-40E9-9FD4-DF47B419DABF}"/>
              </a:ext>
            </a:extLst>
          </p:cNvPr>
          <p:cNvSpPr/>
          <p:nvPr/>
        </p:nvSpPr>
        <p:spPr>
          <a:xfrm>
            <a:off x="753980" y="914400"/>
            <a:ext cx="10700084" cy="5101389"/>
          </a:xfrm>
          <a:prstGeom prst="snip2Diag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9AEF3DE-C30C-4617-AC7E-E5684866EF7E}"/>
              </a:ext>
            </a:extLst>
          </p:cNvPr>
          <p:cNvGrpSpPr/>
          <p:nvPr/>
        </p:nvGrpSpPr>
        <p:grpSpPr>
          <a:xfrm>
            <a:off x="2605692" y="1090116"/>
            <a:ext cx="6917107" cy="772550"/>
            <a:chOff x="2108194" y="128247"/>
            <a:chExt cx="8128006" cy="125475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F7B5633-835B-4EAC-93F6-C94CDB3E418F}"/>
                </a:ext>
              </a:extLst>
            </p:cNvPr>
            <p:cNvGrpSpPr/>
            <p:nvPr/>
          </p:nvGrpSpPr>
          <p:grpSpPr>
            <a:xfrm>
              <a:off x="2108194" y="451300"/>
              <a:ext cx="8128006" cy="571501"/>
              <a:chOff x="2158994" y="355599"/>
              <a:chExt cx="8128006" cy="571501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79CCA0A-59F5-4019-B761-3D5657EF1261}"/>
                  </a:ext>
                </a:extLst>
              </p:cNvPr>
              <p:cNvSpPr/>
              <p:nvPr/>
            </p:nvSpPr>
            <p:spPr>
              <a:xfrm>
                <a:off x="2679700" y="395508"/>
                <a:ext cx="6908800" cy="139701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81A5C56-4951-416A-B5BA-A7202C1D8D63}"/>
                  </a:ext>
                </a:extLst>
              </p:cNvPr>
              <p:cNvSpPr/>
              <p:nvPr/>
            </p:nvSpPr>
            <p:spPr>
              <a:xfrm>
                <a:off x="2679700" y="711201"/>
                <a:ext cx="6908800" cy="139700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297E088D-4F4B-4140-BB34-91CEE4EE09CC}"/>
                  </a:ext>
                </a:extLst>
              </p:cNvPr>
              <p:cNvSpPr/>
              <p:nvPr/>
            </p:nvSpPr>
            <p:spPr>
              <a:xfrm>
                <a:off x="2158994" y="533399"/>
                <a:ext cx="228601" cy="21590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061767B-13A0-4614-9B1E-D6BB4658C051}"/>
                  </a:ext>
                </a:extLst>
              </p:cNvPr>
              <p:cNvSpPr/>
              <p:nvPr/>
            </p:nvSpPr>
            <p:spPr>
              <a:xfrm>
                <a:off x="2603500" y="660400"/>
                <a:ext cx="228600" cy="2159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7D7F0E80-2A3E-4BD4-AE66-0EB2AAFC92B0}"/>
                  </a:ext>
                </a:extLst>
              </p:cNvPr>
              <p:cNvSpPr/>
              <p:nvPr/>
            </p:nvSpPr>
            <p:spPr>
              <a:xfrm>
                <a:off x="2565400" y="355599"/>
                <a:ext cx="228600" cy="2159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76D6503-40AF-4A09-A0E5-4CDE75ADC8E8}"/>
                  </a:ext>
                </a:extLst>
              </p:cNvPr>
              <p:cNvSpPr/>
              <p:nvPr/>
            </p:nvSpPr>
            <p:spPr>
              <a:xfrm>
                <a:off x="9525000" y="355599"/>
                <a:ext cx="228600" cy="2159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7FAD799-212D-40E3-9640-6EECED20043B}"/>
                  </a:ext>
                </a:extLst>
              </p:cNvPr>
              <p:cNvSpPr/>
              <p:nvPr/>
            </p:nvSpPr>
            <p:spPr>
              <a:xfrm>
                <a:off x="9525000" y="711200"/>
                <a:ext cx="228600" cy="2159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3437F202-193F-4BA7-9727-551CDC857A5D}"/>
                  </a:ext>
                </a:extLst>
              </p:cNvPr>
              <p:cNvSpPr/>
              <p:nvPr/>
            </p:nvSpPr>
            <p:spPr>
              <a:xfrm>
                <a:off x="10058400" y="533399"/>
                <a:ext cx="228600" cy="2159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5A82F32-2D2D-4299-9B48-F858DDB0B3F1}"/>
                </a:ext>
              </a:extLst>
            </p:cNvPr>
            <p:cNvGrpSpPr/>
            <p:nvPr/>
          </p:nvGrpSpPr>
          <p:grpSpPr>
            <a:xfrm>
              <a:off x="3555998" y="128247"/>
              <a:ext cx="5232400" cy="1254757"/>
              <a:chOff x="3162302" y="330200"/>
              <a:chExt cx="6083300" cy="1193800"/>
            </a:xfrm>
          </p:grpSpPr>
          <p:sp>
            <p:nvSpPr>
              <p:cNvPr id="38" name="Plaque 37">
                <a:extLst>
                  <a:ext uri="{FF2B5EF4-FFF2-40B4-BE49-F238E27FC236}">
                    <a16:creationId xmlns:a16="http://schemas.microsoft.com/office/drawing/2014/main" id="{7D8DDE12-E549-420D-B21F-3F662918948F}"/>
                  </a:ext>
                </a:extLst>
              </p:cNvPr>
              <p:cNvSpPr/>
              <p:nvPr/>
            </p:nvSpPr>
            <p:spPr>
              <a:xfrm>
                <a:off x="4487765" y="355600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s-IN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ড়</a:t>
                </a: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  <p:sp>
            <p:nvSpPr>
              <p:cNvPr id="39" name="Plaque 38">
                <a:extLst>
                  <a:ext uri="{FF2B5EF4-FFF2-40B4-BE49-F238E27FC236}">
                    <a16:creationId xmlns:a16="http://schemas.microsoft.com/office/drawing/2014/main" id="{C0A477D1-B6C7-4533-8B08-45F5F2D84876}"/>
                  </a:ext>
                </a:extLst>
              </p:cNvPr>
              <p:cNvSpPr/>
              <p:nvPr/>
            </p:nvSpPr>
            <p:spPr>
              <a:xfrm>
                <a:off x="3162302" y="355600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s-IN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BD" sz="4400" b="1" dirty="0"/>
                  <a:t> </a:t>
                </a:r>
                <a:endParaRPr lang="en-US" sz="4400" b="1" dirty="0"/>
              </a:p>
            </p:txBody>
          </p:sp>
          <p:sp>
            <p:nvSpPr>
              <p:cNvPr id="40" name="Plaque 39">
                <a:extLst>
                  <a:ext uri="{FF2B5EF4-FFF2-40B4-BE49-F238E27FC236}">
                    <a16:creationId xmlns:a16="http://schemas.microsoft.com/office/drawing/2014/main" id="{7FA9E55A-219A-425A-92FD-FE0AE3E0E643}"/>
                  </a:ext>
                </a:extLst>
              </p:cNvPr>
              <p:cNvSpPr/>
              <p:nvPr/>
            </p:nvSpPr>
            <p:spPr>
              <a:xfrm>
                <a:off x="8026402" y="355600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</a:p>
            </p:txBody>
          </p:sp>
          <p:sp>
            <p:nvSpPr>
              <p:cNvPr id="41" name="Plaque 40">
                <a:extLst>
                  <a:ext uri="{FF2B5EF4-FFF2-40B4-BE49-F238E27FC236}">
                    <a16:creationId xmlns:a16="http://schemas.microsoft.com/office/drawing/2014/main" id="{9177B953-6D62-45BA-9770-2351FADF850D}"/>
                  </a:ext>
                </a:extLst>
              </p:cNvPr>
              <p:cNvSpPr/>
              <p:nvPr/>
            </p:nvSpPr>
            <p:spPr>
              <a:xfrm>
                <a:off x="5638802" y="355600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s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2" name="Plaque 41">
                <a:extLst>
                  <a:ext uri="{FF2B5EF4-FFF2-40B4-BE49-F238E27FC236}">
                    <a16:creationId xmlns:a16="http://schemas.microsoft.com/office/drawing/2014/main" id="{7C366593-1B82-4840-904B-0C116160E82C}"/>
                  </a:ext>
                </a:extLst>
              </p:cNvPr>
              <p:cNvSpPr/>
              <p:nvPr/>
            </p:nvSpPr>
            <p:spPr>
              <a:xfrm>
                <a:off x="6832602" y="330200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4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endParaRPr lang="en-US" sz="4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51" name="Frame 50">
            <a:extLst>
              <a:ext uri="{FF2B5EF4-FFF2-40B4-BE49-F238E27FC236}">
                <a16:creationId xmlns:a16="http://schemas.microsoft.com/office/drawing/2014/main" id="{808831FB-16C6-4830-963F-5363339EDC0D}"/>
              </a:ext>
            </a:extLst>
          </p:cNvPr>
          <p:cNvSpPr/>
          <p:nvPr/>
        </p:nvSpPr>
        <p:spPr>
          <a:xfrm>
            <a:off x="770024" y="2178537"/>
            <a:ext cx="10684040" cy="3171501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98DDB-236C-42FD-8A6E-712C1DDAF6F1}"/>
              </a:ext>
            </a:extLst>
          </p:cNvPr>
          <p:cNvSpPr txBox="1"/>
          <p:nvPr/>
        </p:nvSpPr>
        <p:spPr>
          <a:xfrm>
            <a:off x="1066801" y="2519997"/>
            <a:ext cx="10355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কবিতাটির মূলভাব পড়বে ও লিখবে।</a:t>
            </a:r>
          </a:p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   একুশে ফেব্রুয়ারি সম্পর্কে একটি রচনা পড়বে এবং লিখবে।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n 4">
            <a:extLst>
              <a:ext uri="{FF2B5EF4-FFF2-40B4-BE49-F238E27FC236}">
                <a16:creationId xmlns:a16="http://schemas.microsoft.com/office/drawing/2014/main" id="{CD12AC1E-CBE9-441A-8FF2-896FC0B0D475}"/>
              </a:ext>
            </a:extLst>
          </p:cNvPr>
          <p:cNvSpPr/>
          <p:nvPr/>
        </p:nvSpPr>
        <p:spPr>
          <a:xfrm>
            <a:off x="1346201" y="2613160"/>
            <a:ext cx="507999" cy="4826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un 23">
            <a:extLst>
              <a:ext uri="{FF2B5EF4-FFF2-40B4-BE49-F238E27FC236}">
                <a16:creationId xmlns:a16="http://schemas.microsoft.com/office/drawing/2014/main" id="{DBA69301-5F83-4AFE-B5B1-AE4ABED61BD3}"/>
              </a:ext>
            </a:extLst>
          </p:cNvPr>
          <p:cNvSpPr/>
          <p:nvPr/>
        </p:nvSpPr>
        <p:spPr>
          <a:xfrm>
            <a:off x="1346201" y="3322306"/>
            <a:ext cx="507999" cy="4826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15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" grpId="0"/>
      <p:bldP spid="5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589777-24CD-40D8-8D4D-72E68B7C9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" y="247650"/>
            <a:ext cx="11790947" cy="6515101"/>
          </a:xfrm>
          <a:prstGeom prst="rect">
            <a:avLst/>
          </a:prstGeom>
          <a:solidFill>
            <a:srgbClr val="92D050"/>
          </a:solidFill>
          <a:ln w="76200">
            <a:solidFill>
              <a:srgbClr val="C00000"/>
            </a:solidFill>
            <a:prstDash val="lgDashDotDot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C658B7-550B-4298-A035-D692A157E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50" y="3429000"/>
            <a:ext cx="2857500" cy="3333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89DCF7-6E13-419A-A8B1-2D20FB2CA6F4}"/>
              </a:ext>
            </a:extLst>
          </p:cNvPr>
          <p:cNvSpPr txBox="1"/>
          <p:nvPr/>
        </p:nvSpPr>
        <p:spPr>
          <a:xfrm rot="19601259">
            <a:off x="2878514" y="1660633"/>
            <a:ext cx="6463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আল্লাহ্‌ হাফেয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18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B3E386-35EE-43E8-9610-36FE425A0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8" y="265914"/>
            <a:ext cx="11608904" cy="632617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2DB27B-BA1D-4D5B-B894-B8BD15B3E6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245" r="-7246" b="51656"/>
          <a:stretch/>
        </p:blipFill>
        <p:spPr>
          <a:xfrm>
            <a:off x="2146852" y="1192697"/>
            <a:ext cx="7354956" cy="105354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92A8DFCF-8EA1-4DD4-94EA-1D1D769183C0}"/>
              </a:ext>
            </a:extLst>
          </p:cNvPr>
          <p:cNvGrpSpPr/>
          <p:nvPr/>
        </p:nvGrpSpPr>
        <p:grpSpPr>
          <a:xfrm>
            <a:off x="7234027" y="2184594"/>
            <a:ext cx="427383" cy="2145297"/>
            <a:chOff x="6500191" y="2150987"/>
            <a:chExt cx="427383" cy="214529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551A2A1-86AA-406D-967D-08C4AF404EA4}"/>
                </a:ext>
              </a:extLst>
            </p:cNvPr>
            <p:cNvSpPr/>
            <p:nvPr/>
          </p:nvSpPr>
          <p:spPr>
            <a:xfrm>
              <a:off x="6559825" y="2150987"/>
              <a:ext cx="298174" cy="347869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46A9682-BA35-47C8-9203-BD5F26EBEC01}"/>
                </a:ext>
              </a:extLst>
            </p:cNvPr>
            <p:cNvGrpSpPr/>
            <p:nvPr/>
          </p:nvGrpSpPr>
          <p:grpSpPr>
            <a:xfrm>
              <a:off x="6500191" y="2420282"/>
              <a:ext cx="427383" cy="1876002"/>
              <a:chOff x="8060633" y="3020668"/>
              <a:chExt cx="427383" cy="1876002"/>
            </a:xfrm>
            <a:noFill/>
          </p:grpSpPr>
          <p:sp>
            <p:nvSpPr>
              <p:cNvPr id="8" name="Diamond 7">
                <a:extLst>
                  <a:ext uri="{FF2B5EF4-FFF2-40B4-BE49-F238E27FC236}">
                    <a16:creationId xmlns:a16="http://schemas.microsoft.com/office/drawing/2014/main" id="{27DBE541-F1ED-4940-BEC5-564E0656096F}"/>
                  </a:ext>
                </a:extLst>
              </p:cNvPr>
              <p:cNvSpPr/>
              <p:nvPr/>
            </p:nvSpPr>
            <p:spPr>
              <a:xfrm>
                <a:off x="8070573" y="3958669"/>
                <a:ext cx="417443" cy="596348"/>
              </a:xfrm>
              <a:prstGeom prst="diamond">
                <a:avLst/>
              </a:prstGeom>
              <a:grp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iamond 8">
                <a:extLst>
                  <a:ext uri="{FF2B5EF4-FFF2-40B4-BE49-F238E27FC236}">
                    <a16:creationId xmlns:a16="http://schemas.microsoft.com/office/drawing/2014/main" id="{69E167AF-F6D1-4D22-8694-0EA42ED9621D}"/>
                  </a:ext>
                </a:extLst>
              </p:cNvPr>
              <p:cNvSpPr/>
              <p:nvPr/>
            </p:nvSpPr>
            <p:spPr>
              <a:xfrm>
                <a:off x="8060633" y="3020668"/>
                <a:ext cx="417443" cy="596348"/>
              </a:xfrm>
              <a:prstGeom prst="diamond">
                <a:avLst/>
              </a:prstGeom>
              <a:grp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D775D03-45B6-4264-95C5-8E904FF26AA4}"/>
                  </a:ext>
                </a:extLst>
              </p:cNvPr>
              <p:cNvSpPr/>
              <p:nvPr/>
            </p:nvSpPr>
            <p:spPr>
              <a:xfrm>
                <a:off x="8140146" y="4548801"/>
                <a:ext cx="298174" cy="347869"/>
              </a:xfrm>
              <a:prstGeom prst="ellipse">
                <a:avLst/>
              </a:prstGeom>
              <a:grp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EA422D2-BEAE-4E40-81D5-1B1002044977}"/>
                  </a:ext>
                </a:extLst>
              </p:cNvPr>
              <p:cNvSpPr/>
              <p:nvPr/>
            </p:nvSpPr>
            <p:spPr>
              <a:xfrm>
                <a:off x="8120267" y="3579433"/>
                <a:ext cx="298174" cy="347869"/>
              </a:xfrm>
              <a:prstGeom prst="ellipse">
                <a:avLst/>
              </a:prstGeom>
              <a:grp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A6555BC-34C9-499D-99D8-B7F143B8947D}"/>
              </a:ext>
            </a:extLst>
          </p:cNvPr>
          <p:cNvGrpSpPr/>
          <p:nvPr/>
        </p:nvGrpSpPr>
        <p:grpSpPr>
          <a:xfrm>
            <a:off x="3637720" y="2200858"/>
            <a:ext cx="417443" cy="2028823"/>
            <a:chOff x="3617841" y="2091151"/>
            <a:chExt cx="417443" cy="2028823"/>
          </a:xfrm>
          <a:noFill/>
        </p:grpSpPr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65222371-0F77-4972-91E5-ACBBDCF570B9}"/>
                </a:ext>
              </a:extLst>
            </p:cNvPr>
            <p:cNvSpPr/>
            <p:nvPr/>
          </p:nvSpPr>
          <p:spPr>
            <a:xfrm>
              <a:off x="3617841" y="2390362"/>
              <a:ext cx="417443" cy="596348"/>
            </a:xfrm>
            <a:prstGeom prst="diamond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497564D-82A2-471E-8A3E-E0FE81167002}"/>
                </a:ext>
              </a:extLst>
            </p:cNvPr>
            <p:cNvGrpSpPr/>
            <p:nvPr/>
          </p:nvGrpSpPr>
          <p:grpSpPr>
            <a:xfrm>
              <a:off x="3617841" y="2091151"/>
              <a:ext cx="417443" cy="2028823"/>
              <a:chOff x="3641031" y="2103781"/>
              <a:chExt cx="417443" cy="2028823"/>
            </a:xfrm>
            <a:grpFill/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FA6BDD8-3CF1-487F-B357-7562A741BC17}"/>
                  </a:ext>
                </a:extLst>
              </p:cNvPr>
              <p:cNvSpPr/>
              <p:nvPr/>
            </p:nvSpPr>
            <p:spPr>
              <a:xfrm>
                <a:off x="3700666" y="2983392"/>
                <a:ext cx="298174" cy="347869"/>
              </a:xfrm>
              <a:prstGeom prst="ellipse">
                <a:avLst/>
              </a:prstGeom>
              <a:grp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iamond 12">
                <a:extLst>
                  <a:ext uri="{FF2B5EF4-FFF2-40B4-BE49-F238E27FC236}">
                    <a16:creationId xmlns:a16="http://schemas.microsoft.com/office/drawing/2014/main" id="{B91AE878-6112-4B80-B582-8E82A623AB4B}"/>
                  </a:ext>
                </a:extLst>
              </p:cNvPr>
              <p:cNvSpPr/>
              <p:nvPr/>
            </p:nvSpPr>
            <p:spPr>
              <a:xfrm>
                <a:off x="3641031" y="3287366"/>
                <a:ext cx="417443" cy="596348"/>
              </a:xfrm>
              <a:prstGeom prst="diamond">
                <a:avLst/>
              </a:prstGeom>
              <a:grp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CE2C68B-FA51-43A8-B564-A7634EE88750}"/>
                  </a:ext>
                </a:extLst>
              </p:cNvPr>
              <p:cNvSpPr/>
              <p:nvPr/>
            </p:nvSpPr>
            <p:spPr>
              <a:xfrm>
                <a:off x="3677476" y="2103781"/>
                <a:ext cx="298174" cy="347869"/>
              </a:xfrm>
              <a:prstGeom prst="ellipse">
                <a:avLst/>
              </a:prstGeom>
              <a:grp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B0FA254-2F7B-4329-9A56-87D6F700593E}"/>
                  </a:ext>
                </a:extLst>
              </p:cNvPr>
              <p:cNvSpPr/>
              <p:nvPr/>
            </p:nvSpPr>
            <p:spPr>
              <a:xfrm>
                <a:off x="3700666" y="3784735"/>
                <a:ext cx="298174" cy="347869"/>
              </a:xfrm>
              <a:prstGeom prst="ellipse">
                <a:avLst/>
              </a:prstGeom>
              <a:grp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Flowchart: Manual Operation 22">
            <a:extLst>
              <a:ext uri="{FF2B5EF4-FFF2-40B4-BE49-F238E27FC236}">
                <a16:creationId xmlns:a16="http://schemas.microsoft.com/office/drawing/2014/main" id="{E59A4310-FA2A-4AC6-BF58-0811721F677A}"/>
              </a:ext>
            </a:extLst>
          </p:cNvPr>
          <p:cNvSpPr/>
          <p:nvPr/>
        </p:nvSpPr>
        <p:spPr>
          <a:xfrm>
            <a:off x="2385391" y="4322444"/>
            <a:ext cx="6877878" cy="1511994"/>
          </a:xfrm>
          <a:prstGeom prst="flowChartManualOperation">
            <a:avLst/>
          </a:prstGeom>
          <a:solidFill>
            <a:schemeClr val="accent2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021FDFA-2967-4D83-BCD8-24152B6A55E0}"/>
              </a:ext>
            </a:extLst>
          </p:cNvPr>
          <p:cNvSpPr/>
          <p:nvPr/>
        </p:nvSpPr>
        <p:spPr>
          <a:xfrm>
            <a:off x="7272124" y="4268885"/>
            <a:ext cx="298174" cy="347869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0D28927-C734-4588-9A2D-D8C97BEB7A7A}"/>
              </a:ext>
            </a:extLst>
          </p:cNvPr>
          <p:cNvSpPr/>
          <p:nvPr/>
        </p:nvSpPr>
        <p:spPr>
          <a:xfrm>
            <a:off x="3648488" y="4281769"/>
            <a:ext cx="298174" cy="347869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B7CF2A2-AA81-40F2-9E4E-AF4110E1A8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3246" y="1879010"/>
            <a:ext cx="1771650" cy="143827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496FA0B-40DD-4051-955D-9D517AF163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7602" y="2223935"/>
            <a:ext cx="1771650" cy="14382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015D099-E97A-4D4C-9E50-6DC4E45DC7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31117" y="381038"/>
            <a:ext cx="9780103" cy="35007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F8C103-EA76-42F4-8215-03BA202A13AC}"/>
              </a:ext>
            </a:extLst>
          </p:cNvPr>
          <p:cNvSpPr txBox="1"/>
          <p:nvPr/>
        </p:nvSpPr>
        <p:spPr>
          <a:xfrm>
            <a:off x="3918502" y="725528"/>
            <a:ext cx="3946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তোমাদের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F0A3BC-B5F3-43E9-8055-CEAA811A8EDD}"/>
              </a:ext>
            </a:extLst>
          </p:cNvPr>
          <p:cNvSpPr txBox="1"/>
          <p:nvPr/>
        </p:nvSpPr>
        <p:spPr>
          <a:xfrm>
            <a:off x="3272589" y="4287993"/>
            <a:ext cx="4591967" cy="144655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02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-0.47083 -0.23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33946 -0.187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6" y="-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open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1FC2A6-8FB6-42A8-ABEE-05281DF620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" t="9091" r="6325" b="10287"/>
          <a:stretch/>
        </p:blipFill>
        <p:spPr>
          <a:xfrm>
            <a:off x="218661" y="159026"/>
            <a:ext cx="11748052" cy="6480313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D5CD3A-01D2-4348-8E91-21B6D9591E97}"/>
              </a:ext>
            </a:extLst>
          </p:cNvPr>
          <p:cNvSpPr txBox="1"/>
          <p:nvPr/>
        </p:nvSpPr>
        <p:spPr>
          <a:xfrm>
            <a:off x="3399183" y="477078"/>
            <a:ext cx="5009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পরিচয়</a:t>
            </a:r>
            <a:endParaRPr lang="en-US" sz="54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EF0F7-F659-4A51-84A6-956122F9BA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574" y="1680741"/>
            <a:ext cx="2882348" cy="411263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BA90F6-3164-4118-91AF-28CF9A44EC0E}"/>
              </a:ext>
            </a:extLst>
          </p:cNvPr>
          <p:cNvSpPr txBox="1"/>
          <p:nvPr/>
        </p:nvSpPr>
        <p:spPr>
          <a:xfrm>
            <a:off x="6481970" y="1718460"/>
            <a:ext cx="3737113" cy="3847207"/>
          </a:xfrm>
          <a:prstGeom prst="rect">
            <a:avLst/>
          </a:prstGeom>
          <a:noFill/>
          <a:ln w="9525">
            <a:noFill/>
          </a:ln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সাজেদা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ুন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বেলকা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মনিকা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প্রাঃবিঃ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সুন্দরগঞ্জ,গাইবান্</a:t>
            </a: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16F7E6-68F1-453F-BED6-2502FFD7D2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26" y="1680741"/>
            <a:ext cx="1345096" cy="426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5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F5DEE5-BBB6-4CDC-8F1A-F69EC09F7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9" y="152400"/>
            <a:ext cx="11842955" cy="641333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CB816E-C623-48FD-8836-E9817900B1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r="16394"/>
          <a:stretch/>
        </p:blipFill>
        <p:spPr>
          <a:xfrm>
            <a:off x="1590368" y="1215600"/>
            <a:ext cx="6300019" cy="42265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5E62FB-FA95-445B-8818-88BC24A51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368" y="1215600"/>
            <a:ext cx="2878393" cy="408668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C9A056-F87F-4CFF-A529-61FC53229E6F}"/>
              </a:ext>
            </a:extLst>
          </p:cNvPr>
          <p:cNvSpPr txBox="1"/>
          <p:nvPr/>
        </p:nvSpPr>
        <p:spPr>
          <a:xfrm>
            <a:off x="3867149" y="152400"/>
            <a:ext cx="4023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3485BA-31AE-4FBA-BC53-C77FA7A03145}"/>
              </a:ext>
            </a:extLst>
          </p:cNvPr>
          <p:cNvSpPr txBox="1"/>
          <p:nvPr/>
        </p:nvSpPr>
        <p:spPr>
          <a:xfrm>
            <a:off x="5657850" y="1950891"/>
            <a:ext cx="653415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শ্রেণিঃ   ৫ম 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আমার বাংলা বই।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অধ্যায়ঃ 07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পাঠঃ ০1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21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8CC7015E-F323-4BAF-9502-7D035D161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1" y="157231"/>
            <a:ext cx="11741818" cy="6558213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sp>
        <p:nvSpPr>
          <p:cNvPr id="37" name="Frame 36">
            <a:extLst>
              <a:ext uri="{FF2B5EF4-FFF2-40B4-BE49-F238E27FC236}">
                <a16:creationId xmlns:a16="http://schemas.microsoft.com/office/drawing/2014/main" id="{3D043848-214D-4F47-9A23-27FD8732240A}"/>
              </a:ext>
            </a:extLst>
          </p:cNvPr>
          <p:cNvSpPr/>
          <p:nvPr/>
        </p:nvSpPr>
        <p:spPr>
          <a:xfrm>
            <a:off x="1095859" y="1280529"/>
            <a:ext cx="10502584" cy="4844797"/>
          </a:xfrm>
          <a:prstGeom prst="frame">
            <a:avLst/>
          </a:prstGeom>
          <a:solidFill>
            <a:srgbClr val="C0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FB76D68-3837-4C85-86F1-4A1140C09D2F}"/>
              </a:ext>
            </a:extLst>
          </p:cNvPr>
          <p:cNvGrpSpPr/>
          <p:nvPr/>
        </p:nvGrpSpPr>
        <p:grpSpPr>
          <a:xfrm>
            <a:off x="2066925" y="157232"/>
            <a:ext cx="7638549" cy="1340722"/>
            <a:chOff x="1739900" y="128247"/>
            <a:chExt cx="8496300" cy="125570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7734B1-6BE9-4F11-87F9-2043E718A26B}"/>
                </a:ext>
              </a:extLst>
            </p:cNvPr>
            <p:cNvGrpSpPr/>
            <p:nvPr/>
          </p:nvGrpSpPr>
          <p:grpSpPr>
            <a:xfrm>
              <a:off x="1739900" y="451300"/>
              <a:ext cx="8496300" cy="571501"/>
              <a:chOff x="1790700" y="355599"/>
              <a:chExt cx="8496300" cy="571501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0D87245-C4F4-4495-97C1-7F07B6CBBF74}"/>
                  </a:ext>
                </a:extLst>
              </p:cNvPr>
              <p:cNvSpPr/>
              <p:nvPr/>
            </p:nvSpPr>
            <p:spPr>
              <a:xfrm>
                <a:off x="2679700" y="395508"/>
                <a:ext cx="6908800" cy="139701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0E8770B-3A5F-42EC-84B2-D8FED3EDF05D}"/>
                  </a:ext>
                </a:extLst>
              </p:cNvPr>
              <p:cNvSpPr/>
              <p:nvPr/>
            </p:nvSpPr>
            <p:spPr>
              <a:xfrm>
                <a:off x="1905000" y="571499"/>
                <a:ext cx="8153400" cy="139701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E95A217-3B10-4417-9A7C-544CEAF4CEAF}"/>
                  </a:ext>
                </a:extLst>
              </p:cNvPr>
              <p:cNvSpPr/>
              <p:nvPr/>
            </p:nvSpPr>
            <p:spPr>
              <a:xfrm>
                <a:off x="2679700" y="711201"/>
                <a:ext cx="6908800" cy="139700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AFF862C-AC23-47A8-B600-23D1F853E722}"/>
                  </a:ext>
                </a:extLst>
              </p:cNvPr>
              <p:cNvSpPr/>
              <p:nvPr/>
            </p:nvSpPr>
            <p:spPr>
              <a:xfrm>
                <a:off x="1790700" y="533399"/>
                <a:ext cx="228600" cy="2159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C496E97-A59F-414B-81AB-1F7A95DF1A28}"/>
                  </a:ext>
                </a:extLst>
              </p:cNvPr>
              <p:cNvSpPr/>
              <p:nvPr/>
            </p:nvSpPr>
            <p:spPr>
              <a:xfrm>
                <a:off x="2603500" y="660400"/>
                <a:ext cx="228600" cy="2159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6D4EB75-A94A-4605-A716-B7CD24D85854}"/>
                  </a:ext>
                </a:extLst>
              </p:cNvPr>
              <p:cNvSpPr/>
              <p:nvPr/>
            </p:nvSpPr>
            <p:spPr>
              <a:xfrm>
                <a:off x="2565400" y="355599"/>
                <a:ext cx="228600" cy="2159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E161A4F0-A0E3-4D65-8FBB-9154D9A6661B}"/>
                  </a:ext>
                </a:extLst>
              </p:cNvPr>
              <p:cNvSpPr/>
              <p:nvPr/>
            </p:nvSpPr>
            <p:spPr>
              <a:xfrm>
                <a:off x="9525000" y="355599"/>
                <a:ext cx="228600" cy="2159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CA07636D-000A-4F8D-98BA-8F1FF0CC0214}"/>
                  </a:ext>
                </a:extLst>
              </p:cNvPr>
              <p:cNvSpPr/>
              <p:nvPr/>
            </p:nvSpPr>
            <p:spPr>
              <a:xfrm>
                <a:off x="9525000" y="711200"/>
                <a:ext cx="228600" cy="2159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775284D-F2D6-4FAA-9E3D-328F23E40B24}"/>
                  </a:ext>
                </a:extLst>
              </p:cNvPr>
              <p:cNvSpPr/>
              <p:nvPr/>
            </p:nvSpPr>
            <p:spPr>
              <a:xfrm>
                <a:off x="10058400" y="533399"/>
                <a:ext cx="228600" cy="2159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55A79F7-0B52-40E9-837A-5DA022CEE8AA}"/>
                </a:ext>
              </a:extLst>
            </p:cNvPr>
            <p:cNvGrpSpPr/>
            <p:nvPr/>
          </p:nvGrpSpPr>
          <p:grpSpPr>
            <a:xfrm>
              <a:off x="3555998" y="128247"/>
              <a:ext cx="5232400" cy="1255707"/>
              <a:chOff x="3162302" y="330200"/>
              <a:chExt cx="6083300" cy="1194704"/>
            </a:xfrm>
          </p:grpSpPr>
          <p:sp>
            <p:nvSpPr>
              <p:cNvPr id="41" name="Plaque 40">
                <a:extLst>
                  <a:ext uri="{FF2B5EF4-FFF2-40B4-BE49-F238E27FC236}">
                    <a16:creationId xmlns:a16="http://schemas.microsoft.com/office/drawing/2014/main" id="{85212955-D407-4BC6-8CB2-11AE92A423B5}"/>
                  </a:ext>
                </a:extLst>
              </p:cNvPr>
              <p:cNvSpPr/>
              <p:nvPr/>
            </p:nvSpPr>
            <p:spPr>
              <a:xfrm>
                <a:off x="4394202" y="356504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2" name="Plaque 41">
                <a:extLst>
                  <a:ext uri="{FF2B5EF4-FFF2-40B4-BE49-F238E27FC236}">
                    <a16:creationId xmlns:a16="http://schemas.microsoft.com/office/drawing/2014/main" id="{A2E91A1A-E943-4BA8-8025-5F0EB61B5A87}"/>
                  </a:ext>
                </a:extLst>
              </p:cNvPr>
              <p:cNvSpPr/>
              <p:nvPr/>
            </p:nvSpPr>
            <p:spPr>
              <a:xfrm>
                <a:off x="3162302" y="355600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শি</a:t>
                </a:r>
                <a:r>
                  <a:rPr lang="bn-BD" sz="4400" b="1" dirty="0"/>
                  <a:t> </a:t>
                </a:r>
                <a:endParaRPr lang="en-US" sz="4400" b="1" dirty="0"/>
              </a:p>
            </p:txBody>
          </p:sp>
          <p:sp>
            <p:nvSpPr>
              <p:cNvPr id="43" name="Plaque 42">
                <a:extLst>
                  <a:ext uri="{FF2B5EF4-FFF2-40B4-BE49-F238E27FC236}">
                    <a16:creationId xmlns:a16="http://schemas.microsoft.com/office/drawing/2014/main" id="{E5026734-C8EA-4E55-BB15-D3410F2271D6}"/>
                  </a:ext>
                </a:extLst>
              </p:cNvPr>
              <p:cNvSpPr/>
              <p:nvPr/>
            </p:nvSpPr>
            <p:spPr>
              <a:xfrm>
                <a:off x="8026402" y="355600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4" name="Plaque 43">
                <a:extLst>
                  <a:ext uri="{FF2B5EF4-FFF2-40B4-BE49-F238E27FC236}">
                    <a16:creationId xmlns:a16="http://schemas.microsoft.com/office/drawing/2014/main" id="{62C702B9-E95A-465C-8ECC-69397ACE33EB}"/>
                  </a:ext>
                </a:extLst>
              </p:cNvPr>
              <p:cNvSpPr/>
              <p:nvPr/>
            </p:nvSpPr>
            <p:spPr>
              <a:xfrm>
                <a:off x="5638802" y="355600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5" name="Plaque 44">
                <a:extLst>
                  <a:ext uri="{FF2B5EF4-FFF2-40B4-BE49-F238E27FC236}">
                    <a16:creationId xmlns:a16="http://schemas.microsoft.com/office/drawing/2014/main" id="{2E2D587A-4155-4D39-80CD-65CE6B8B9EB2}"/>
                  </a:ext>
                </a:extLst>
              </p:cNvPr>
              <p:cNvSpPr/>
              <p:nvPr/>
            </p:nvSpPr>
            <p:spPr>
              <a:xfrm>
                <a:off x="6832602" y="330200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ফ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5B436EF-C17F-473F-B64C-12A5A923042A}"/>
              </a:ext>
            </a:extLst>
          </p:cNvPr>
          <p:cNvSpPr txBox="1"/>
          <p:nvPr/>
        </p:nvSpPr>
        <p:spPr>
          <a:xfrm>
            <a:off x="2839133" y="2728452"/>
            <a:ext cx="5700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7DE8FC-F2A7-469F-9A0F-BEA03D2A765E}"/>
              </a:ext>
            </a:extLst>
          </p:cNvPr>
          <p:cNvSpPr txBox="1"/>
          <p:nvPr/>
        </p:nvSpPr>
        <p:spPr>
          <a:xfrm>
            <a:off x="2066925" y="2003198"/>
            <a:ext cx="88311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২.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১.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২.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.৩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১.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58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80D9711-4686-40EA-A2E1-52476376D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" y="207201"/>
            <a:ext cx="11887425" cy="6504367"/>
          </a:xfrm>
          <a:prstGeom prst="rect">
            <a:avLst/>
          </a:prstGeom>
          <a:ln w="76200">
            <a:solidFill>
              <a:srgbClr val="C00000"/>
            </a:solidFill>
            <a:prstDash val="lgDash"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7E8206F-6FDF-4BC2-914E-4E1AE9EFC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91" y="1515933"/>
            <a:ext cx="8925291" cy="4756291"/>
          </a:xfrm>
          <a:prstGeom prst="rect">
            <a:avLst/>
          </a:prstGeom>
        </p:spPr>
      </p:pic>
      <p:sp>
        <p:nvSpPr>
          <p:cNvPr id="26" name="Sun 25">
            <a:extLst>
              <a:ext uri="{FF2B5EF4-FFF2-40B4-BE49-F238E27FC236}">
                <a16:creationId xmlns:a16="http://schemas.microsoft.com/office/drawing/2014/main" id="{4FB1E6FE-4E33-4903-AF06-4833DA8DA6B1}"/>
              </a:ext>
            </a:extLst>
          </p:cNvPr>
          <p:cNvSpPr/>
          <p:nvPr/>
        </p:nvSpPr>
        <p:spPr>
          <a:xfrm>
            <a:off x="1985411" y="1067407"/>
            <a:ext cx="404924" cy="341685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un 28">
            <a:extLst>
              <a:ext uri="{FF2B5EF4-FFF2-40B4-BE49-F238E27FC236}">
                <a16:creationId xmlns:a16="http://schemas.microsoft.com/office/drawing/2014/main" id="{F767F6DE-11C4-4DE7-9572-9E8E4A29D71C}"/>
              </a:ext>
            </a:extLst>
          </p:cNvPr>
          <p:cNvSpPr/>
          <p:nvPr/>
        </p:nvSpPr>
        <p:spPr>
          <a:xfrm>
            <a:off x="298817" y="820973"/>
            <a:ext cx="404924" cy="341685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un 29">
            <a:extLst>
              <a:ext uri="{FF2B5EF4-FFF2-40B4-BE49-F238E27FC236}">
                <a16:creationId xmlns:a16="http://schemas.microsoft.com/office/drawing/2014/main" id="{F845F8A7-DEE0-4518-9DD3-B7F74510A4F6}"/>
              </a:ext>
            </a:extLst>
          </p:cNvPr>
          <p:cNvSpPr/>
          <p:nvPr/>
        </p:nvSpPr>
        <p:spPr>
          <a:xfrm>
            <a:off x="235686" y="1049872"/>
            <a:ext cx="404924" cy="341685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un 31">
            <a:extLst>
              <a:ext uri="{FF2B5EF4-FFF2-40B4-BE49-F238E27FC236}">
                <a16:creationId xmlns:a16="http://schemas.microsoft.com/office/drawing/2014/main" id="{B4295544-547B-440D-850D-E1B35410B187}"/>
              </a:ext>
            </a:extLst>
          </p:cNvPr>
          <p:cNvSpPr/>
          <p:nvPr/>
        </p:nvSpPr>
        <p:spPr>
          <a:xfrm>
            <a:off x="419985" y="1697269"/>
            <a:ext cx="404924" cy="34168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un 38">
            <a:extLst>
              <a:ext uri="{FF2B5EF4-FFF2-40B4-BE49-F238E27FC236}">
                <a16:creationId xmlns:a16="http://schemas.microsoft.com/office/drawing/2014/main" id="{DAA9BF70-CB3A-46B5-A332-C73A7924FA09}"/>
              </a:ext>
            </a:extLst>
          </p:cNvPr>
          <p:cNvSpPr/>
          <p:nvPr/>
        </p:nvSpPr>
        <p:spPr>
          <a:xfrm>
            <a:off x="423089" y="573322"/>
            <a:ext cx="404924" cy="341685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4F1E922-E6AE-415E-8F00-77CA63676B26}"/>
              </a:ext>
            </a:extLst>
          </p:cNvPr>
          <p:cNvGrpSpPr/>
          <p:nvPr/>
        </p:nvGrpSpPr>
        <p:grpSpPr>
          <a:xfrm>
            <a:off x="217524" y="146432"/>
            <a:ext cx="2740185" cy="2719877"/>
            <a:chOff x="217524" y="146432"/>
            <a:chExt cx="2740185" cy="271987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84A00E1-F93D-4619-A8CC-1072F32A9C15}"/>
                </a:ext>
              </a:extLst>
            </p:cNvPr>
            <p:cNvGrpSpPr/>
            <p:nvPr/>
          </p:nvGrpSpPr>
          <p:grpSpPr>
            <a:xfrm>
              <a:off x="217524" y="146432"/>
              <a:ext cx="2172812" cy="2177287"/>
              <a:chOff x="217523" y="210765"/>
              <a:chExt cx="2115899" cy="2112954"/>
            </a:xfrm>
            <a:solidFill>
              <a:srgbClr val="C00000"/>
            </a:solidFill>
          </p:grpSpPr>
          <p:sp>
            <p:nvSpPr>
              <p:cNvPr id="24" name="Sun 23">
                <a:extLst>
                  <a:ext uri="{FF2B5EF4-FFF2-40B4-BE49-F238E27FC236}">
                    <a16:creationId xmlns:a16="http://schemas.microsoft.com/office/drawing/2014/main" id="{D44BF26C-0C8B-4659-A629-1518B95200B4}"/>
                  </a:ext>
                </a:extLst>
              </p:cNvPr>
              <p:cNvSpPr/>
              <p:nvPr/>
            </p:nvSpPr>
            <p:spPr>
              <a:xfrm>
                <a:off x="1850074" y="1564529"/>
                <a:ext cx="404924" cy="341685"/>
              </a:xfrm>
              <a:prstGeom prst="su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Sun 24">
                <a:extLst>
                  <a:ext uri="{FF2B5EF4-FFF2-40B4-BE49-F238E27FC236}">
                    <a16:creationId xmlns:a16="http://schemas.microsoft.com/office/drawing/2014/main" id="{B0D74BE1-F488-4A31-A133-0B2E3F4167FC}"/>
                  </a:ext>
                </a:extLst>
              </p:cNvPr>
              <p:cNvSpPr/>
              <p:nvPr/>
            </p:nvSpPr>
            <p:spPr>
              <a:xfrm>
                <a:off x="1928498" y="1372812"/>
                <a:ext cx="404924" cy="341685"/>
              </a:xfrm>
              <a:prstGeom prst="su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Sun 26">
                <a:extLst>
                  <a:ext uri="{FF2B5EF4-FFF2-40B4-BE49-F238E27FC236}">
                    <a16:creationId xmlns:a16="http://schemas.microsoft.com/office/drawing/2014/main" id="{F0D49C8D-5B9D-4495-BA4B-1AD001477E52}"/>
                  </a:ext>
                </a:extLst>
              </p:cNvPr>
              <p:cNvSpPr/>
              <p:nvPr/>
            </p:nvSpPr>
            <p:spPr>
              <a:xfrm>
                <a:off x="1871111" y="782566"/>
                <a:ext cx="404924" cy="341685"/>
              </a:xfrm>
              <a:prstGeom prst="su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Sun 27">
                <a:extLst>
                  <a:ext uri="{FF2B5EF4-FFF2-40B4-BE49-F238E27FC236}">
                    <a16:creationId xmlns:a16="http://schemas.microsoft.com/office/drawing/2014/main" id="{C131E03D-805E-419E-B238-2655C03FFB29}"/>
                  </a:ext>
                </a:extLst>
              </p:cNvPr>
              <p:cNvSpPr/>
              <p:nvPr/>
            </p:nvSpPr>
            <p:spPr>
              <a:xfrm>
                <a:off x="1668649" y="496819"/>
                <a:ext cx="404924" cy="341685"/>
              </a:xfrm>
              <a:prstGeom prst="su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Sun 30">
                <a:extLst>
                  <a:ext uri="{FF2B5EF4-FFF2-40B4-BE49-F238E27FC236}">
                    <a16:creationId xmlns:a16="http://schemas.microsoft.com/office/drawing/2014/main" id="{BAF73766-A1F2-4AD1-9058-38C2053580BD}"/>
                  </a:ext>
                </a:extLst>
              </p:cNvPr>
              <p:cNvSpPr/>
              <p:nvPr/>
            </p:nvSpPr>
            <p:spPr>
              <a:xfrm>
                <a:off x="217523" y="1375241"/>
                <a:ext cx="404924" cy="341685"/>
              </a:xfrm>
              <a:prstGeom prst="su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Sun 32">
                <a:extLst>
                  <a:ext uri="{FF2B5EF4-FFF2-40B4-BE49-F238E27FC236}">
                    <a16:creationId xmlns:a16="http://schemas.microsoft.com/office/drawing/2014/main" id="{349C2A8B-42EB-4233-85A2-83AA76ED8F8C}"/>
                  </a:ext>
                </a:extLst>
              </p:cNvPr>
              <p:cNvSpPr/>
              <p:nvPr/>
            </p:nvSpPr>
            <p:spPr>
              <a:xfrm>
                <a:off x="692777" y="1849140"/>
                <a:ext cx="404924" cy="341685"/>
              </a:xfrm>
              <a:prstGeom prst="su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Sun 33">
                <a:extLst>
                  <a:ext uri="{FF2B5EF4-FFF2-40B4-BE49-F238E27FC236}">
                    <a16:creationId xmlns:a16="http://schemas.microsoft.com/office/drawing/2014/main" id="{411F3665-9263-4FA9-9306-44B119A79EAA}"/>
                  </a:ext>
                </a:extLst>
              </p:cNvPr>
              <p:cNvSpPr/>
              <p:nvPr/>
            </p:nvSpPr>
            <p:spPr>
              <a:xfrm>
                <a:off x="1049190" y="1982034"/>
                <a:ext cx="404924" cy="341685"/>
              </a:xfrm>
              <a:prstGeom prst="su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Sun 34">
                <a:extLst>
                  <a:ext uri="{FF2B5EF4-FFF2-40B4-BE49-F238E27FC236}">
                    <a16:creationId xmlns:a16="http://schemas.microsoft.com/office/drawing/2014/main" id="{60B0FB3E-EFEA-40FB-AD3A-C91976BBA8E6}"/>
                  </a:ext>
                </a:extLst>
              </p:cNvPr>
              <p:cNvSpPr/>
              <p:nvPr/>
            </p:nvSpPr>
            <p:spPr>
              <a:xfrm>
                <a:off x="1390650" y="1943556"/>
                <a:ext cx="404924" cy="341685"/>
              </a:xfrm>
              <a:prstGeom prst="su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Sun 35">
                <a:extLst>
                  <a:ext uri="{FF2B5EF4-FFF2-40B4-BE49-F238E27FC236}">
                    <a16:creationId xmlns:a16="http://schemas.microsoft.com/office/drawing/2014/main" id="{5294E22D-457F-43E9-8168-ADB0A323A38B}"/>
                  </a:ext>
                </a:extLst>
              </p:cNvPr>
              <p:cNvSpPr/>
              <p:nvPr/>
            </p:nvSpPr>
            <p:spPr>
              <a:xfrm>
                <a:off x="1335275" y="269738"/>
                <a:ext cx="404924" cy="341685"/>
              </a:xfrm>
              <a:prstGeom prst="su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Sun 36">
                <a:extLst>
                  <a:ext uri="{FF2B5EF4-FFF2-40B4-BE49-F238E27FC236}">
                    <a16:creationId xmlns:a16="http://schemas.microsoft.com/office/drawing/2014/main" id="{4ADFF3C2-6CF9-40B2-8A84-5AF7BDE56E33}"/>
                  </a:ext>
                </a:extLst>
              </p:cNvPr>
              <p:cNvSpPr/>
              <p:nvPr/>
            </p:nvSpPr>
            <p:spPr>
              <a:xfrm>
                <a:off x="992599" y="210765"/>
                <a:ext cx="404924" cy="341685"/>
              </a:xfrm>
              <a:prstGeom prst="su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Sun 37">
                <a:extLst>
                  <a:ext uri="{FF2B5EF4-FFF2-40B4-BE49-F238E27FC236}">
                    <a16:creationId xmlns:a16="http://schemas.microsoft.com/office/drawing/2014/main" id="{5C9963C0-83AE-4722-96C0-0D3379FC26FC}"/>
                  </a:ext>
                </a:extLst>
              </p:cNvPr>
              <p:cNvSpPr/>
              <p:nvPr/>
            </p:nvSpPr>
            <p:spPr>
              <a:xfrm>
                <a:off x="626433" y="306927"/>
                <a:ext cx="404924" cy="341685"/>
              </a:xfrm>
              <a:prstGeom prst="su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4F6B232-0597-4569-83FD-FB48311A589D}"/>
                </a:ext>
              </a:extLst>
            </p:cNvPr>
            <p:cNvGrpSpPr/>
            <p:nvPr/>
          </p:nvGrpSpPr>
          <p:grpSpPr>
            <a:xfrm>
              <a:off x="1269210" y="1720223"/>
              <a:ext cx="1688499" cy="1146086"/>
              <a:chOff x="1538186" y="1889594"/>
              <a:chExt cx="1688499" cy="1146086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CEF7508-48F1-49B6-8DF5-B002D095625D}"/>
                  </a:ext>
                </a:extLst>
              </p:cNvPr>
              <p:cNvSpPr/>
              <p:nvPr/>
            </p:nvSpPr>
            <p:spPr>
              <a:xfrm rot="2578550">
                <a:off x="1538186" y="1889594"/>
                <a:ext cx="1028700" cy="1905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Sun 39">
                <a:extLst>
                  <a:ext uri="{FF2B5EF4-FFF2-40B4-BE49-F238E27FC236}">
                    <a16:creationId xmlns:a16="http://schemas.microsoft.com/office/drawing/2014/main" id="{74833D8F-7734-4016-972F-34502177F29F}"/>
                  </a:ext>
                </a:extLst>
              </p:cNvPr>
              <p:cNvSpPr/>
              <p:nvPr/>
            </p:nvSpPr>
            <p:spPr>
              <a:xfrm>
                <a:off x="2344184" y="2065954"/>
                <a:ext cx="882501" cy="969726"/>
              </a:xfrm>
              <a:prstGeom prst="sun">
                <a:avLst>
                  <a:gd name="adj" fmla="val 12500"/>
                </a:avLst>
              </a:prstGeom>
              <a:solidFill>
                <a:srgbClr val="FF0000"/>
              </a:solidFill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8488B06-9DDA-40A9-9322-677D9A91CC79}"/>
                </a:ext>
              </a:extLst>
            </p:cNvPr>
            <p:cNvSpPr/>
            <p:nvPr/>
          </p:nvSpPr>
          <p:spPr>
            <a:xfrm rot="18820101">
              <a:off x="515141" y="523432"/>
              <a:ext cx="1612385" cy="1332133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b="1" dirty="0"/>
                <a:t>আবেগ সৃষ্টি </a:t>
              </a:r>
              <a:endParaRPr lang="en-US" sz="2400" b="1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8BD94AD-0B1E-471B-8E2C-5AF8A809415D}"/>
              </a:ext>
            </a:extLst>
          </p:cNvPr>
          <p:cNvSpPr txBox="1"/>
          <p:nvPr/>
        </p:nvSpPr>
        <p:spPr>
          <a:xfrm>
            <a:off x="3211075" y="559289"/>
            <a:ext cx="6085325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ভিডিওর সাথে গান করি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8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9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1B53142-F55D-4B4F-87CF-140A4A53B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4" y="88900"/>
            <a:ext cx="6343650" cy="381867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7EB6FB2-F30E-4115-8785-BD721981E0CB}"/>
              </a:ext>
            </a:extLst>
          </p:cNvPr>
          <p:cNvGrpSpPr/>
          <p:nvPr/>
        </p:nvGrpSpPr>
        <p:grpSpPr>
          <a:xfrm>
            <a:off x="0" y="95250"/>
            <a:ext cx="12106275" cy="6876656"/>
            <a:chOff x="0" y="88901"/>
            <a:chExt cx="12192000" cy="668019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BB8922C-5644-49E1-A90C-2D5A9A42A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04771"/>
              <a:ext cx="5848350" cy="3064328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A03586A-62A8-4F7B-B732-675A8E5DE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8350" y="3704771"/>
              <a:ext cx="6343650" cy="3064328"/>
            </a:xfrm>
            <a:prstGeom prst="rect">
              <a:avLst/>
            </a:prstGeom>
            <a:ln w="76200">
              <a:solidFill>
                <a:srgbClr val="C00000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481D3BA-4939-41C5-839A-CD270BACC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1"/>
              <a:ext cx="5848350" cy="3615870"/>
            </a:xfrm>
            <a:prstGeom prst="rect">
              <a:avLst/>
            </a:prstGeom>
            <a:ln w="76200">
              <a:solidFill>
                <a:srgbClr val="C00000"/>
              </a:solidFill>
            </a:ln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0F3E0F8-B3EA-4E40-92C3-2A4AC1A19F95}"/>
              </a:ext>
            </a:extLst>
          </p:cNvPr>
          <p:cNvSpPr txBox="1"/>
          <p:nvPr/>
        </p:nvSpPr>
        <p:spPr>
          <a:xfrm>
            <a:off x="3695700" y="-18756"/>
            <a:ext cx="4629150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perspectiveAbove"/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দেখে চিন্তা করে বলি 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12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41F6F2-9F58-46DD-8CF1-079C0188E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5" y="199935"/>
            <a:ext cx="11670631" cy="6458130"/>
          </a:xfrm>
          <a:prstGeom prst="rect">
            <a:avLst/>
          </a:prstGeom>
          <a:ln w="76200">
            <a:solidFill>
              <a:srgbClr val="FFFF00"/>
            </a:solidFill>
          </a:ln>
          <a:effectLst>
            <a:glow rad="101600">
              <a:srgbClr val="FF0000">
                <a:alpha val="40000"/>
              </a:srgbClr>
            </a:glow>
            <a:reflection blurRad="6350" stA="40000" endPos="40000" dist="1016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283885-913B-4D1E-9552-7A299BCD2400}"/>
              </a:ext>
            </a:extLst>
          </p:cNvPr>
          <p:cNvSpPr txBox="1"/>
          <p:nvPr/>
        </p:nvSpPr>
        <p:spPr>
          <a:xfrm>
            <a:off x="264694" y="404130"/>
            <a:ext cx="6545179" cy="120032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D14F81-9041-465A-8D62-E9E8563C33E3}"/>
              </a:ext>
            </a:extLst>
          </p:cNvPr>
          <p:cNvSpPr txBox="1"/>
          <p:nvPr/>
        </p:nvSpPr>
        <p:spPr>
          <a:xfrm>
            <a:off x="7411450" y="404129"/>
            <a:ext cx="4523875" cy="120032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</a:t>
            </a:r>
            <a:r>
              <a:rPr lang="bn-BD" sz="7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7200" b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bn-BD" sz="7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D3831CB-5D2F-4ACD-B088-35C2CB1B0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1" y="147486"/>
            <a:ext cx="11843569" cy="652001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3ABB36-DB3F-4248-A81C-4712544CA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736" y="3485654"/>
            <a:ext cx="1575816" cy="16932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F62A758-5006-4EBC-95FD-0A54A166B4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777" y="628142"/>
            <a:ext cx="2187777" cy="301920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29" name="Minus Sign 28">
            <a:extLst>
              <a:ext uri="{FF2B5EF4-FFF2-40B4-BE49-F238E27FC236}">
                <a16:creationId xmlns:a16="http://schemas.microsoft.com/office/drawing/2014/main" id="{31EB77A6-EB76-4D8A-9EF4-3DA83501B42F}"/>
              </a:ext>
            </a:extLst>
          </p:cNvPr>
          <p:cNvSpPr/>
          <p:nvPr/>
        </p:nvSpPr>
        <p:spPr>
          <a:xfrm>
            <a:off x="1905000" y="722672"/>
            <a:ext cx="7284720" cy="5622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inus Sign 30">
            <a:extLst>
              <a:ext uri="{FF2B5EF4-FFF2-40B4-BE49-F238E27FC236}">
                <a16:creationId xmlns:a16="http://schemas.microsoft.com/office/drawing/2014/main" id="{713E2EFB-2DC9-497F-94CB-3E39658430BA}"/>
              </a:ext>
            </a:extLst>
          </p:cNvPr>
          <p:cNvSpPr/>
          <p:nvPr/>
        </p:nvSpPr>
        <p:spPr>
          <a:xfrm>
            <a:off x="2453641" y="906851"/>
            <a:ext cx="6352226" cy="603158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inus Sign 31">
            <a:extLst>
              <a:ext uri="{FF2B5EF4-FFF2-40B4-BE49-F238E27FC236}">
                <a16:creationId xmlns:a16="http://schemas.microsoft.com/office/drawing/2014/main" id="{F5787960-55D8-41F4-B69E-154FDDE8C069}"/>
              </a:ext>
            </a:extLst>
          </p:cNvPr>
          <p:cNvSpPr/>
          <p:nvPr/>
        </p:nvSpPr>
        <p:spPr>
          <a:xfrm>
            <a:off x="2453641" y="522873"/>
            <a:ext cx="6352226" cy="522871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2014D95-38A5-4B6F-BC21-C50AA9DCF186}"/>
              </a:ext>
            </a:extLst>
          </p:cNvPr>
          <p:cNvSpPr/>
          <p:nvPr/>
        </p:nvSpPr>
        <p:spPr>
          <a:xfrm>
            <a:off x="3631249" y="943817"/>
            <a:ext cx="274320" cy="289560"/>
          </a:xfrm>
          <a:prstGeom prst="ellipse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7E75F45-C457-47A4-BFB4-05EDA9F80D4F}"/>
              </a:ext>
            </a:extLst>
          </p:cNvPr>
          <p:cNvSpPr/>
          <p:nvPr/>
        </p:nvSpPr>
        <p:spPr>
          <a:xfrm flipH="1">
            <a:off x="3657600" y="689863"/>
            <a:ext cx="274320" cy="247443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DC78D99-91F1-4045-9A97-0DA855B52B29}"/>
              </a:ext>
            </a:extLst>
          </p:cNvPr>
          <p:cNvSpPr/>
          <p:nvPr/>
        </p:nvSpPr>
        <p:spPr>
          <a:xfrm>
            <a:off x="3628395" y="1179491"/>
            <a:ext cx="274320" cy="289560"/>
          </a:xfrm>
          <a:prstGeom prst="ellipse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40129AB-FE64-495B-8638-4391898C1BD1}"/>
              </a:ext>
            </a:extLst>
          </p:cNvPr>
          <p:cNvSpPr/>
          <p:nvPr/>
        </p:nvSpPr>
        <p:spPr>
          <a:xfrm>
            <a:off x="7412834" y="1145548"/>
            <a:ext cx="274320" cy="243568"/>
          </a:xfrm>
          <a:prstGeom prst="ellipse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41D6F6D-847C-4865-8AC1-C031BDE7F1B4}"/>
              </a:ext>
            </a:extLst>
          </p:cNvPr>
          <p:cNvSpPr/>
          <p:nvPr/>
        </p:nvSpPr>
        <p:spPr>
          <a:xfrm>
            <a:off x="7415688" y="883581"/>
            <a:ext cx="274320" cy="289560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E52BC5D-2F39-492E-85B5-A0582D715A68}"/>
              </a:ext>
            </a:extLst>
          </p:cNvPr>
          <p:cNvSpPr/>
          <p:nvPr/>
        </p:nvSpPr>
        <p:spPr>
          <a:xfrm>
            <a:off x="7415688" y="639526"/>
            <a:ext cx="287672" cy="263984"/>
          </a:xfrm>
          <a:prstGeom prst="ellipse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199C55-49E9-4B95-8115-FA6F70AD336E}"/>
              </a:ext>
            </a:extLst>
          </p:cNvPr>
          <p:cNvSpPr txBox="1"/>
          <p:nvPr/>
        </p:nvSpPr>
        <p:spPr>
          <a:xfrm>
            <a:off x="4480563" y="689864"/>
            <a:ext cx="2443183" cy="646331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6F96356-112D-4C2E-841B-2605AAEE56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806" y="3647351"/>
            <a:ext cx="1630680" cy="169328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3866C91-9D6E-4FCF-B752-58ADB7560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76" y="3647351"/>
            <a:ext cx="1582422" cy="1639195"/>
          </a:xfrm>
          <a:prstGeom prst="rect">
            <a:avLst/>
          </a:prstGeom>
        </p:spPr>
      </p:pic>
      <p:sp>
        <p:nvSpPr>
          <p:cNvPr id="45" name="Callout: Right Arrow 44">
            <a:extLst>
              <a:ext uri="{FF2B5EF4-FFF2-40B4-BE49-F238E27FC236}">
                <a16:creationId xmlns:a16="http://schemas.microsoft.com/office/drawing/2014/main" id="{CC090F1A-1691-4CE7-83C7-F447F447AD5C}"/>
              </a:ext>
            </a:extLst>
          </p:cNvPr>
          <p:cNvSpPr/>
          <p:nvPr/>
        </p:nvSpPr>
        <p:spPr>
          <a:xfrm rot="667721">
            <a:off x="1035075" y="1301780"/>
            <a:ext cx="4990182" cy="1219200"/>
          </a:xfrm>
          <a:prstGeom prst="rightArrowCallou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নংঃ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৩১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C447105-05F5-43F9-BEE0-DA9F6F569E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744" y="3847150"/>
            <a:ext cx="2006437" cy="14393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EAF733-F7A3-4F8E-93EC-A793DBA024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025" y="1510009"/>
            <a:ext cx="2006437" cy="238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02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661</Words>
  <Application>Microsoft Office PowerPoint</Application>
  <PresentationFormat>Widescreen</PresentationFormat>
  <Paragraphs>112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raju belka</dc:creator>
  <cp:lastModifiedBy>raju belka</cp:lastModifiedBy>
  <cp:revision>147</cp:revision>
  <dcterms:created xsi:type="dcterms:W3CDTF">2020-07-22T06:18:29Z</dcterms:created>
  <dcterms:modified xsi:type="dcterms:W3CDTF">2020-07-30T07:31:15Z</dcterms:modified>
</cp:coreProperties>
</file>