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6" r:id="rId2"/>
    <p:sldId id="257" r:id="rId3"/>
    <p:sldId id="259" r:id="rId4"/>
    <p:sldId id="277" r:id="rId5"/>
    <p:sldId id="260" r:id="rId6"/>
    <p:sldId id="261" r:id="rId7"/>
    <p:sldId id="262" r:id="rId8"/>
    <p:sldId id="263" r:id="rId9"/>
    <p:sldId id="278" r:id="rId10"/>
    <p:sldId id="279" r:id="rId11"/>
    <p:sldId id="275" r:id="rId12"/>
    <p:sldId id="280" r:id="rId13"/>
    <p:sldId id="281" r:id="rId14"/>
    <p:sldId id="282" r:id="rId15"/>
    <p:sldId id="283" r:id="rId16"/>
    <p:sldId id="276"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3655920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2077778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7188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1603309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2075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1284116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1701245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2443097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2348402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2C04-B499-49ED-8B08-B0B25FC849AF}" type="datetimeFigureOut">
              <a:rPr lang="en-US" smtClean="0"/>
              <a:t>16-Jun-20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921657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302C04-B499-49ED-8B08-B0B25FC849AF}" type="datetimeFigureOut">
              <a:rPr lang="en-US" smtClean="0"/>
              <a:t>16-Jun-20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1030590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302C04-B499-49ED-8B08-B0B25FC849AF}" type="datetimeFigureOut">
              <a:rPr lang="en-US" smtClean="0"/>
              <a:t>16-Jun-20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3579493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302C04-B499-49ED-8B08-B0B25FC849AF}" type="datetimeFigureOut">
              <a:rPr lang="en-US" smtClean="0"/>
              <a:t>16-Jun-20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3264968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02C04-B499-49ED-8B08-B0B25FC849AF}" type="datetimeFigureOut">
              <a:rPr lang="en-US" smtClean="0"/>
              <a:t>16-Jun-20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42405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02C04-B499-49ED-8B08-B0B25FC849AF}" type="datetimeFigureOut">
              <a:rPr lang="en-US" smtClean="0"/>
              <a:t>16-Jun-20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7E4FE-7C9A-4E54-8C65-EDEBF88254C2}" type="slidenum">
              <a:rPr lang="en-US" smtClean="0"/>
              <a:t>‹#›</a:t>
            </a:fld>
            <a:endParaRPr lang="en-US"/>
          </a:p>
        </p:txBody>
      </p:sp>
    </p:spTree>
    <p:extLst>
      <p:ext uri="{BB962C8B-B14F-4D97-AF65-F5344CB8AC3E}">
        <p14:creationId xmlns:p14="http://schemas.microsoft.com/office/powerpoint/2010/main" val="42201351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7E4FE-7C9A-4E54-8C65-EDEBF88254C2}" type="slidenum">
              <a:rPr lang="en-US" smtClean="0"/>
              <a:t>‹#›</a:t>
            </a:fld>
            <a:endParaRPr lang="en-US"/>
          </a:p>
        </p:txBody>
      </p:sp>
      <p:sp>
        <p:nvSpPr>
          <p:cNvPr id="5" name="Date Placeholder 4"/>
          <p:cNvSpPr>
            <a:spLocks noGrp="1"/>
          </p:cNvSpPr>
          <p:nvPr>
            <p:ph type="dt" sz="half" idx="10"/>
          </p:nvPr>
        </p:nvSpPr>
        <p:spPr/>
        <p:txBody>
          <a:bodyPr/>
          <a:lstStyle/>
          <a:p>
            <a:fld id="{66302C04-B499-49ED-8B08-B0B25FC849AF}" type="datetimeFigureOut">
              <a:rPr lang="en-US" smtClean="0"/>
              <a:t>16-Jun-20</a:t>
            </a:fld>
            <a:endParaRPr lang="en-US"/>
          </a:p>
        </p:txBody>
      </p:sp>
    </p:spTree>
    <p:extLst>
      <p:ext uri="{BB962C8B-B14F-4D97-AF65-F5344CB8AC3E}">
        <p14:creationId xmlns:p14="http://schemas.microsoft.com/office/powerpoint/2010/main" val="3835270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302C04-B499-49ED-8B08-B0B25FC849AF}" type="datetimeFigureOut">
              <a:rPr lang="en-US" smtClean="0"/>
              <a:t>16-Jun-20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27E4FE-7C9A-4E54-8C65-EDEBF88254C2}" type="slidenum">
              <a:rPr lang="en-US" smtClean="0"/>
              <a:t>‹#›</a:t>
            </a:fld>
            <a:endParaRPr lang="en-US"/>
          </a:p>
        </p:txBody>
      </p:sp>
    </p:spTree>
    <p:extLst>
      <p:ext uri="{BB962C8B-B14F-4D97-AF65-F5344CB8AC3E}">
        <p14:creationId xmlns:p14="http://schemas.microsoft.com/office/powerpoint/2010/main" val="113859674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1984" y="325924"/>
            <a:ext cx="9144000" cy="1273757"/>
          </a:xfrm>
          <a:solidFill>
            <a:srgbClr val="0070C0"/>
          </a:solidFill>
        </p:spPr>
        <p:txBody>
          <a:bodyPr>
            <a:normAutofit fontScale="90000"/>
          </a:bodyPr>
          <a:lstStyle/>
          <a:p>
            <a:pPr algn="ctr"/>
            <a:r>
              <a:rPr lang="en-US" sz="9600" dirty="0" err="1" smtClean="0">
                <a:solidFill>
                  <a:srgbClr val="FFFF00"/>
                </a:solidFill>
                <a:latin typeface="SutonnyMJ" pitchFamily="2" charset="0"/>
                <a:cs typeface="SutonnyMJ" pitchFamily="2" charset="0"/>
              </a:rPr>
              <a:t>mevB‡K</a:t>
            </a:r>
            <a:r>
              <a:rPr lang="en-US" sz="9600" dirty="0" smtClean="0">
                <a:solidFill>
                  <a:srgbClr val="FFFF00"/>
                </a:solidFill>
                <a:latin typeface="SutonnyMJ" pitchFamily="2" charset="0"/>
                <a:cs typeface="SutonnyMJ" pitchFamily="2" charset="0"/>
              </a:rPr>
              <a:t> ¯^</a:t>
            </a:r>
            <a:r>
              <a:rPr lang="en-US" sz="9600" smtClean="0">
                <a:solidFill>
                  <a:srgbClr val="FFFF00"/>
                </a:solidFill>
                <a:latin typeface="SutonnyMJ" pitchFamily="2" charset="0"/>
                <a:cs typeface="SutonnyMJ" pitchFamily="2" charset="0"/>
              </a:rPr>
              <a:t>vMZg</a:t>
            </a:r>
            <a:endParaRPr lang="en-US" sz="9600" dirty="0">
              <a:solidFill>
                <a:srgbClr val="FFFF00"/>
              </a:solidFill>
              <a:latin typeface="SutonnyMJ" pitchFamily="2" charset="0"/>
              <a:cs typeface="SutonnyMJ"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645920"/>
            <a:ext cx="9144000" cy="6858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185118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45438" y="782310"/>
            <a:ext cx="10824479" cy="5632311"/>
          </a:xfrm>
          <a:prstGeom prst="rect">
            <a:avLst/>
          </a:prstGeom>
          <a:noFill/>
          <a:ln>
            <a:solidFill>
              <a:schemeClr val="accent1">
                <a:lumMod val="75000"/>
              </a:schemeClr>
            </a:solidFill>
          </a:ln>
        </p:spPr>
        <p:txBody>
          <a:bodyPr wrap="square" rtlCol="0">
            <a:spAutoFit/>
          </a:bodyPr>
          <a:lstStyle/>
          <a:p>
            <a:r>
              <a:rPr lang="as-IN" sz="3200" b="1" u="sng" dirty="0"/>
              <a:t>সেমিকোলন (;)</a:t>
            </a:r>
            <a:r>
              <a:rPr lang="as-IN" sz="4000" b="1" u="sng" dirty="0"/>
              <a:t> </a:t>
            </a:r>
            <a:r>
              <a:rPr lang="en-US" sz="4000" b="1" u="sng" dirty="0" smtClean="0"/>
              <a:t> </a:t>
            </a:r>
            <a:r>
              <a:rPr lang="en-US" sz="4000" b="1" u="sng" dirty="0" err="1" smtClean="0">
                <a:latin typeface="SutonnyMJ" pitchFamily="2" charset="0"/>
                <a:cs typeface="SutonnyMJ" pitchFamily="2" charset="0"/>
              </a:rPr>
              <a:t>Gi</a:t>
            </a:r>
            <a:r>
              <a:rPr lang="en-US" sz="4000" b="1" u="sng" dirty="0" smtClean="0">
                <a:latin typeface="SutonnyMJ" pitchFamily="2" charset="0"/>
                <a:cs typeface="SutonnyMJ" pitchFamily="2" charset="0"/>
              </a:rPr>
              <a:t> </a:t>
            </a:r>
            <a:r>
              <a:rPr lang="en-US" sz="4000" b="1" u="sng" dirty="0" err="1" smtClean="0">
                <a:latin typeface="SutonnyMJ" pitchFamily="2" charset="0"/>
                <a:cs typeface="SutonnyMJ" pitchFamily="2" charset="0"/>
              </a:rPr>
              <a:t>e¨envi</a:t>
            </a:r>
            <a:r>
              <a:rPr lang="en-US" sz="3200" b="1" u="sng" dirty="0" smtClean="0">
                <a:latin typeface="SutonnyMJ" pitchFamily="2" charset="0"/>
                <a:cs typeface="SutonnyMJ" pitchFamily="2" charset="0"/>
              </a:rPr>
              <a:t>:</a:t>
            </a:r>
          </a:p>
          <a:p>
            <a:endParaRPr lang="as-IN" sz="3200" u="sng" dirty="0"/>
          </a:p>
          <a:p>
            <a:pPr>
              <a:lnSpc>
                <a:spcPct val="150000"/>
              </a:lnSpc>
            </a:pPr>
            <a:r>
              <a:rPr lang="as-IN" sz="2400" dirty="0"/>
              <a:t>কমা-র চেয়ে বেশি কিন্তু দাঁড়ি-র চেয়ে কম বিরতি দেয়ার জন্য সেমিকোলন ব্যবহৃত হয়। যেমন-</a:t>
            </a:r>
            <a:br>
              <a:rPr lang="as-IN" sz="2400" dirty="0"/>
            </a:br>
            <a:r>
              <a:rPr lang="as-IN" sz="2400" dirty="0">
                <a:solidFill>
                  <a:srgbClr val="C00000"/>
                </a:solidFill>
              </a:rPr>
              <a:t>আমরা সবাই সবাইকে ভালবাসি; আসলেই কি সবাই ভালবাসি</a:t>
            </a:r>
            <a:r>
              <a:rPr lang="as-IN" sz="2400" dirty="0" smtClean="0">
                <a:solidFill>
                  <a:srgbClr val="C00000"/>
                </a:solidFill>
              </a:rPr>
              <a:t>?</a:t>
            </a:r>
            <a:endParaRPr lang="en-US" sz="2400" u="sng" dirty="0" smtClean="0">
              <a:solidFill>
                <a:srgbClr val="C00000"/>
              </a:solidFill>
            </a:endParaRPr>
          </a:p>
          <a:p>
            <a:pPr marL="342900" indent="-342900">
              <a:lnSpc>
                <a:spcPct val="150000"/>
              </a:lnSpc>
              <a:buFont typeface="Wingdings" panose="05000000000000000000" pitchFamily="2" charset="2"/>
              <a:buChar char="ü"/>
            </a:pPr>
            <a:r>
              <a:rPr lang="as-IN" sz="2400" u="sng" dirty="0" smtClean="0">
                <a:solidFill>
                  <a:srgbClr val="002060"/>
                </a:solidFill>
              </a:rPr>
              <a:t>এক </a:t>
            </a:r>
            <a:r>
              <a:rPr lang="as-IN" sz="2400" u="sng" dirty="0">
                <a:solidFill>
                  <a:srgbClr val="002060"/>
                </a:solidFill>
              </a:rPr>
              <a:t>ধরনের বাক্যন্তর্গত চিহ্ন</a:t>
            </a:r>
            <a:endParaRPr lang="as-IN" sz="2400" dirty="0">
              <a:solidFill>
                <a:srgbClr val="002060"/>
              </a:solidFill>
            </a:endParaRPr>
          </a:p>
          <a:p>
            <a:pPr marL="342900" indent="-342900">
              <a:lnSpc>
                <a:spcPct val="150000"/>
              </a:lnSpc>
              <a:buFont typeface="Wingdings" panose="05000000000000000000" pitchFamily="2" charset="2"/>
              <a:buChar char="ü"/>
            </a:pPr>
            <a:r>
              <a:rPr lang="as-IN" sz="2400" u="sng" dirty="0">
                <a:solidFill>
                  <a:srgbClr val="002060"/>
                </a:solidFill>
              </a:rPr>
              <a:t>একাধিক স্বাধীন বাক্যকে একটি বাক্যে লিখলে সেগুলোর মাঝখানে সেমিকোলন বসে</a:t>
            </a:r>
            <a:endParaRPr lang="as-IN" sz="2400" dirty="0">
              <a:solidFill>
                <a:srgbClr val="002060"/>
              </a:solidFill>
            </a:endParaRPr>
          </a:p>
          <a:p>
            <a:pPr marL="342900" indent="-342900">
              <a:lnSpc>
                <a:spcPct val="150000"/>
              </a:lnSpc>
              <a:buFont typeface="Wingdings" panose="05000000000000000000" pitchFamily="2" charset="2"/>
              <a:buChar char="ü"/>
            </a:pPr>
            <a:r>
              <a:rPr lang="as-IN" sz="2400" u="sng" dirty="0">
                <a:solidFill>
                  <a:srgbClr val="002060"/>
                </a:solidFill>
              </a:rPr>
              <a:t>বক্তব্য স্পষ্ট করার জন্য সমজাতীয় বাক্য পাশাপাশি প্রতিস্থাপন করলে সেমিকোলন বসে</a:t>
            </a:r>
            <a:endParaRPr lang="as-IN" sz="3200" dirty="0">
              <a:solidFill>
                <a:srgbClr val="002060"/>
              </a:solidFill>
            </a:endParaRPr>
          </a:p>
        </p:txBody>
      </p:sp>
    </p:spTree>
    <p:extLst>
      <p:ext uri="{BB962C8B-B14F-4D97-AF65-F5344CB8AC3E}">
        <p14:creationId xmlns:p14="http://schemas.microsoft.com/office/powerpoint/2010/main" val="2848667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59667" y="1537736"/>
            <a:ext cx="8437830" cy="3046988"/>
          </a:xfrm>
          <a:prstGeom prst="rect">
            <a:avLst/>
          </a:prstGeom>
          <a:noFill/>
        </p:spPr>
        <p:txBody>
          <a:bodyPr wrap="square" rtlCol="0">
            <a:spAutoFit/>
          </a:bodyPr>
          <a:lstStyle/>
          <a:p>
            <a:r>
              <a:rPr lang="as-IN" sz="3200" b="1" u="sng" dirty="0">
                <a:solidFill>
                  <a:srgbClr val="C00000"/>
                </a:solidFill>
              </a:rPr>
              <a:t>দাঁড়ি বা পূর্ণচ্ছেদ (।) </a:t>
            </a:r>
            <a:endParaRPr lang="en-US" sz="3200" b="1" u="sng" dirty="0" smtClean="0">
              <a:solidFill>
                <a:srgbClr val="C00000"/>
              </a:solidFill>
            </a:endParaRPr>
          </a:p>
          <a:p>
            <a:endParaRPr lang="as-IN" sz="3200" dirty="0"/>
          </a:p>
          <a:p>
            <a:pPr marL="457200" indent="-457200">
              <a:buFont typeface="Wingdings" panose="05000000000000000000" pitchFamily="2" charset="2"/>
              <a:buChar char="Ø"/>
            </a:pPr>
            <a:r>
              <a:rPr lang="as-IN" sz="3200" dirty="0"/>
              <a:t>প্রতিটি </a:t>
            </a:r>
            <a:r>
              <a:rPr lang="as-IN" sz="3200" dirty="0" smtClean="0"/>
              <a:t>বাক্যের </a:t>
            </a:r>
            <a:r>
              <a:rPr lang="as-IN" sz="3200" dirty="0"/>
              <a:t>শেষে দাঁড়ি ব্যবহৃত হয়। </a:t>
            </a:r>
            <a:endParaRPr lang="en-US" sz="3200" dirty="0" smtClean="0"/>
          </a:p>
          <a:p>
            <a:pPr marL="457200" indent="-457200">
              <a:buFont typeface="Wingdings" panose="05000000000000000000" pitchFamily="2" charset="2"/>
              <a:buChar char="Ø"/>
            </a:pPr>
            <a:r>
              <a:rPr lang="as-IN" sz="3200" dirty="0" smtClean="0"/>
              <a:t>দাঁড়ি </a:t>
            </a:r>
            <a:r>
              <a:rPr lang="as-IN" sz="3200" dirty="0"/>
              <a:t>দিয়ে বাক্যটি শেষ হয়েছে বোঝায়। </a:t>
            </a:r>
            <a:endParaRPr lang="en-US" sz="3200" dirty="0" smtClean="0"/>
          </a:p>
          <a:p>
            <a:pPr marL="457200" indent="-457200">
              <a:buFont typeface="Wingdings" panose="05000000000000000000" pitchFamily="2" charset="2"/>
              <a:buChar char="Ø"/>
            </a:pPr>
            <a:r>
              <a:rPr lang="as-IN" sz="3200" dirty="0" smtClean="0"/>
              <a:t>যেমন-</a:t>
            </a:r>
            <a:r>
              <a:rPr lang="as-IN" sz="3200" dirty="0"/>
              <a:t/>
            </a:r>
            <a:br>
              <a:rPr lang="as-IN" sz="3200" dirty="0"/>
            </a:br>
            <a:r>
              <a:rPr lang="as-IN" sz="3200" dirty="0"/>
              <a:t>আমি কাল বাড়ি আসবো।</a:t>
            </a:r>
          </a:p>
        </p:txBody>
      </p:sp>
    </p:spTree>
    <p:extLst>
      <p:ext uri="{BB962C8B-B14F-4D97-AF65-F5344CB8AC3E}">
        <p14:creationId xmlns:p14="http://schemas.microsoft.com/office/powerpoint/2010/main" val="943794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59667" y="1537736"/>
            <a:ext cx="8437830" cy="3046988"/>
          </a:xfrm>
          <a:prstGeom prst="rect">
            <a:avLst/>
          </a:prstGeom>
          <a:noFill/>
        </p:spPr>
        <p:txBody>
          <a:bodyPr wrap="square" rtlCol="0">
            <a:spAutoFit/>
          </a:bodyPr>
          <a:lstStyle/>
          <a:p>
            <a:r>
              <a:rPr lang="as-IN" sz="3200" b="1" u="sng" dirty="0">
                <a:solidFill>
                  <a:srgbClr val="C00000"/>
                </a:solidFill>
              </a:rPr>
              <a:t>প্রশ্নবোধক চিহ্ন </a:t>
            </a:r>
            <a:r>
              <a:rPr lang="en-US" sz="3200" b="1" u="sng" dirty="0" smtClean="0">
                <a:solidFill>
                  <a:srgbClr val="C00000"/>
                </a:solidFill>
              </a:rPr>
              <a:t>(?)</a:t>
            </a:r>
          </a:p>
          <a:p>
            <a:endParaRPr lang="as-IN" sz="3200" dirty="0"/>
          </a:p>
          <a:p>
            <a:r>
              <a:rPr lang="as-IN" sz="3200" dirty="0"/>
              <a:t>প্রশ্নবোধক </a:t>
            </a:r>
            <a:r>
              <a:rPr lang="as-IN" sz="3200" dirty="0" smtClean="0"/>
              <a:t>বাক্যের</a:t>
            </a:r>
            <a:r>
              <a:rPr lang="en-US" sz="3200" dirty="0" smtClean="0"/>
              <a:t> </a:t>
            </a:r>
            <a:r>
              <a:rPr lang="as-IN" sz="3200" dirty="0" smtClean="0"/>
              <a:t>শেষে </a:t>
            </a:r>
            <a:r>
              <a:rPr lang="as-IN" sz="3200" dirty="0"/>
              <a:t>প্রশ্নবোধক চিহ্ন ব্যবহৃত হয়। </a:t>
            </a:r>
            <a:endParaRPr lang="en-US" sz="3200" dirty="0" smtClean="0"/>
          </a:p>
          <a:p>
            <a:endParaRPr lang="en-US" sz="3200" dirty="0" smtClean="0"/>
          </a:p>
          <a:p>
            <a:r>
              <a:rPr lang="as-IN" sz="3200" dirty="0" smtClean="0"/>
              <a:t>যেমন-</a:t>
            </a:r>
            <a:r>
              <a:rPr lang="en-US" sz="3200" dirty="0" smtClean="0"/>
              <a:t> </a:t>
            </a:r>
            <a:r>
              <a:rPr lang="as-IN" sz="3200" dirty="0" smtClean="0"/>
              <a:t>তুমি </a:t>
            </a:r>
            <a:r>
              <a:rPr lang="as-IN" sz="3200" dirty="0"/>
              <a:t>কেমন আছ?</a:t>
            </a:r>
          </a:p>
        </p:txBody>
      </p:sp>
    </p:spTree>
    <p:extLst>
      <p:ext uri="{BB962C8B-B14F-4D97-AF65-F5344CB8AC3E}">
        <p14:creationId xmlns:p14="http://schemas.microsoft.com/office/powerpoint/2010/main" val="3392648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60079" y="210026"/>
            <a:ext cx="10447699" cy="6647974"/>
          </a:xfrm>
          <a:prstGeom prst="rect">
            <a:avLst/>
          </a:prstGeom>
          <a:noFill/>
        </p:spPr>
        <p:txBody>
          <a:bodyPr wrap="square" rtlCol="0">
            <a:spAutoFit/>
          </a:bodyPr>
          <a:lstStyle/>
          <a:p>
            <a:r>
              <a:rPr lang="as-IN" sz="2400" b="1" u="sng" dirty="0">
                <a:solidFill>
                  <a:srgbClr val="C00000"/>
                </a:solidFill>
              </a:rPr>
              <a:t>বিস্ময়সূচক বা আশ্চর্যবোধক </a:t>
            </a:r>
            <a:r>
              <a:rPr lang="as-IN" sz="2400" b="1" u="sng" dirty="0" smtClean="0">
                <a:solidFill>
                  <a:srgbClr val="C00000"/>
                </a:solidFill>
              </a:rPr>
              <a:t>চিহ্ন</a:t>
            </a:r>
            <a:r>
              <a:rPr lang="en-US" sz="2400" b="1" u="sng" dirty="0" smtClean="0">
                <a:solidFill>
                  <a:srgbClr val="C00000"/>
                </a:solidFill>
              </a:rPr>
              <a:t>(!)</a:t>
            </a:r>
            <a:r>
              <a:rPr lang="as-IN" sz="2400" b="1" dirty="0" smtClean="0"/>
              <a:t> </a:t>
            </a:r>
            <a:endParaRPr lang="en-US" sz="2400" b="1" dirty="0" smtClean="0"/>
          </a:p>
          <a:p>
            <a:endParaRPr lang="as-IN" sz="2400" dirty="0"/>
          </a:p>
          <a:p>
            <a:pPr>
              <a:lnSpc>
                <a:spcPct val="150000"/>
              </a:lnSpc>
            </a:pPr>
            <a:r>
              <a:rPr lang="as-IN" sz="2400" dirty="0"/>
              <a:t>বিস্মিত হওয়ার অনুভূতি প্রকাশের জন্য কিংবা অন্য কোন হৃদয়ানুভূতি প্রকাশের জন্য এই চিহ্ন ব্যবহৃত হয়। </a:t>
            </a:r>
            <a:r>
              <a:rPr lang="as-IN" sz="2400" dirty="0" smtClean="0"/>
              <a:t>যেমন-</a:t>
            </a:r>
            <a:endParaRPr lang="en-US" sz="2400" dirty="0" smtClean="0"/>
          </a:p>
          <a:p>
            <a:pPr>
              <a:lnSpc>
                <a:spcPct val="150000"/>
              </a:lnSpc>
            </a:pPr>
            <a:r>
              <a:rPr lang="as-IN" sz="800" dirty="0"/>
              <a:t/>
            </a:r>
            <a:br>
              <a:rPr lang="as-IN" sz="800" dirty="0"/>
            </a:br>
            <a:endParaRPr lang="en-US" sz="800" dirty="0" smtClean="0"/>
          </a:p>
          <a:p>
            <a:pPr marL="342900" indent="-342900">
              <a:lnSpc>
                <a:spcPct val="150000"/>
              </a:lnSpc>
              <a:buFont typeface="Wingdings" panose="05000000000000000000" pitchFamily="2" charset="2"/>
              <a:buChar char="q"/>
            </a:pPr>
            <a:r>
              <a:rPr lang="as-IN" sz="2400" dirty="0" smtClean="0"/>
              <a:t>আহা</a:t>
            </a:r>
            <a:r>
              <a:rPr lang="as-IN" sz="2400" dirty="0"/>
              <a:t>! কী চমৎকার দৃশ্য</a:t>
            </a:r>
            <a:r>
              <a:rPr lang="as-IN" sz="2400" dirty="0" smtClean="0"/>
              <a:t>।</a:t>
            </a:r>
            <a:endParaRPr lang="en-US" sz="2400" dirty="0" smtClean="0"/>
          </a:p>
          <a:p>
            <a:pPr marL="342900" indent="-342900">
              <a:lnSpc>
                <a:spcPct val="150000"/>
              </a:lnSpc>
              <a:buFont typeface="Wingdings" panose="05000000000000000000" pitchFamily="2" charset="2"/>
              <a:buChar char="q"/>
            </a:pPr>
            <a:r>
              <a:rPr lang="as-IN" sz="2400" dirty="0" smtClean="0"/>
              <a:t>ছি</a:t>
            </a:r>
            <a:r>
              <a:rPr lang="as-IN" sz="2400" dirty="0"/>
              <a:t>! তুমি এত খারাপ</a:t>
            </a:r>
            <a:r>
              <a:rPr lang="as-IN" sz="2400" dirty="0" smtClean="0"/>
              <a:t>।</a:t>
            </a:r>
            <a:endParaRPr lang="en-US" sz="2400" dirty="0" smtClean="0"/>
          </a:p>
          <a:p>
            <a:pPr marL="342900" indent="-342900">
              <a:lnSpc>
                <a:spcPct val="150000"/>
              </a:lnSpc>
              <a:buFont typeface="Wingdings" panose="05000000000000000000" pitchFamily="2" charset="2"/>
              <a:buChar char="q"/>
            </a:pPr>
            <a:r>
              <a:rPr lang="as-IN" sz="2400" dirty="0" smtClean="0"/>
              <a:t>হুররে</a:t>
            </a:r>
            <a:r>
              <a:rPr lang="as-IN" sz="2400" dirty="0"/>
              <a:t>! আমরা খেলায় জিতেছি</a:t>
            </a:r>
            <a:r>
              <a:rPr lang="as-IN" sz="2400" dirty="0" smtClean="0"/>
              <a:t>।</a:t>
            </a:r>
            <a:endParaRPr lang="en-US" sz="2400" dirty="0" smtClean="0"/>
          </a:p>
          <a:p>
            <a:pPr>
              <a:lnSpc>
                <a:spcPct val="150000"/>
              </a:lnSpc>
            </a:pPr>
            <a:endParaRPr lang="as-IN" sz="1000" dirty="0"/>
          </a:p>
          <a:p>
            <a:pPr>
              <a:lnSpc>
                <a:spcPct val="150000"/>
              </a:lnSpc>
            </a:pPr>
            <a:r>
              <a:rPr lang="as-IN" sz="2400" dirty="0">
                <a:solidFill>
                  <a:srgbClr val="FF0000"/>
                </a:solidFill>
              </a:rPr>
              <a:t>আগে সম্বোধনের পরেও বিস্ময়সূচক চিহ্ন ব্যবহার করা হতো। কিন্তু আধুনিক নিয়ম অনুযায়ী সম্বোধনের পরে কমা বসে। তাই পুরোনো লেখায় সম্বোধনের পরে বিস্ময়সূচক চিহ্ন থাকলেও এখন এটা আর লেখা হয় না। যেমন-</a:t>
            </a:r>
            <a:br>
              <a:rPr lang="as-IN" sz="2400" dirty="0">
                <a:solidFill>
                  <a:srgbClr val="FF0000"/>
                </a:solidFill>
              </a:rPr>
            </a:br>
            <a:r>
              <a:rPr lang="as-IN" sz="2400" dirty="0">
                <a:solidFill>
                  <a:srgbClr val="FF0000"/>
                </a:solidFill>
              </a:rPr>
              <a:t>জননী! আজ্ঞা দেহ মোরে যাই রণস্থলে।</a:t>
            </a:r>
          </a:p>
        </p:txBody>
      </p:sp>
    </p:spTree>
    <p:extLst>
      <p:ext uri="{BB962C8B-B14F-4D97-AF65-F5344CB8AC3E}">
        <p14:creationId xmlns:p14="http://schemas.microsoft.com/office/powerpoint/2010/main" val="3811821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59667" y="1537736"/>
            <a:ext cx="8437830" cy="3539430"/>
          </a:xfrm>
          <a:prstGeom prst="rect">
            <a:avLst/>
          </a:prstGeom>
          <a:noFill/>
        </p:spPr>
        <p:txBody>
          <a:bodyPr wrap="square" rtlCol="0">
            <a:spAutoFit/>
          </a:bodyPr>
          <a:lstStyle/>
          <a:p>
            <a:r>
              <a:rPr lang="as-IN" sz="3200" b="1" u="sng" dirty="0" smtClean="0">
                <a:solidFill>
                  <a:srgbClr val="FF0000"/>
                </a:solidFill>
              </a:rPr>
              <a:t>কোলন</a:t>
            </a:r>
            <a:r>
              <a:rPr lang="en-US" sz="3200" b="1" u="sng" dirty="0" smtClean="0">
                <a:solidFill>
                  <a:srgbClr val="FF0000"/>
                </a:solidFill>
              </a:rPr>
              <a:t> (:)</a:t>
            </a:r>
          </a:p>
          <a:p>
            <a:pPr algn="just"/>
            <a:r>
              <a:rPr lang="as-IN" sz="3200" b="1" dirty="0" smtClean="0"/>
              <a:t> </a:t>
            </a:r>
            <a:r>
              <a:rPr lang="as-IN" sz="3200" dirty="0"/>
              <a:t/>
            </a:r>
            <a:br>
              <a:rPr lang="as-IN" sz="3200" dirty="0"/>
            </a:br>
            <a:r>
              <a:rPr lang="as-IN" sz="3200" dirty="0"/>
              <a:t>একটি অপূর্ণ বাক্যের পর অন্য একটি বাক্য লিখতে হলে কোলন ব্যবহার করতে হয়</a:t>
            </a:r>
            <a:r>
              <a:rPr lang="as-IN" sz="3200" dirty="0" smtClean="0"/>
              <a:t>।</a:t>
            </a:r>
            <a:endParaRPr lang="en-US" sz="3200" dirty="0" smtClean="0"/>
          </a:p>
          <a:p>
            <a:pPr algn="just"/>
            <a:r>
              <a:rPr lang="as-IN" sz="3200" dirty="0" smtClean="0"/>
              <a:t> </a:t>
            </a:r>
            <a:endParaRPr lang="en-US" sz="3200" dirty="0" smtClean="0"/>
          </a:p>
          <a:p>
            <a:pPr algn="just"/>
            <a:r>
              <a:rPr lang="as-IN" sz="3200" dirty="0" smtClean="0"/>
              <a:t>যেমন- </a:t>
            </a:r>
            <a:r>
              <a:rPr lang="as-IN" sz="3200" dirty="0"/>
              <a:t>সভায় ঠিক করা হল : এক মাস পর আবার সভা অনুষ্ঠিত হবে।</a:t>
            </a:r>
          </a:p>
        </p:txBody>
      </p:sp>
    </p:spTree>
    <p:extLst>
      <p:ext uri="{BB962C8B-B14F-4D97-AF65-F5344CB8AC3E}">
        <p14:creationId xmlns:p14="http://schemas.microsoft.com/office/powerpoint/2010/main" val="1566805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22630" y="731978"/>
            <a:ext cx="8926718" cy="5262979"/>
          </a:xfrm>
          <a:prstGeom prst="rect">
            <a:avLst/>
          </a:prstGeom>
          <a:noFill/>
        </p:spPr>
        <p:txBody>
          <a:bodyPr wrap="square" rtlCol="0">
            <a:spAutoFit/>
          </a:bodyPr>
          <a:lstStyle/>
          <a:p>
            <a:r>
              <a:rPr lang="en-US" sz="2800" b="1" u="sng" dirty="0" err="1" smtClean="0">
                <a:solidFill>
                  <a:srgbClr val="FF0000"/>
                </a:solidFill>
              </a:rPr>
              <a:t>ঊর্ধ্বকমা</a:t>
            </a:r>
            <a:r>
              <a:rPr lang="en-US" sz="2800" b="1" u="sng" dirty="0" smtClean="0">
                <a:solidFill>
                  <a:srgbClr val="FF0000"/>
                </a:solidFill>
              </a:rPr>
              <a:t>  (’)</a:t>
            </a:r>
            <a:endParaRPr lang="en-US" sz="2800" b="1" u="sng" dirty="0" smtClean="0">
              <a:solidFill>
                <a:srgbClr val="FF0000"/>
              </a:solidFill>
            </a:endParaRPr>
          </a:p>
          <a:p>
            <a:pPr algn="just"/>
            <a:r>
              <a:rPr lang="as-IN" sz="2800" b="1" dirty="0" smtClean="0"/>
              <a:t> </a:t>
            </a:r>
            <a:r>
              <a:rPr lang="as-IN" sz="2800" dirty="0"/>
              <a:t/>
            </a:r>
            <a:br>
              <a:rPr lang="as-IN" sz="2800" dirty="0"/>
            </a:br>
            <a:r>
              <a:rPr lang="en-US" sz="2800" dirty="0" err="1" smtClean="0"/>
              <a:t>যতগুরো</a:t>
            </a:r>
            <a:r>
              <a:rPr lang="en-US" sz="2800" dirty="0" smtClean="0"/>
              <a:t> </a:t>
            </a:r>
            <a:r>
              <a:rPr lang="en-US" sz="2800" dirty="0" err="1" smtClean="0"/>
              <a:t>বিরামচিহ্ন</a:t>
            </a:r>
            <a:r>
              <a:rPr lang="en-US" sz="2800" dirty="0" smtClean="0"/>
              <a:t> </a:t>
            </a:r>
            <a:r>
              <a:rPr lang="en-US" sz="2800" dirty="0" err="1" smtClean="0"/>
              <a:t>আছে</a:t>
            </a:r>
            <a:r>
              <a:rPr lang="en-US" sz="2800" dirty="0" smtClean="0"/>
              <a:t>, </a:t>
            </a:r>
            <a:r>
              <a:rPr lang="en-US" sz="2800" dirty="0" err="1" smtClean="0"/>
              <a:t>তন্মধ্যে</a:t>
            </a:r>
            <a:r>
              <a:rPr lang="en-US" sz="2800" dirty="0" smtClean="0"/>
              <a:t> </a:t>
            </a:r>
            <a:r>
              <a:rPr lang="en-US" sz="2800" dirty="0" err="1" smtClean="0"/>
              <a:t>এটি</a:t>
            </a:r>
            <a:r>
              <a:rPr lang="en-US" sz="2800" dirty="0" smtClean="0"/>
              <a:t> </a:t>
            </a:r>
            <a:r>
              <a:rPr lang="en-US" sz="2800" dirty="0" err="1" smtClean="0"/>
              <a:t>একটি</a:t>
            </a:r>
            <a:r>
              <a:rPr lang="en-US" sz="2800" dirty="0" smtClean="0"/>
              <a:t> </a:t>
            </a:r>
            <a:r>
              <a:rPr lang="en-US" sz="2800" dirty="0" err="1" smtClean="0"/>
              <a:t>ব্যতিক্রমধর্মী</a:t>
            </a:r>
            <a:r>
              <a:rPr lang="en-US" sz="2800" dirty="0" smtClean="0"/>
              <a:t> </a:t>
            </a:r>
            <a:r>
              <a:rPr lang="en-US" sz="2800" dirty="0" err="1" smtClean="0"/>
              <a:t>বিরামচিহ্ন</a:t>
            </a:r>
            <a:r>
              <a:rPr lang="en-US" sz="2800" dirty="0" smtClean="0"/>
              <a:t>। </a:t>
            </a:r>
            <a:r>
              <a:rPr lang="en-US" sz="2800" dirty="0" err="1" smtClean="0"/>
              <a:t>ঊর্ধ্বকমা</a:t>
            </a:r>
            <a:r>
              <a:rPr lang="en-US" sz="2800" dirty="0" smtClean="0"/>
              <a:t> </a:t>
            </a:r>
            <a:r>
              <a:rPr lang="en-US" sz="2800" dirty="0" err="1" smtClean="0"/>
              <a:t>পদের</a:t>
            </a:r>
            <a:r>
              <a:rPr lang="en-US" sz="2800" dirty="0" smtClean="0"/>
              <a:t> </a:t>
            </a:r>
            <a:r>
              <a:rPr lang="en-US" sz="2800" dirty="0" err="1" smtClean="0"/>
              <a:t>মধ্যবর্তী</a:t>
            </a:r>
            <a:r>
              <a:rPr lang="en-US" sz="2800" dirty="0" smtClean="0"/>
              <a:t> </a:t>
            </a:r>
            <a:r>
              <a:rPr lang="en-US" sz="2800" dirty="0" err="1" smtClean="0"/>
              <a:t>কোনো</a:t>
            </a:r>
            <a:r>
              <a:rPr lang="en-US" sz="2800" dirty="0" smtClean="0"/>
              <a:t> </a:t>
            </a:r>
            <a:r>
              <a:rPr lang="en-US" sz="2800" dirty="0" err="1" smtClean="0"/>
              <a:t>একটি</a:t>
            </a:r>
            <a:r>
              <a:rPr lang="en-US" sz="2800" dirty="0" smtClean="0"/>
              <a:t> </a:t>
            </a:r>
            <a:r>
              <a:rPr lang="en-US" sz="2800" dirty="0" err="1" smtClean="0"/>
              <a:t>বর্ণের</a:t>
            </a:r>
            <a:r>
              <a:rPr lang="en-US" sz="2800" dirty="0" smtClean="0"/>
              <a:t> </a:t>
            </a:r>
            <a:r>
              <a:rPr lang="en-US" sz="2800" dirty="0" err="1" smtClean="0"/>
              <a:t>ওপরে</a:t>
            </a:r>
            <a:r>
              <a:rPr lang="en-US" sz="2800" dirty="0" smtClean="0"/>
              <a:t> </a:t>
            </a:r>
            <a:r>
              <a:rPr lang="en-US" sz="2800" dirty="0" err="1" smtClean="0"/>
              <a:t>জায়গা</a:t>
            </a:r>
            <a:r>
              <a:rPr lang="en-US" sz="2800" dirty="0" smtClean="0"/>
              <a:t> </a:t>
            </a:r>
            <a:r>
              <a:rPr lang="en-US" sz="2800" dirty="0" err="1" smtClean="0"/>
              <a:t>দখল</a:t>
            </a:r>
            <a:r>
              <a:rPr lang="en-US" sz="2800" dirty="0" smtClean="0"/>
              <a:t> </a:t>
            </a:r>
            <a:r>
              <a:rPr lang="en-US" sz="2800" dirty="0" err="1" smtClean="0"/>
              <a:t>করে</a:t>
            </a:r>
            <a:r>
              <a:rPr lang="en-US" sz="2800" dirty="0" smtClean="0"/>
              <a:t> </a:t>
            </a:r>
            <a:r>
              <a:rPr lang="en-US" sz="2800" dirty="0" err="1" smtClean="0"/>
              <a:t>নেয়</a:t>
            </a:r>
            <a:r>
              <a:rPr lang="en-US" sz="2800" dirty="0" smtClean="0"/>
              <a:t>। </a:t>
            </a:r>
            <a:r>
              <a:rPr lang="en-US" sz="2800" dirty="0" err="1" smtClean="0"/>
              <a:t>ঊর্ধ্বকমার</a:t>
            </a:r>
            <a:r>
              <a:rPr lang="en-US" sz="2800" dirty="0" smtClean="0"/>
              <a:t> </a:t>
            </a:r>
            <a:r>
              <a:rPr lang="en-US" sz="2800" dirty="0" err="1" smtClean="0"/>
              <a:t>কোনো</a:t>
            </a:r>
            <a:r>
              <a:rPr lang="en-US" sz="2800" dirty="0" smtClean="0"/>
              <a:t> </a:t>
            </a:r>
            <a:r>
              <a:rPr lang="en-US" sz="2800" dirty="0" err="1" smtClean="0"/>
              <a:t>বিরতিকাল</a:t>
            </a:r>
            <a:r>
              <a:rPr lang="en-US" sz="2800" dirty="0" smtClean="0"/>
              <a:t> </a:t>
            </a:r>
            <a:r>
              <a:rPr lang="en-US" sz="2800" dirty="0" err="1" smtClean="0"/>
              <a:t>নেই</a:t>
            </a:r>
            <a:r>
              <a:rPr lang="en-US" sz="2800" dirty="0" smtClean="0"/>
              <a:t>। </a:t>
            </a:r>
            <a:r>
              <a:rPr lang="en-US" sz="2800" dirty="0" err="1" smtClean="0"/>
              <a:t>এই</a:t>
            </a:r>
            <a:r>
              <a:rPr lang="en-US" sz="2800" dirty="0" smtClean="0"/>
              <a:t> </a:t>
            </a:r>
            <a:r>
              <a:rPr lang="en-US" sz="2800" dirty="0" err="1" smtClean="0"/>
              <a:t>চিহ্নকে</a:t>
            </a:r>
            <a:r>
              <a:rPr lang="en-US" sz="2800" dirty="0" smtClean="0"/>
              <a:t> ‘</a:t>
            </a:r>
            <a:r>
              <a:rPr lang="en-US" sz="2800" dirty="0" err="1" smtClean="0"/>
              <a:t>ইলেক</a:t>
            </a:r>
            <a:r>
              <a:rPr lang="en-US" sz="2800" dirty="0" smtClean="0"/>
              <a:t>’ </a:t>
            </a:r>
            <a:r>
              <a:rPr lang="en-US" sz="2800" dirty="0" err="1" smtClean="0"/>
              <a:t>বা</a:t>
            </a:r>
            <a:r>
              <a:rPr lang="en-US" sz="2800" dirty="0" smtClean="0"/>
              <a:t> ‘</a:t>
            </a:r>
            <a:r>
              <a:rPr lang="en-US" sz="2800" dirty="0" err="1" smtClean="0"/>
              <a:t>লোপচিহ্ন</a:t>
            </a:r>
            <a:r>
              <a:rPr lang="en-US" sz="2800" dirty="0" smtClean="0"/>
              <a:t>’ </a:t>
            </a:r>
            <a:r>
              <a:rPr lang="en-US" sz="2800" dirty="0" err="1" smtClean="0"/>
              <a:t>নামে</a:t>
            </a:r>
            <a:r>
              <a:rPr lang="en-US" sz="2800" dirty="0" smtClean="0"/>
              <a:t> </a:t>
            </a:r>
            <a:r>
              <a:rPr lang="en-US" sz="2800" dirty="0" err="1" smtClean="0"/>
              <a:t>অভিহিত</a:t>
            </a:r>
            <a:r>
              <a:rPr lang="en-US" sz="2800" dirty="0" smtClean="0"/>
              <a:t> </a:t>
            </a:r>
            <a:r>
              <a:rPr lang="en-US" sz="2800" dirty="0" err="1" smtClean="0"/>
              <a:t>করা</a:t>
            </a:r>
            <a:r>
              <a:rPr lang="en-US" sz="2800" dirty="0" smtClean="0"/>
              <a:t> </a:t>
            </a:r>
            <a:r>
              <a:rPr lang="en-US" sz="2800" dirty="0" err="1" smtClean="0"/>
              <a:t>হয়</a:t>
            </a:r>
            <a:r>
              <a:rPr lang="en-US" sz="2800" dirty="0" smtClean="0"/>
              <a:t>।</a:t>
            </a:r>
          </a:p>
          <a:p>
            <a:pPr algn="just"/>
            <a:r>
              <a:rPr lang="en-US" sz="2800" dirty="0" err="1" smtClean="0"/>
              <a:t>যেমন</a:t>
            </a:r>
            <a:r>
              <a:rPr lang="en-US" sz="2800" dirty="0" smtClean="0"/>
              <a:t>:</a:t>
            </a:r>
          </a:p>
          <a:p>
            <a:pPr algn="just"/>
            <a:r>
              <a:rPr lang="en-US" sz="2800" dirty="0" smtClean="0">
                <a:solidFill>
                  <a:srgbClr val="FF0000"/>
                </a:solidFill>
              </a:rPr>
              <a:t>‘</a:t>
            </a:r>
            <a:r>
              <a:rPr lang="en-US" sz="2800" dirty="0" err="1" smtClean="0">
                <a:solidFill>
                  <a:srgbClr val="FF0000"/>
                </a:solidFill>
              </a:rPr>
              <a:t>তুমি</a:t>
            </a:r>
            <a:r>
              <a:rPr lang="en-US" sz="2800" dirty="0" smtClean="0">
                <a:solidFill>
                  <a:srgbClr val="FF0000"/>
                </a:solidFill>
              </a:rPr>
              <a:t> </a:t>
            </a:r>
            <a:r>
              <a:rPr lang="en-US" sz="2800" dirty="0" err="1" smtClean="0">
                <a:solidFill>
                  <a:srgbClr val="FF0000"/>
                </a:solidFill>
              </a:rPr>
              <a:t>কেমন</a:t>
            </a:r>
            <a:r>
              <a:rPr lang="en-US" sz="2800" dirty="0" smtClean="0">
                <a:solidFill>
                  <a:srgbClr val="FF0000"/>
                </a:solidFill>
              </a:rPr>
              <a:t> </a:t>
            </a:r>
            <a:r>
              <a:rPr lang="en-US" sz="2800" dirty="0" err="1" smtClean="0">
                <a:solidFill>
                  <a:srgbClr val="FF0000"/>
                </a:solidFill>
              </a:rPr>
              <a:t>ক’রে</a:t>
            </a:r>
            <a:r>
              <a:rPr lang="en-US" sz="2800" dirty="0" smtClean="0">
                <a:solidFill>
                  <a:srgbClr val="FF0000"/>
                </a:solidFill>
              </a:rPr>
              <a:t> </a:t>
            </a:r>
            <a:r>
              <a:rPr lang="en-US" sz="2800" dirty="0" err="1" smtClean="0">
                <a:solidFill>
                  <a:srgbClr val="FF0000"/>
                </a:solidFill>
              </a:rPr>
              <a:t>গান</a:t>
            </a:r>
            <a:r>
              <a:rPr lang="en-US" sz="2800" dirty="0" smtClean="0">
                <a:solidFill>
                  <a:srgbClr val="FF0000"/>
                </a:solidFill>
              </a:rPr>
              <a:t> </a:t>
            </a:r>
            <a:r>
              <a:rPr lang="en-US" sz="2800" dirty="0" err="1" smtClean="0">
                <a:solidFill>
                  <a:srgbClr val="FF0000"/>
                </a:solidFill>
              </a:rPr>
              <a:t>করো</a:t>
            </a:r>
            <a:r>
              <a:rPr lang="en-US" sz="2800" dirty="0" smtClean="0">
                <a:solidFill>
                  <a:srgbClr val="FF0000"/>
                </a:solidFill>
              </a:rPr>
              <a:t> </a:t>
            </a:r>
            <a:r>
              <a:rPr lang="en-US" sz="2800" dirty="0" err="1" smtClean="0">
                <a:solidFill>
                  <a:srgbClr val="FF0000"/>
                </a:solidFill>
              </a:rPr>
              <a:t>হে</a:t>
            </a:r>
            <a:r>
              <a:rPr lang="en-US" sz="2800" dirty="0" smtClean="0">
                <a:solidFill>
                  <a:srgbClr val="FF0000"/>
                </a:solidFill>
              </a:rPr>
              <a:t> </a:t>
            </a:r>
            <a:r>
              <a:rPr lang="en-US" sz="2800" dirty="0" err="1" smtClean="0">
                <a:solidFill>
                  <a:srgbClr val="FF0000"/>
                </a:solidFill>
              </a:rPr>
              <a:t>গুণী</a:t>
            </a:r>
            <a:r>
              <a:rPr lang="en-US" sz="2800" dirty="0" smtClean="0">
                <a:solidFill>
                  <a:srgbClr val="FF0000"/>
                </a:solidFill>
              </a:rPr>
              <a:t>।</a:t>
            </a:r>
          </a:p>
          <a:p>
            <a:pPr algn="just"/>
            <a:r>
              <a:rPr lang="en-US" sz="2800" dirty="0" smtClean="0">
                <a:solidFill>
                  <a:srgbClr val="FF0000"/>
                </a:solidFill>
              </a:rPr>
              <a:t>’৫২-র </a:t>
            </a:r>
            <a:r>
              <a:rPr lang="en-US" sz="2800" dirty="0" err="1" smtClean="0">
                <a:solidFill>
                  <a:srgbClr val="FF0000"/>
                </a:solidFill>
              </a:rPr>
              <a:t>ভাষা</a:t>
            </a:r>
            <a:r>
              <a:rPr lang="en-US" sz="2800" dirty="0" smtClean="0">
                <a:solidFill>
                  <a:srgbClr val="FF0000"/>
                </a:solidFill>
              </a:rPr>
              <a:t> </a:t>
            </a:r>
            <a:r>
              <a:rPr lang="en-US" sz="2800" dirty="0" err="1" smtClean="0">
                <a:solidFill>
                  <a:srgbClr val="FF0000"/>
                </a:solidFill>
              </a:rPr>
              <a:t>আন্দোলন</a:t>
            </a:r>
            <a:r>
              <a:rPr lang="en-US" sz="2800" dirty="0" smtClean="0">
                <a:solidFill>
                  <a:srgbClr val="FF0000"/>
                </a:solidFill>
              </a:rPr>
              <a:t>। ’৭১-এর </a:t>
            </a:r>
            <a:r>
              <a:rPr lang="en-US" sz="2800" dirty="0" err="1" smtClean="0">
                <a:solidFill>
                  <a:srgbClr val="FF0000"/>
                </a:solidFill>
              </a:rPr>
              <a:t>মুক্তিযুদ্ধ</a:t>
            </a:r>
            <a:r>
              <a:rPr lang="en-US" sz="2800" dirty="0" smtClean="0">
                <a:solidFill>
                  <a:srgbClr val="FF0000"/>
                </a:solidFill>
              </a:rPr>
              <a:t>।</a:t>
            </a:r>
          </a:p>
          <a:p>
            <a:pPr algn="just"/>
            <a:endParaRPr lang="en-US" sz="2800" dirty="0" smtClean="0">
              <a:solidFill>
                <a:srgbClr val="FF0000"/>
              </a:solidFill>
            </a:endParaRPr>
          </a:p>
          <a:p>
            <a:pPr algn="just"/>
            <a:r>
              <a:rPr lang="en-US" sz="2800" dirty="0" smtClean="0"/>
              <a:t> </a:t>
            </a:r>
            <a:r>
              <a:rPr lang="en-US" sz="2800" dirty="0" err="1" smtClean="0"/>
              <a:t>বর্তমানে</a:t>
            </a:r>
            <a:r>
              <a:rPr lang="en-US" sz="2800" smtClean="0"/>
              <a:t> ঊর্ধ্বকমার</a:t>
            </a:r>
            <a:r>
              <a:rPr lang="en-US" sz="2800" dirty="0" smtClean="0"/>
              <a:t> </a:t>
            </a:r>
            <a:r>
              <a:rPr lang="en-US" sz="2800" dirty="0" err="1" smtClean="0"/>
              <a:t>ব্যবহার</a:t>
            </a:r>
            <a:r>
              <a:rPr lang="en-US" sz="2800" dirty="0" smtClean="0"/>
              <a:t> </a:t>
            </a:r>
            <a:r>
              <a:rPr lang="en-US" sz="2800" dirty="0" err="1" smtClean="0"/>
              <a:t>খুবই</a:t>
            </a:r>
            <a:r>
              <a:rPr lang="en-US" sz="2800" dirty="0" smtClean="0"/>
              <a:t> </a:t>
            </a:r>
            <a:r>
              <a:rPr lang="en-US" sz="2800" dirty="0" err="1" smtClean="0"/>
              <a:t>কমে</a:t>
            </a:r>
            <a:r>
              <a:rPr lang="en-US" sz="2800" dirty="0" smtClean="0"/>
              <a:t> </a:t>
            </a:r>
            <a:r>
              <a:rPr lang="en-US" sz="2800" dirty="0" err="1" smtClean="0"/>
              <a:t>গেছে</a:t>
            </a:r>
            <a:r>
              <a:rPr lang="en-US" sz="2800" dirty="0" smtClean="0"/>
              <a:t>।</a:t>
            </a:r>
            <a:endParaRPr lang="as-IN" sz="2800" dirty="0"/>
          </a:p>
        </p:txBody>
      </p:sp>
    </p:spTree>
    <p:extLst>
      <p:ext uri="{BB962C8B-B14F-4D97-AF65-F5344CB8AC3E}">
        <p14:creationId xmlns:p14="http://schemas.microsoft.com/office/powerpoint/2010/main" val="3814704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57034" y="3570158"/>
            <a:ext cx="6587377" cy="1384995"/>
          </a:xfrm>
          <a:prstGeom prst="rect">
            <a:avLst/>
          </a:prstGeom>
          <a:noFill/>
        </p:spPr>
        <p:txBody>
          <a:bodyPr wrap="square" rtlCol="0">
            <a:spAutoFit/>
          </a:bodyPr>
          <a:lstStyle/>
          <a:p>
            <a:r>
              <a:rPr lang="en-US" sz="2800" dirty="0" err="1" smtClean="0">
                <a:latin typeface="SutonnyMJ" pitchFamily="2" charset="0"/>
                <a:cs typeface="SutonnyMJ" pitchFamily="2" charset="0"/>
              </a:rPr>
              <a:t>AvR‡Ki</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K¬vmwUi</a:t>
            </a:r>
            <a:r>
              <a:rPr lang="en-US" sz="2800" dirty="0" smtClean="0">
                <a:latin typeface="SutonnyMJ" pitchFamily="2" charset="0"/>
                <a:cs typeface="SutonnyMJ" pitchFamily="2" charset="0"/>
              </a:rPr>
              <a:t> </a:t>
            </a:r>
            <a:r>
              <a:rPr lang="en-US" sz="2800" dirty="0" smtClean="0">
                <a:solidFill>
                  <a:srgbClr val="FF0000"/>
                </a:solidFill>
                <a:latin typeface="Sitka Small" panose="02000505000000020004" pitchFamily="2" charset="0"/>
                <a:cs typeface="SutonnyMJ" pitchFamily="2" charset="0"/>
              </a:rPr>
              <a:t>Description</a:t>
            </a:r>
            <a:r>
              <a:rPr lang="en-US" sz="2800" dirty="0" smtClean="0">
                <a:latin typeface="SutonnyMJ" pitchFamily="2" charset="0"/>
                <a:cs typeface="SutonnyMJ" pitchFamily="2" charset="0"/>
              </a:rPr>
              <a:t> e‡· </a:t>
            </a:r>
            <a:r>
              <a:rPr lang="en-US" sz="2800" dirty="0" err="1" smtClean="0">
                <a:latin typeface="SutonnyMJ" pitchFamily="2" charset="0"/>
                <a:cs typeface="SutonnyMJ" pitchFamily="2" charset="0"/>
              </a:rPr>
              <a:t>GKwU</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cixÿvi</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eûwbev©Pwb</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cÖ‡kœi</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wjsK</a:t>
            </a:r>
            <a:r>
              <a:rPr lang="en-US" sz="2800" dirty="0" smtClean="0">
                <a:latin typeface="SutonnyMJ" pitchFamily="2" charset="0"/>
                <a:cs typeface="SutonnyMJ" pitchFamily="2" charset="0"/>
              </a:rPr>
              <a:t> †`qv </a:t>
            </a:r>
            <a:r>
              <a:rPr lang="en-US" sz="2800" dirty="0" err="1" smtClean="0">
                <a:latin typeface="SutonnyMJ" pitchFamily="2" charset="0"/>
                <a:cs typeface="SutonnyMJ" pitchFamily="2" charset="0"/>
              </a:rPr>
              <a:t>Av‡Q</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Zv</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h_vh_fv‡e</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c~iY</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K‡i</a:t>
            </a:r>
            <a:r>
              <a:rPr lang="en-US" sz="2800" dirty="0" smtClean="0">
                <a:latin typeface="SutonnyMJ" pitchFamily="2" charset="0"/>
                <a:cs typeface="SutonnyMJ" pitchFamily="2" charset="0"/>
              </a:rPr>
              <a:t> </a:t>
            </a:r>
            <a:r>
              <a:rPr lang="en-US" sz="2800" dirty="0" smtClean="0">
                <a:solidFill>
                  <a:srgbClr val="FF0000"/>
                </a:solidFill>
                <a:latin typeface="Sitka Heading" panose="02000505000000020004" pitchFamily="2" charset="0"/>
                <a:cs typeface="SutonnyMJ" pitchFamily="2" charset="0"/>
              </a:rPr>
              <a:t>Submit</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Kivi</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Rb</a:t>
            </a:r>
            <a:r>
              <a:rPr lang="en-US" sz="2800" dirty="0" smtClean="0">
                <a:latin typeface="SutonnyMJ" pitchFamily="2" charset="0"/>
                <a:cs typeface="SutonnyMJ" pitchFamily="2" charset="0"/>
              </a:rPr>
              <a:t>¨ </a:t>
            </a:r>
            <a:r>
              <a:rPr lang="en-US" sz="2800" dirty="0" err="1" smtClean="0">
                <a:latin typeface="SutonnyMJ" pitchFamily="2" charset="0"/>
                <a:cs typeface="SutonnyMJ" pitchFamily="2" charset="0"/>
              </a:rPr>
              <a:t>wb</a:t>
            </a:r>
            <a:r>
              <a:rPr lang="en-US" sz="2800" dirty="0" smtClean="0">
                <a:latin typeface="SutonnyMJ" pitchFamily="2" charset="0"/>
                <a:cs typeface="SutonnyMJ" pitchFamily="2" charset="0"/>
              </a:rPr>
              <a:t>‡`©k †`qv †</a:t>
            </a:r>
            <a:r>
              <a:rPr lang="en-US" sz="2800" dirty="0" err="1" smtClean="0">
                <a:latin typeface="SutonnyMJ" pitchFamily="2" charset="0"/>
                <a:cs typeface="SutonnyMJ" pitchFamily="2" charset="0"/>
              </a:rPr>
              <a:t>Mj</a:t>
            </a:r>
            <a:r>
              <a:rPr lang="en-US" sz="2800" dirty="0" smtClean="0">
                <a:latin typeface="SutonnyMJ" pitchFamily="2" charset="0"/>
                <a:cs typeface="SutonnyMJ" pitchFamily="2" charset="0"/>
              </a:rPr>
              <a:t>|</a:t>
            </a:r>
            <a:endParaRPr lang="en-US" sz="2800" dirty="0" smtClean="0">
              <a:latin typeface="SutonnyMJ" pitchFamily="2" charset="0"/>
              <a:cs typeface="SutonnyMJ" pitchFamily="2" charset="0"/>
            </a:endParaRPr>
          </a:p>
        </p:txBody>
      </p:sp>
      <p:sp>
        <p:nvSpPr>
          <p:cNvPr id="7" name="TextBox 6"/>
          <p:cNvSpPr txBox="1"/>
          <p:nvPr/>
        </p:nvSpPr>
        <p:spPr>
          <a:xfrm>
            <a:off x="4285836" y="855600"/>
            <a:ext cx="2529840" cy="584775"/>
          </a:xfrm>
          <a:prstGeom prst="rect">
            <a:avLst/>
          </a:prstGeom>
          <a:noFill/>
        </p:spPr>
        <p:txBody>
          <a:bodyPr wrap="square" rtlCol="0">
            <a:spAutoFit/>
          </a:bodyPr>
          <a:lstStyle/>
          <a:p>
            <a:pPr algn="ctr"/>
            <a:r>
              <a:rPr lang="en-US" sz="3200" u="sng" dirty="0" err="1" smtClean="0">
                <a:solidFill>
                  <a:schemeClr val="accent2">
                    <a:lumMod val="50000"/>
                  </a:schemeClr>
                </a:solidFill>
                <a:latin typeface="SutonnyMJ" pitchFamily="2" charset="0"/>
                <a:cs typeface="SutonnyMJ" pitchFamily="2" charset="0"/>
              </a:rPr>
              <a:t>evwoi</a:t>
            </a:r>
            <a:r>
              <a:rPr lang="en-US" sz="3200" u="sng" dirty="0" smtClean="0">
                <a:solidFill>
                  <a:schemeClr val="accent2">
                    <a:lumMod val="50000"/>
                  </a:schemeClr>
                </a:solidFill>
                <a:latin typeface="SutonnyMJ" pitchFamily="2" charset="0"/>
                <a:cs typeface="SutonnyMJ" pitchFamily="2" charset="0"/>
              </a:rPr>
              <a:t> </a:t>
            </a:r>
            <a:r>
              <a:rPr lang="en-US" sz="3200" u="sng" dirty="0" err="1" smtClean="0">
                <a:solidFill>
                  <a:schemeClr val="accent2">
                    <a:lumMod val="50000"/>
                  </a:schemeClr>
                </a:solidFill>
                <a:latin typeface="SutonnyMJ" pitchFamily="2" charset="0"/>
                <a:cs typeface="SutonnyMJ" pitchFamily="2" charset="0"/>
              </a:rPr>
              <a:t>KvR</a:t>
            </a:r>
            <a:endParaRPr lang="en-US" sz="3200" u="sng" dirty="0">
              <a:solidFill>
                <a:schemeClr val="accent2">
                  <a:lumMod val="50000"/>
                </a:schemeClr>
              </a:solidFill>
              <a:latin typeface="SutonnyMJ" pitchFamily="2" charset="0"/>
              <a:cs typeface="SutonnyMJ" pitchFamily="2" charset="0"/>
            </a:endParaRPr>
          </a:p>
        </p:txBody>
      </p:sp>
      <p:sp>
        <p:nvSpPr>
          <p:cNvPr id="2" name="Rectangle 1"/>
          <p:cNvSpPr/>
          <p:nvPr/>
        </p:nvSpPr>
        <p:spPr>
          <a:xfrm>
            <a:off x="4491566" y="1582553"/>
            <a:ext cx="2232660" cy="1181848"/>
          </a:xfrm>
          <a:prstGeom prst="rect">
            <a:avLst/>
          </a:prstGeom>
          <a:blipFill>
            <a:blip r:embed="rId2"/>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Isosceles Triangle 3"/>
          <p:cNvSpPr/>
          <p:nvPr/>
        </p:nvSpPr>
        <p:spPr>
          <a:xfrm>
            <a:off x="3828636" y="470564"/>
            <a:ext cx="3444240" cy="1097280"/>
          </a:xfrm>
          <a:prstGeom prst="triangl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38416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827500" y="2398588"/>
            <a:ext cx="8911687" cy="1107996"/>
          </a:xfrm>
          <a:prstGeom prst="rect">
            <a:avLst/>
          </a:prstGeom>
          <a:noFill/>
        </p:spPr>
        <p:txBody>
          <a:bodyPr wrap="square" rtlCol="0">
            <a:spAutoFit/>
          </a:bodyPr>
          <a:lstStyle/>
          <a:p>
            <a:pPr algn="ctr"/>
            <a:r>
              <a:rPr lang="en-US" sz="6600" u="sng" dirty="0" err="1" smtClean="0">
                <a:solidFill>
                  <a:schemeClr val="accent2">
                    <a:lumMod val="50000"/>
                  </a:schemeClr>
                </a:solidFill>
                <a:latin typeface="SutonnyMJ" pitchFamily="2" charset="0"/>
                <a:cs typeface="SutonnyMJ" pitchFamily="2" charset="0"/>
              </a:rPr>
              <a:t>Avjøvn</a:t>
            </a:r>
            <a:r>
              <a:rPr lang="en-US" sz="6600" u="sng" dirty="0" smtClean="0">
                <a:solidFill>
                  <a:schemeClr val="accent2">
                    <a:lumMod val="50000"/>
                  </a:schemeClr>
                </a:solidFill>
                <a:latin typeface="SutonnyMJ" pitchFamily="2" charset="0"/>
                <a:cs typeface="SutonnyMJ" pitchFamily="2" charset="0"/>
              </a:rPr>
              <a:t>&amp; </a:t>
            </a:r>
            <a:r>
              <a:rPr lang="en-US" sz="6600" u="sng" dirty="0" err="1" smtClean="0">
                <a:solidFill>
                  <a:schemeClr val="accent2">
                    <a:lumMod val="50000"/>
                  </a:schemeClr>
                </a:solidFill>
                <a:latin typeface="SutonnyMJ" pitchFamily="2" charset="0"/>
                <a:cs typeface="SutonnyMJ" pitchFamily="2" charset="0"/>
              </a:rPr>
              <a:t>nv‡dR</a:t>
            </a:r>
            <a:endParaRPr lang="en-US" sz="6600" u="sng" dirty="0">
              <a:solidFill>
                <a:schemeClr val="accent2">
                  <a:lumMod val="50000"/>
                </a:schemeClr>
              </a:solidFill>
              <a:latin typeface="SutonnyMJ" pitchFamily="2" charset="0"/>
              <a:cs typeface="SutonnyMJ" pitchFamily="2" charset="0"/>
            </a:endParaRPr>
          </a:p>
        </p:txBody>
      </p:sp>
    </p:spTree>
    <p:extLst>
      <p:ext uri="{BB962C8B-B14F-4D97-AF65-F5344CB8AC3E}">
        <p14:creationId xmlns:p14="http://schemas.microsoft.com/office/powerpoint/2010/main" val="2997285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037" y="497941"/>
            <a:ext cx="9144000" cy="775816"/>
          </a:xfrm>
          <a:solidFill>
            <a:srgbClr val="FF0000"/>
          </a:solidFill>
        </p:spPr>
        <p:txBody>
          <a:bodyPr>
            <a:noAutofit/>
          </a:bodyPr>
          <a:lstStyle/>
          <a:p>
            <a:r>
              <a:rPr lang="en-US" sz="4800" dirty="0" err="1" smtClean="0">
                <a:solidFill>
                  <a:srgbClr val="FFFF00"/>
                </a:solidFill>
                <a:latin typeface="SutonnyMJ" pitchFamily="2" charset="0"/>
                <a:cs typeface="SutonnyMJ" pitchFamily="2" charset="0"/>
              </a:rPr>
              <a:t>evsjv</a:t>
            </a:r>
            <a:r>
              <a:rPr lang="en-US" sz="4800" dirty="0" smtClean="0">
                <a:solidFill>
                  <a:srgbClr val="FFFF00"/>
                </a:solidFill>
                <a:latin typeface="SutonnyMJ" pitchFamily="2" charset="0"/>
                <a:cs typeface="SutonnyMJ" pitchFamily="2" charset="0"/>
              </a:rPr>
              <a:t>‡`k †</a:t>
            </a:r>
            <a:r>
              <a:rPr lang="en-US" sz="4800" dirty="0" err="1" smtClean="0">
                <a:solidFill>
                  <a:srgbClr val="FFFF00"/>
                </a:solidFill>
                <a:latin typeface="SutonnyMJ" pitchFamily="2" charset="0"/>
                <a:cs typeface="SutonnyMJ" pitchFamily="2" charset="0"/>
              </a:rPr>
              <a:t>bŠevwnbx</a:t>
            </a:r>
            <a:r>
              <a:rPr lang="en-US" sz="4800" dirty="0" smtClean="0">
                <a:solidFill>
                  <a:srgbClr val="FFFF00"/>
                </a:solidFill>
                <a:latin typeface="SutonnyMJ" pitchFamily="2" charset="0"/>
                <a:cs typeface="SutonnyMJ" pitchFamily="2" charset="0"/>
              </a:rPr>
              <a:t> ¯‹</a:t>
            </a:r>
            <a:r>
              <a:rPr lang="en-US" sz="4800" dirty="0" err="1" smtClean="0">
                <a:solidFill>
                  <a:srgbClr val="FFFF00"/>
                </a:solidFill>
                <a:latin typeface="SutonnyMJ" pitchFamily="2" charset="0"/>
                <a:cs typeface="SutonnyMJ" pitchFamily="2" charset="0"/>
              </a:rPr>
              <a:t>zj</a:t>
            </a:r>
            <a:r>
              <a:rPr lang="en-US" sz="4800" dirty="0" smtClean="0">
                <a:solidFill>
                  <a:srgbClr val="FFFF00"/>
                </a:solidFill>
                <a:latin typeface="SutonnyMJ" pitchFamily="2" charset="0"/>
                <a:cs typeface="SutonnyMJ" pitchFamily="2" charset="0"/>
              </a:rPr>
              <a:t> I </a:t>
            </a:r>
            <a:r>
              <a:rPr lang="en-US" sz="4800" dirty="0" err="1" smtClean="0">
                <a:solidFill>
                  <a:srgbClr val="FFFF00"/>
                </a:solidFill>
                <a:latin typeface="SutonnyMJ" pitchFamily="2" charset="0"/>
                <a:cs typeface="SutonnyMJ" pitchFamily="2" charset="0"/>
              </a:rPr>
              <a:t>K‡jR</a:t>
            </a:r>
            <a:r>
              <a:rPr lang="en-US" sz="4800" dirty="0" smtClean="0">
                <a:solidFill>
                  <a:srgbClr val="FFFF00"/>
                </a:solidFill>
                <a:latin typeface="SutonnyMJ" pitchFamily="2" charset="0"/>
                <a:cs typeface="SutonnyMJ" pitchFamily="2" charset="0"/>
              </a:rPr>
              <a:t> </a:t>
            </a:r>
            <a:r>
              <a:rPr lang="en-US" sz="4800" dirty="0" err="1" smtClean="0">
                <a:solidFill>
                  <a:srgbClr val="FFFF00"/>
                </a:solidFill>
                <a:latin typeface="SutonnyMJ" pitchFamily="2" charset="0"/>
                <a:cs typeface="SutonnyMJ" pitchFamily="2" charset="0"/>
              </a:rPr>
              <a:t>PÆMÖvg</a:t>
            </a:r>
            <a:endParaRPr lang="en-US" sz="4800" dirty="0">
              <a:solidFill>
                <a:srgbClr val="FFFF00"/>
              </a:solidFill>
              <a:latin typeface="SutonnyMJ" pitchFamily="2" charset="0"/>
              <a:cs typeface="SutonnyMJ" pitchFamily="2" charset="0"/>
            </a:endParaRPr>
          </a:p>
        </p:txBody>
      </p:sp>
      <p:sp>
        <p:nvSpPr>
          <p:cNvPr id="3" name="TextBox 2"/>
          <p:cNvSpPr txBox="1"/>
          <p:nvPr/>
        </p:nvSpPr>
        <p:spPr>
          <a:xfrm>
            <a:off x="4853940" y="1281377"/>
            <a:ext cx="2529840" cy="584775"/>
          </a:xfrm>
          <a:prstGeom prst="rect">
            <a:avLst/>
          </a:prstGeom>
          <a:noFill/>
        </p:spPr>
        <p:txBody>
          <a:bodyPr wrap="square" rtlCol="0">
            <a:spAutoFit/>
          </a:bodyPr>
          <a:lstStyle/>
          <a:p>
            <a:pPr algn="ctr"/>
            <a:r>
              <a:rPr lang="en-US" sz="3200" dirty="0" err="1" smtClean="0">
                <a:solidFill>
                  <a:schemeClr val="accent2">
                    <a:lumMod val="50000"/>
                  </a:schemeClr>
                </a:solidFill>
                <a:latin typeface="SutonnyMJ" pitchFamily="2" charset="0"/>
                <a:cs typeface="SutonnyMJ" pitchFamily="2" charset="0"/>
              </a:rPr>
              <a:t>wkÿK</a:t>
            </a:r>
            <a:r>
              <a:rPr lang="en-US" sz="3200" dirty="0" smtClean="0">
                <a:solidFill>
                  <a:schemeClr val="accent2">
                    <a:lumMod val="50000"/>
                  </a:schemeClr>
                </a:solidFill>
                <a:latin typeface="SutonnyMJ" pitchFamily="2" charset="0"/>
                <a:cs typeface="SutonnyMJ" pitchFamily="2" charset="0"/>
              </a:rPr>
              <a:t> </a:t>
            </a:r>
            <a:r>
              <a:rPr lang="en-US" sz="3200" dirty="0" err="1" smtClean="0">
                <a:solidFill>
                  <a:schemeClr val="accent2">
                    <a:lumMod val="50000"/>
                  </a:schemeClr>
                </a:solidFill>
                <a:latin typeface="SutonnyMJ" pitchFamily="2" charset="0"/>
                <a:cs typeface="SutonnyMJ" pitchFamily="2" charset="0"/>
              </a:rPr>
              <a:t>cwiwPwZ</a:t>
            </a:r>
            <a:endParaRPr lang="en-US" sz="3200" dirty="0">
              <a:solidFill>
                <a:schemeClr val="accent2">
                  <a:lumMod val="50000"/>
                </a:schemeClr>
              </a:solidFill>
              <a:latin typeface="SutonnyMJ" pitchFamily="2" charset="0"/>
              <a:cs typeface="SutonnyMJ" pitchFamily="2" charset="0"/>
            </a:endParaRPr>
          </a:p>
        </p:txBody>
      </p:sp>
      <p:sp>
        <p:nvSpPr>
          <p:cNvPr id="4" name="TextBox 3"/>
          <p:cNvSpPr txBox="1"/>
          <p:nvPr/>
        </p:nvSpPr>
        <p:spPr>
          <a:xfrm>
            <a:off x="4570775" y="5745926"/>
            <a:ext cx="3352800" cy="1077218"/>
          </a:xfrm>
          <a:prstGeom prst="rect">
            <a:avLst/>
          </a:prstGeom>
          <a:solidFill>
            <a:schemeClr val="accent1">
              <a:lumMod val="75000"/>
            </a:schemeClr>
          </a:solidFill>
        </p:spPr>
        <p:txBody>
          <a:bodyPr wrap="square" rtlCol="0">
            <a:spAutoFit/>
          </a:bodyPr>
          <a:lstStyle/>
          <a:p>
            <a:pPr algn="ctr"/>
            <a:r>
              <a:rPr lang="en-US" sz="3200" dirty="0" smtClean="0">
                <a:latin typeface="SutonnyMJ" pitchFamily="2" charset="0"/>
                <a:cs typeface="SutonnyMJ" pitchFamily="2" charset="0"/>
              </a:rPr>
              <a:t>‡</a:t>
            </a:r>
            <a:r>
              <a:rPr lang="en-US" sz="3200" dirty="0" err="1" smtClean="0">
                <a:latin typeface="SutonnyMJ" pitchFamily="2" charset="0"/>
                <a:cs typeface="SutonnyMJ" pitchFamily="2" charset="0"/>
              </a:rPr>
              <a:t>gv</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gybQzi</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Avjg</a:t>
            </a:r>
            <a:endParaRPr lang="en-US" sz="3200" dirty="0" smtClean="0">
              <a:latin typeface="SutonnyMJ" pitchFamily="2" charset="0"/>
              <a:cs typeface="SutonnyMJ" pitchFamily="2" charset="0"/>
            </a:endParaRPr>
          </a:p>
          <a:p>
            <a:pPr algn="ctr"/>
            <a:r>
              <a:rPr lang="en-US" sz="3200" dirty="0" err="1" smtClean="0">
                <a:latin typeface="SutonnyMJ" pitchFamily="2" charset="0"/>
                <a:cs typeface="SutonnyMJ" pitchFamily="2" charset="0"/>
              </a:rPr>
              <a:t>mnKvix</a:t>
            </a:r>
            <a:r>
              <a:rPr lang="en-US" sz="3200" dirty="0">
                <a:latin typeface="SutonnyMJ" pitchFamily="2" charset="0"/>
                <a:cs typeface="SutonnyMJ" pitchFamily="2" charset="0"/>
              </a:rPr>
              <a:t> </a:t>
            </a:r>
            <a:r>
              <a:rPr lang="en-US" sz="3200" dirty="0" err="1" smtClean="0">
                <a:latin typeface="SutonnyMJ" pitchFamily="2" charset="0"/>
                <a:cs typeface="SutonnyMJ" pitchFamily="2" charset="0"/>
              </a:rPr>
              <a:t>wkÿK</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evsjv</a:t>
            </a:r>
            <a:r>
              <a:rPr lang="en-US" sz="3200" dirty="0" smtClean="0">
                <a:latin typeface="SutonnyMJ" pitchFamily="2" charset="0"/>
                <a:cs typeface="SutonnyMJ" pitchFamily="2" charset="0"/>
              </a:rPr>
              <a:t>)</a:t>
            </a:r>
            <a:endParaRPr lang="en-US" sz="3200" dirty="0">
              <a:latin typeface="SutonnyMJ" pitchFamily="2" charset="0"/>
              <a:cs typeface="SutonnyMJ"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3370" y="1790700"/>
            <a:ext cx="3187610" cy="39845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91837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96746" y="474412"/>
            <a:ext cx="2529840" cy="707886"/>
          </a:xfrm>
          <a:prstGeom prst="rect">
            <a:avLst/>
          </a:prstGeom>
          <a:noFill/>
        </p:spPr>
        <p:txBody>
          <a:bodyPr wrap="square" rtlCol="0">
            <a:spAutoFit/>
          </a:bodyPr>
          <a:lstStyle/>
          <a:p>
            <a:pPr algn="ctr"/>
            <a:r>
              <a:rPr lang="en-US" sz="4000" u="sng" dirty="0" err="1" smtClean="0">
                <a:solidFill>
                  <a:schemeClr val="accent2">
                    <a:lumMod val="50000"/>
                  </a:schemeClr>
                </a:solidFill>
                <a:latin typeface="SutonnyMJ" pitchFamily="2" charset="0"/>
                <a:cs typeface="SutonnyMJ" pitchFamily="2" charset="0"/>
              </a:rPr>
              <a:t>AvR‡Ki</a:t>
            </a:r>
            <a:r>
              <a:rPr lang="en-US" sz="4000" u="sng" dirty="0" smtClean="0">
                <a:solidFill>
                  <a:schemeClr val="accent2">
                    <a:lumMod val="50000"/>
                  </a:schemeClr>
                </a:solidFill>
                <a:latin typeface="SutonnyMJ" pitchFamily="2" charset="0"/>
                <a:cs typeface="SutonnyMJ" pitchFamily="2" charset="0"/>
              </a:rPr>
              <a:t> </a:t>
            </a:r>
            <a:r>
              <a:rPr lang="en-US" sz="4000" u="sng" dirty="0" err="1" smtClean="0">
                <a:solidFill>
                  <a:schemeClr val="accent2">
                    <a:lumMod val="50000"/>
                  </a:schemeClr>
                </a:solidFill>
                <a:latin typeface="SutonnyMJ" pitchFamily="2" charset="0"/>
                <a:cs typeface="SutonnyMJ" pitchFamily="2" charset="0"/>
              </a:rPr>
              <a:t>cvV</a:t>
            </a:r>
            <a:endParaRPr lang="en-US" sz="4000" u="sng" dirty="0">
              <a:solidFill>
                <a:schemeClr val="accent2">
                  <a:lumMod val="50000"/>
                </a:schemeClr>
              </a:solidFill>
              <a:latin typeface="SutonnyMJ" pitchFamily="2" charset="0"/>
              <a:cs typeface="SutonnyMJ" pitchFamily="2" charset="0"/>
            </a:endParaRPr>
          </a:p>
        </p:txBody>
      </p:sp>
      <p:sp>
        <p:nvSpPr>
          <p:cNvPr id="4" name="TextBox 3"/>
          <p:cNvSpPr txBox="1"/>
          <p:nvPr/>
        </p:nvSpPr>
        <p:spPr>
          <a:xfrm>
            <a:off x="1991760" y="1888465"/>
            <a:ext cx="7749766" cy="2062103"/>
          </a:xfrm>
          <a:prstGeom prst="rect">
            <a:avLst/>
          </a:prstGeom>
          <a:solidFill>
            <a:schemeClr val="accent1">
              <a:lumMod val="75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3200" dirty="0" smtClean="0">
                <a:solidFill>
                  <a:schemeClr val="accent2">
                    <a:lumMod val="50000"/>
                  </a:schemeClr>
                </a:solidFill>
                <a:latin typeface="SutonnyMJ" pitchFamily="2" charset="0"/>
                <a:cs typeface="SutonnyMJ" pitchFamily="2" charset="0"/>
              </a:rPr>
              <a:t>7g †</a:t>
            </a:r>
            <a:r>
              <a:rPr lang="en-US" sz="3200" dirty="0" err="1" smtClean="0">
                <a:solidFill>
                  <a:schemeClr val="accent2">
                    <a:lumMod val="50000"/>
                  </a:schemeClr>
                </a:solidFill>
                <a:latin typeface="SutonnyMJ" pitchFamily="2" charset="0"/>
                <a:cs typeface="SutonnyMJ" pitchFamily="2" charset="0"/>
              </a:rPr>
              <a:t>kÖwY</a:t>
            </a:r>
            <a:endParaRPr lang="en-US" sz="3200" dirty="0" smtClean="0">
              <a:solidFill>
                <a:schemeClr val="accent2">
                  <a:lumMod val="50000"/>
                </a:schemeClr>
              </a:solidFill>
              <a:latin typeface="SutonnyMJ" pitchFamily="2" charset="0"/>
              <a:cs typeface="SutonnyMJ" pitchFamily="2" charset="0"/>
            </a:endParaRPr>
          </a:p>
          <a:p>
            <a:pPr algn="ctr"/>
            <a:r>
              <a:rPr lang="en-US" sz="3200" dirty="0" err="1" smtClean="0">
                <a:solidFill>
                  <a:schemeClr val="accent2">
                    <a:lumMod val="50000"/>
                  </a:schemeClr>
                </a:solidFill>
                <a:latin typeface="SutonnyMJ" pitchFamily="2" charset="0"/>
                <a:cs typeface="SutonnyMJ" pitchFamily="2" charset="0"/>
              </a:rPr>
              <a:t>evsjv</a:t>
            </a:r>
            <a:r>
              <a:rPr lang="en-US" sz="3200" dirty="0" smtClean="0">
                <a:solidFill>
                  <a:schemeClr val="accent2">
                    <a:lumMod val="50000"/>
                  </a:schemeClr>
                </a:solidFill>
                <a:latin typeface="SutonnyMJ" pitchFamily="2" charset="0"/>
                <a:cs typeface="SutonnyMJ" pitchFamily="2" charset="0"/>
              </a:rPr>
              <a:t> 2q </a:t>
            </a:r>
            <a:r>
              <a:rPr lang="en-US" sz="3200" dirty="0" err="1" smtClean="0">
                <a:solidFill>
                  <a:schemeClr val="accent2">
                    <a:lumMod val="50000"/>
                  </a:schemeClr>
                </a:solidFill>
                <a:latin typeface="SutonnyMJ" pitchFamily="2" charset="0"/>
                <a:cs typeface="SutonnyMJ" pitchFamily="2" charset="0"/>
              </a:rPr>
              <a:t>cÎ</a:t>
            </a:r>
            <a:endParaRPr lang="en-US" sz="3200" dirty="0" smtClean="0">
              <a:solidFill>
                <a:schemeClr val="accent2">
                  <a:lumMod val="50000"/>
                </a:schemeClr>
              </a:solidFill>
              <a:latin typeface="SutonnyMJ" pitchFamily="2" charset="0"/>
              <a:cs typeface="SutonnyMJ" pitchFamily="2" charset="0"/>
            </a:endParaRPr>
          </a:p>
          <a:p>
            <a:pPr algn="ctr"/>
            <a:r>
              <a:rPr lang="en-US" sz="3200" dirty="0" err="1" smtClean="0">
                <a:solidFill>
                  <a:schemeClr val="accent2">
                    <a:lumMod val="50000"/>
                  </a:schemeClr>
                </a:solidFill>
                <a:latin typeface="SutonnyMJ" pitchFamily="2" charset="0"/>
                <a:cs typeface="SutonnyMJ" pitchFamily="2" charset="0"/>
              </a:rPr>
              <a:t>evsjv</a:t>
            </a:r>
            <a:r>
              <a:rPr lang="en-US" sz="3200" dirty="0" smtClean="0">
                <a:solidFill>
                  <a:schemeClr val="accent2">
                    <a:lumMod val="50000"/>
                  </a:schemeClr>
                </a:solidFill>
                <a:latin typeface="SutonnyMJ" pitchFamily="2" charset="0"/>
                <a:cs typeface="SutonnyMJ" pitchFamily="2" charset="0"/>
              </a:rPr>
              <a:t> </a:t>
            </a:r>
            <a:r>
              <a:rPr lang="en-US" sz="3200" dirty="0" err="1" smtClean="0">
                <a:solidFill>
                  <a:schemeClr val="accent2">
                    <a:lumMod val="50000"/>
                  </a:schemeClr>
                </a:solidFill>
                <a:latin typeface="SutonnyMJ" pitchFamily="2" charset="0"/>
                <a:cs typeface="SutonnyMJ" pitchFamily="2" charset="0"/>
              </a:rPr>
              <a:t>e¨vKiY</a:t>
            </a:r>
            <a:r>
              <a:rPr lang="en-US" sz="3200" dirty="0" smtClean="0">
                <a:solidFill>
                  <a:schemeClr val="accent2">
                    <a:lumMod val="50000"/>
                  </a:schemeClr>
                </a:solidFill>
                <a:latin typeface="SutonnyMJ" pitchFamily="2" charset="0"/>
                <a:cs typeface="SutonnyMJ" pitchFamily="2" charset="0"/>
              </a:rPr>
              <a:t> I </a:t>
            </a:r>
            <a:r>
              <a:rPr lang="en-US" sz="3200" dirty="0" err="1" smtClean="0">
                <a:solidFill>
                  <a:schemeClr val="accent2">
                    <a:lumMod val="50000"/>
                  </a:schemeClr>
                </a:solidFill>
                <a:latin typeface="SutonnyMJ" pitchFamily="2" charset="0"/>
                <a:cs typeface="SutonnyMJ" pitchFamily="2" charset="0"/>
              </a:rPr>
              <a:t>wbwg©wZ</a:t>
            </a:r>
            <a:endParaRPr lang="en-US" sz="3200" dirty="0" smtClean="0">
              <a:solidFill>
                <a:schemeClr val="accent2">
                  <a:lumMod val="50000"/>
                </a:schemeClr>
              </a:solidFill>
              <a:latin typeface="SutonnyMJ" pitchFamily="2" charset="0"/>
              <a:cs typeface="SutonnyMJ" pitchFamily="2" charset="0"/>
            </a:endParaRPr>
          </a:p>
          <a:p>
            <a:pPr algn="ctr"/>
            <a:r>
              <a:rPr lang="en-US" sz="3200" dirty="0" smtClean="0">
                <a:solidFill>
                  <a:srgbClr val="FF0000"/>
                </a:solidFill>
                <a:latin typeface="SutonnyMJ" pitchFamily="2" charset="0"/>
                <a:cs typeface="SutonnyMJ" pitchFamily="2" charset="0"/>
              </a:rPr>
              <a:t>8-</a:t>
            </a:r>
            <a:r>
              <a:rPr lang="en-US" sz="3200" b="1" dirty="0" smtClean="0">
                <a:solidFill>
                  <a:srgbClr val="FF0000"/>
                </a:solidFill>
                <a:latin typeface="SutonnyMJ" pitchFamily="2" charset="0"/>
                <a:cs typeface="SutonnyMJ" pitchFamily="2" charset="0"/>
              </a:rPr>
              <a:t>weivgwPý</a:t>
            </a:r>
            <a:endParaRPr lang="en-US" sz="3200" dirty="0">
              <a:solidFill>
                <a:srgbClr val="FF0000"/>
              </a:solidFill>
              <a:latin typeface="SutonnyMJ" pitchFamily="2" charset="0"/>
              <a:cs typeface="SutonnyMJ" pitchFamily="2" charset="0"/>
            </a:endParaRPr>
          </a:p>
        </p:txBody>
      </p:sp>
    </p:spTree>
    <p:extLst>
      <p:ext uri="{BB962C8B-B14F-4D97-AF65-F5344CB8AC3E}">
        <p14:creationId xmlns:p14="http://schemas.microsoft.com/office/powerpoint/2010/main" val="1783693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53739" y="1014894"/>
            <a:ext cx="6044169" cy="769441"/>
          </a:xfrm>
          <a:prstGeom prst="rect">
            <a:avLst/>
          </a:prstGeom>
          <a:noFill/>
        </p:spPr>
        <p:txBody>
          <a:bodyPr wrap="square" rtlCol="0">
            <a:spAutoFit/>
          </a:bodyPr>
          <a:lstStyle/>
          <a:p>
            <a:pPr algn="ctr"/>
            <a:r>
              <a:rPr lang="en-US" sz="4400" u="sng" dirty="0" err="1" smtClean="0">
                <a:solidFill>
                  <a:schemeClr val="accent2">
                    <a:lumMod val="50000"/>
                  </a:schemeClr>
                </a:solidFill>
                <a:latin typeface="SutonnyMJ" pitchFamily="2" charset="0"/>
                <a:cs typeface="SutonnyMJ" pitchFamily="2" charset="0"/>
              </a:rPr>
              <a:t>cv‡Vi</a:t>
            </a:r>
            <a:r>
              <a:rPr lang="en-US" sz="4400" u="sng" dirty="0" smtClean="0">
                <a:solidFill>
                  <a:schemeClr val="accent2">
                    <a:lumMod val="50000"/>
                  </a:schemeClr>
                </a:solidFill>
                <a:latin typeface="SutonnyMJ" pitchFamily="2" charset="0"/>
                <a:cs typeface="SutonnyMJ" pitchFamily="2" charset="0"/>
              </a:rPr>
              <a:t> </a:t>
            </a:r>
            <a:r>
              <a:rPr lang="en-US" sz="4400" u="sng" dirty="0" err="1" smtClean="0">
                <a:solidFill>
                  <a:schemeClr val="accent2">
                    <a:lumMod val="50000"/>
                  </a:schemeClr>
                </a:solidFill>
                <a:latin typeface="SutonnyMJ" pitchFamily="2" charset="0"/>
                <a:cs typeface="SutonnyMJ" pitchFamily="2" charset="0"/>
              </a:rPr>
              <a:t>D‡Ïk</a:t>
            </a:r>
            <a:r>
              <a:rPr lang="en-US" sz="4400" u="sng" dirty="0" smtClean="0">
                <a:solidFill>
                  <a:schemeClr val="accent2">
                    <a:lumMod val="50000"/>
                  </a:schemeClr>
                </a:solidFill>
                <a:latin typeface="SutonnyMJ" pitchFamily="2" charset="0"/>
                <a:cs typeface="SutonnyMJ" pitchFamily="2" charset="0"/>
              </a:rPr>
              <a:t>¨</a:t>
            </a:r>
            <a:endParaRPr lang="en-US" sz="4400" u="sng" dirty="0">
              <a:solidFill>
                <a:schemeClr val="accent2">
                  <a:lumMod val="50000"/>
                </a:schemeClr>
              </a:solidFill>
              <a:latin typeface="SutonnyMJ" pitchFamily="2" charset="0"/>
              <a:cs typeface="SutonnyMJ" pitchFamily="2" charset="0"/>
            </a:endParaRPr>
          </a:p>
        </p:txBody>
      </p:sp>
      <p:sp>
        <p:nvSpPr>
          <p:cNvPr id="6" name="TextBox 5"/>
          <p:cNvSpPr txBox="1"/>
          <p:nvPr/>
        </p:nvSpPr>
        <p:spPr>
          <a:xfrm>
            <a:off x="1363980" y="2641506"/>
            <a:ext cx="8191500" cy="2062103"/>
          </a:xfrm>
          <a:prstGeom prst="rect">
            <a:avLst/>
          </a:prstGeom>
          <a:noFill/>
        </p:spPr>
        <p:txBody>
          <a:bodyPr wrap="square" rtlCol="0">
            <a:spAutoFit/>
          </a:bodyPr>
          <a:lstStyle/>
          <a:p>
            <a:pPr marL="514350" indent="-514350">
              <a:buAutoNum type="arabicPeriod"/>
            </a:pPr>
            <a:r>
              <a:rPr lang="en-US" sz="3200" dirty="0" err="1" smtClean="0">
                <a:solidFill>
                  <a:srgbClr val="0070C0"/>
                </a:solidFill>
                <a:latin typeface="SutonnyMJ" pitchFamily="2" charset="0"/>
                <a:cs typeface="SutonnyMJ" pitchFamily="2" charset="0"/>
              </a:rPr>
              <a:t>weivgwPý</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Kv‡K</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e‡j</a:t>
            </a:r>
            <a:r>
              <a:rPr lang="en-US" sz="3200" dirty="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wkL‡Z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cvi‡e</a:t>
            </a:r>
            <a:r>
              <a:rPr lang="en-US" sz="3200" dirty="0">
                <a:solidFill>
                  <a:srgbClr val="0070C0"/>
                </a:solidFill>
                <a:latin typeface="SutonnyMJ" pitchFamily="2" charset="0"/>
                <a:cs typeface="SutonnyMJ" pitchFamily="2" charset="0"/>
              </a:rPr>
              <a:t>|</a:t>
            </a:r>
            <a:endParaRPr lang="en-US" sz="3200" dirty="0" smtClean="0">
              <a:solidFill>
                <a:srgbClr val="0070C0"/>
              </a:solidFill>
              <a:latin typeface="SutonnyMJ" pitchFamily="2" charset="0"/>
              <a:cs typeface="SutonnyMJ" pitchFamily="2" charset="0"/>
            </a:endParaRPr>
          </a:p>
          <a:p>
            <a:pPr marL="514350" indent="-514350">
              <a:buAutoNum type="arabicPeriod"/>
            </a:pPr>
            <a:r>
              <a:rPr lang="en-US" sz="3200" dirty="0" err="1" smtClean="0">
                <a:solidFill>
                  <a:srgbClr val="0070C0"/>
                </a:solidFill>
                <a:latin typeface="SutonnyMJ" pitchFamily="2" charset="0"/>
                <a:cs typeface="SutonnyMJ" pitchFamily="2" charset="0"/>
              </a:rPr>
              <a:t>weivgwPý</a:t>
            </a:r>
            <a:r>
              <a:rPr lang="en-US" sz="3200" dirty="0" smtClean="0">
                <a:solidFill>
                  <a:srgbClr val="0070C0"/>
                </a:solidFill>
                <a:latin typeface="SutonnyMJ" pitchFamily="2" charset="0"/>
                <a:cs typeface="SutonnyMJ" pitchFamily="2" charset="0"/>
              </a:rPr>
              <a:t>¸‡</a:t>
            </a:r>
            <a:r>
              <a:rPr lang="en-US" sz="3200" dirty="0" err="1" smtClean="0">
                <a:solidFill>
                  <a:srgbClr val="0070C0"/>
                </a:solidFill>
                <a:latin typeface="SutonnyMJ" pitchFamily="2" charset="0"/>
                <a:cs typeface="SutonnyMJ" pitchFamily="2" charset="0"/>
              </a:rPr>
              <a:t>jv</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Kx</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Kx</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Rvb‡Z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cvi‡e</a:t>
            </a:r>
            <a:r>
              <a:rPr lang="en-US" sz="3200" dirty="0" smtClean="0">
                <a:solidFill>
                  <a:srgbClr val="0070C0"/>
                </a:solidFill>
                <a:latin typeface="SutonnyMJ" pitchFamily="2" charset="0"/>
                <a:cs typeface="SutonnyMJ" pitchFamily="2" charset="0"/>
              </a:rPr>
              <a:t>|</a:t>
            </a:r>
          </a:p>
          <a:p>
            <a:pPr marL="514350" indent="-514350">
              <a:buAutoNum type="arabicPeriod"/>
            </a:pPr>
            <a:r>
              <a:rPr lang="en-US" sz="3200" dirty="0" err="1" smtClean="0">
                <a:solidFill>
                  <a:srgbClr val="0070C0"/>
                </a:solidFill>
                <a:latin typeface="SutonnyMJ" pitchFamily="2" charset="0"/>
                <a:cs typeface="SutonnyMJ" pitchFamily="2" charset="0"/>
              </a:rPr>
              <a:t>weivgwP‡ýi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e¨envi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wkL‡Z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cvi‡e</a:t>
            </a:r>
            <a:r>
              <a:rPr lang="en-US" sz="3200" dirty="0" smtClean="0">
                <a:solidFill>
                  <a:srgbClr val="0070C0"/>
                </a:solidFill>
                <a:latin typeface="SutonnyMJ" pitchFamily="2" charset="0"/>
                <a:cs typeface="SutonnyMJ" pitchFamily="2" charset="0"/>
              </a:rPr>
              <a:t>|</a:t>
            </a:r>
          </a:p>
          <a:p>
            <a:pPr marL="514350" indent="-514350">
              <a:buAutoNum type="arabicPeriod"/>
            </a:pPr>
            <a:r>
              <a:rPr lang="en-US" sz="3200" dirty="0" err="1" smtClean="0">
                <a:solidFill>
                  <a:srgbClr val="0070C0"/>
                </a:solidFill>
                <a:latin typeface="SutonnyMJ" pitchFamily="2" charset="0"/>
                <a:cs typeface="SutonnyMJ" pitchFamily="2" charset="0"/>
              </a:rPr>
              <a:t>weivgwP‡ýi</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KvR</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m¤ú‡K</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Rvb‡Z</a:t>
            </a:r>
            <a:r>
              <a:rPr lang="en-US" sz="3200" dirty="0" smtClean="0">
                <a:solidFill>
                  <a:srgbClr val="0070C0"/>
                </a:solidFill>
                <a:latin typeface="SutonnyMJ" pitchFamily="2" charset="0"/>
                <a:cs typeface="SutonnyMJ" pitchFamily="2" charset="0"/>
              </a:rPr>
              <a:t> </a:t>
            </a:r>
            <a:r>
              <a:rPr lang="en-US" sz="3200" dirty="0" err="1" smtClean="0">
                <a:solidFill>
                  <a:srgbClr val="0070C0"/>
                </a:solidFill>
                <a:latin typeface="SutonnyMJ" pitchFamily="2" charset="0"/>
                <a:cs typeface="SutonnyMJ" pitchFamily="2" charset="0"/>
              </a:rPr>
              <a:t>cvi‡e</a:t>
            </a:r>
            <a:r>
              <a:rPr lang="en-US" sz="3200" dirty="0" smtClean="0">
                <a:solidFill>
                  <a:srgbClr val="0070C0"/>
                </a:solidFill>
                <a:latin typeface="SutonnyMJ" pitchFamily="2" charset="0"/>
                <a:cs typeface="SutonnyMJ" pitchFamily="2" charset="0"/>
              </a:rPr>
              <a:t>|</a:t>
            </a:r>
            <a:endParaRPr lang="en-US" sz="3200" dirty="0">
              <a:solidFill>
                <a:schemeClr val="accent1">
                  <a:lumMod val="50000"/>
                </a:schemeClr>
              </a:solidFill>
              <a:latin typeface="SutonnyMJ" pitchFamily="2" charset="0"/>
              <a:cs typeface="SutonnyMJ" pitchFamily="2" charset="0"/>
            </a:endParaRPr>
          </a:p>
        </p:txBody>
      </p:sp>
    </p:spTree>
    <p:extLst>
      <p:ext uri="{BB962C8B-B14F-4D97-AF65-F5344CB8AC3E}">
        <p14:creationId xmlns:p14="http://schemas.microsoft.com/office/powerpoint/2010/main" val="1807118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66250" y="549857"/>
            <a:ext cx="7046915" cy="584775"/>
          </a:xfrm>
          <a:prstGeom prst="rect">
            <a:avLst/>
          </a:prstGeom>
          <a:noFill/>
        </p:spPr>
        <p:txBody>
          <a:bodyPr wrap="square" rtlCol="0">
            <a:spAutoFit/>
          </a:bodyPr>
          <a:lstStyle/>
          <a:p>
            <a:r>
              <a:rPr lang="en-US" sz="3200" dirty="0" err="1" smtClean="0">
                <a:solidFill>
                  <a:srgbClr val="FF0000"/>
                </a:solidFill>
                <a:latin typeface="SutonnyMJ" pitchFamily="2" charset="0"/>
                <a:cs typeface="SutonnyMJ" pitchFamily="2" charset="0"/>
              </a:rPr>
              <a:t>weivgwPý</a:t>
            </a:r>
            <a:r>
              <a:rPr lang="en-US" sz="3200" dirty="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Kx</a:t>
            </a:r>
            <a:r>
              <a:rPr lang="en-US" sz="3200" dirty="0" smtClean="0">
                <a:solidFill>
                  <a:srgbClr val="FF0000"/>
                </a:solidFill>
                <a:latin typeface="SutonnyMJ" pitchFamily="2" charset="0"/>
                <a:cs typeface="SutonnyMJ" pitchFamily="2" charset="0"/>
              </a:rPr>
              <a:t>?</a:t>
            </a:r>
            <a:endParaRPr lang="en-US" sz="3200" dirty="0">
              <a:solidFill>
                <a:schemeClr val="accent1">
                  <a:lumMod val="75000"/>
                </a:schemeClr>
              </a:solidFill>
              <a:latin typeface="SutonnyMJ" pitchFamily="2" charset="0"/>
              <a:cs typeface="SutonnyMJ" pitchFamily="2" charset="0"/>
            </a:endParaRPr>
          </a:p>
        </p:txBody>
      </p:sp>
      <p:sp>
        <p:nvSpPr>
          <p:cNvPr id="5" name="TextBox 4"/>
          <p:cNvSpPr txBox="1"/>
          <p:nvPr/>
        </p:nvSpPr>
        <p:spPr>
          <a:xfrm>
            <a:off x="1602234" y="1382538"/>
            <a:ext cx="8206740" cy="1077218"/>
          </a:xfrm>
          <a:prstGeom prst="rect">
            <a:avLst/>
          </a:prstGeom>
          <a:noFill/>
        </p:spPr>
        <p:txBody>
          <a:bodyPr wrap="square" rtlCol="0">
            <a:spAutoFit/>
          </a:bodyPr>
          <a:lstStyle/>
          <a:p>
            <a:pPr algn="just"/>
            <a:r>
              <a:rPr lang="en-US" sz="3200" dirty="0" err="1" smtClean="0">
                <a:solidFill>
                  <a:srgbClr val="002060"/>
                </a:solidFill>
                <a:latin typeface="SutonnyMJ" pitchFamily="2" charset="0"/>
                <a:cs typeface="SutonnyMJ" pitchFamily="2" charset="0"/>
              </a:rPr>
              <a:t>wjwLZ</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ev‡K</a:t>
            </a:r>
            <a:r>
              <a:rPr lang="en-US" sz="3200" dirty="0" smtClean="0">
                <a:solidFill>
                  <a:srgbClr val="002060"/>
                </a:solidFill>
                <a:latin typeface="SutonnyMJ" pitchFamily="2" charset="0"/>
                <a:cs typeface="SutonnyMJ" pitchFamily="2" charset="0"/>
              </a:rPr>
              <a:t>¨ †Q` </a:t>
            </a:r>
            <a:r>
              <a:rPr lang="en-US" sz="3200" dirty="0" err="1" smtClean="0">
                <a:solidFill>
                  <a:srgbClr val="002060"/>
                </a:solidFill>
                <a:latin typeface="SutonnyMJ" pitchFamily="2" charset="0"/>
                <a:cs typeface="SutonnyMJ" pitchFamily="2" charset="0"/>
              </a:rPr>
              <a:t>ev</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weivg</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evSv‡bvi</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Rb</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hme</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wPý</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e¨envi</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Kiv</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nq</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Zv</a:t>
            </a:r>
            <a:r>
              <a:rPr lang="en-US" sz="3200" dirty="0" smtClean="0">
                <a:solidFill>
                  <a:srgbClr val="002060"/>
                </a:solidFill>
                <a:latin typeface="SutonnyMJ" pitchFamily="2" charset="0"/>
                <a:cs typeface="SutonnyMJ" pitchFamily="2" charset="0"/>
              </a:rPr>
              <a:t>‡`</a:t>
            </a:r>
            <a:r>
              <a:rPr lang="en-US" sz="3200" dirty="0" err="1" smtClean="0">
                <a:solidFill>
                  <a:srgbClr val="002060"/>
                </a:solidFill>
                <a:latin typeface="SutonnyMJ" pitchFamily="2" charset="0"/>
                <a:cs typeface="SutonnyMJ" pitchFamily="2" charset="0"/>
              </a:rPr>
              <a:t>i</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mvaviYZ</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weivgwPý</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ev</a:t>
            </a:r>
            <a:r>
              <a:rPr lang="en-US" sz="3200" dirty="0">
                <a:solidFill>
                  <a:srgbClr val="002060"/>
                </a:solidFill>
                <a:latin typeface="SutonnyMJ" pitchFamily="2" charset="0"/>
                <a:cs typeface="SutonnyMJ" pitchFamily="2" charset="0"/>
              </a:rPr>
              <a:t> </a:t>
            </a:r>
            <a:r>
              <a:rPr lang="en-US" sz="3200" dirty="0" smtClean="0">
                <a:solidFill>
                  <a:srgbClr val="002060"/>
                </a:solidFill>
                <a:latin typeface="SutonnyMJ" pitchFamily="2" charset="0"/>
                <a:cs typeface="SutonnyMJ" pitchFamily="2" charset="0"/>
              </a:rPr>
              <a:t>†Q` </a:t>
            </a:r>
            <a:r>
              <a:rPr lang="en-US" sz="3200" dirty="0" err="1" smtClean="0">
                <a:solidFill>
                  <a:srgbClr val="002060"/>
                </a:solidFill>
                <a:latin typeface="SutonnyMJ" pitchFamily="2" charset="0"/>
                <a:cs typeface="SutonnyMJ" pitchFamily="2" charset="0"/>
              </a:rPr>
              <a:t>wPý</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ejv</a:t>
            </a:r>
            <a:r>
              <a:rPr lang="en-US" sz="3200" dirty="0" smtClean="0">
                <a:solidFill>
                  <a:srgbClr val="002060"/>
                </a:solidFill>
                <a:latin typeface="SutonnyMJ" pitchFamily="2" charset="0"/>
                <a:cs typeface="SutonnyMJ" pitchFamily="2" charset="0"/>
              </a:rPr>
              <a:t> </a:t>
            </a:r>
            <a:r>
              <a:rPr lang="en-US" sz="3200" dirty="0" err="1" smtClean="0">
                <a:solidFill>
                  <a:srgbClr val="002060"/>
                </a:solidFill>
                <a:latin typeface="SutonnyMJ" pitchFamily="2" charset="0"/>
                <a:cs typeface="SutonnyMJ" pitchFamily="2" charset="0"/>
              </a:rPr>
              <a:t>nq</a:t>
            </a:r>
            <a:r>
              <a:rPr lang="en-US" sz="3200" dirty="0" smtClean="0">
                <a:solidFill>
                  <a:srgbClr val="002060"/>
                </a:solidFill>
                <a:latin typeface="SutonnyMJ" pitchFamily="2" charset="0"/>
                <a:cs typeface="SutonnyMJ" pitchFamily="2" charset="0"/>
              </a:rPr>
              <a:t>|</a:t>
            </a:r>
            <a:endParaRPr lang="en-US" sz="3200" dirty="0">
              <a:solidFill>
                <a:srgbClr val="002060"/>
              </a:solidFill>
              <a:latin typeface="SutonnyMJ" pitchFamily="2" charset="0"/>
              <a:cs typeface="SutonnyMJ" pitchFamily="2" charset="0"/>
            </a:endParaRPr>
          </a:p>
        </p:txBody>
      </p:sp>
      <p:sp>
        <p:nvSpPr>
          <p:cNvPr id="4" name="TextBox 3"/>
          <p:cNvSpPr txBox="1"/>
          <p:nvPr/>
        </p:nvSpPr>
        <p:spPr>
          <a:xfrm>
            <a:off x="1609781" y="3028751"/>
            <a:ext cx="8206740" cy="1569660"/>
          </a:xfrm>
          <a:prstGeom prst="rect">
            <a:avLst/>
          </a:prstGeom>
          <a:noFill/>
        </p:spPr>
        <p:txBody>
          <a:bodyPr wrap="square" rtlCol="0">
            <a:spAutoFit/>
          </a:bodyPr>
          <a:lstStyle/>
          <a:p>
            <a:pPr algn="just"/>
            <a:r>
              <a:rPr lang="en-US" sz="3200" dirty="0" smtClean="0">
                <a:solidFill>
                  <a:srgbClr val="7030A0"/>
                </a:solidFill>
                <a:latin typeface="SutonnyMJ" pitchFamily="2" charset="0"/>
                <a:cs typeface="SutonnyMJ" pitchFamily="2" charset="0"/>
              </a:rPr>
              <a:t>‡</a:t>
            </a:r>
            <a:r>
              <a:rPr lang="en-US" sz="3200" dirty="0" err="1" smtClean="0">
                <a:solidFill>
                  <a:srgbClr val="7030A0"/>
                </a:solidFill>
                <a:latin typeface="SutonnyMJ" pitchFamily="2" charset="0"/>
                <a:cs typeface="SutonnyMJ" pitchFamily="2" charset="0"/>
              </a:rPr>
              <a:t>jLvi</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ÿ‡Î</a:t>
            </a:r>
            <a:r>
              <a:rPr lang="en-US" sz="3200" dirty="0" smtClean="0">
                <a:solidFill>
                  <a:srgbClr val="7030A0"/>
                </a:solidFill>
                <a:latin typeface="SutonnyMJ" pitchFamily="2" charset="0"/>
                <a:cs typeface="SutonnyMJ" pitchFamily="2" charset="0"/>
              </a:rPr>
              <a:t> e³e¨‡K </a:t>
            </a:r>
            <a:r>
              <a:rPr lang="en-US" sz="3200" dirty="0" err="1" smtClean="0">
                <a:solidFill>
                  <a:srgbClr val="7030A0"/>
                </a:solidFill>
                <a:latin typeface="SutonnyMJ" pitchFamily="2" charset="0"/>
                <a:cs typeface="SutonnyMJ" pitchFamily="2" charset="0"/>
              </a:rPr>
              <a:t>h_vh_fv‡e</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cÖKvk</a:t>
            </a:r>
            <a:r>
              <a:rPr lang="en-US" sz="3200" dirty="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Ges</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Zvi</a:t>
            </a:r>
            <a:r>
              <a:rPr lang="en-US" sz="3200" dirty="0" smtClean="0">
                <a:solidFill>
                  <a:srgbClr val="7030A0"/>
                </a:solidFill>
                <a:latin typeface="SutonnyMJ" pitchFamily="2" charset="0"/>
                <a:cs typeface="SutonnyMJ" pitchFamily="2" charset="0"/>
              </a:rPr>
              <a:t> A_©‡K </a:t>
            </a:r>
            <a:r>
              <a:rPr lang="en-US" sz="3200" dirty="0" err="1" smtClean="0">
                <a:solidFill>
                  <a:srgbClr val="7030A0"/>
                </a:solidFill>
                <a:latin typeface="SutonnyMJ" pitchFamily="2" charset="0"/>
                <a:cs typeface="SutonnyMJ" pitchFamily="2" charset="0"/>
              </a:rPr>
              <a:t>my¯úófv‡e</a:t>
            </a:r>
            <a:r>
              <a:rPr lang="en-US" sz="3200" dirty="0" smtClean="0">
                <a:solidFill>
                  <a:srgbClr val="7030A0"/>
                </a:solidFill>
                <a:latin typeface="SutonnyMJ" pitchFamily="2" charset="0"/>
                <a:cs typeface="SutonnyMJ" pitchFamily="2" charset="0"/>
              </a:rPr>
              <a:t> Dc¯’</a:t>
            </a:r>
            <a:r>
              <a:rPr lang="en-US" sz="3200" dirty="0" err="1" smtClean="0">
                <a:solidFill>
                  <a:srgbClr val="7030A0"/>
                </a:solidFill>
                <a:latin typeface="SutonnyMJ" pitchFamily="2" charset="0"/>
                <a:cs typeface="SutonnyMJ" pitchFamily="2" charset="0"/>
              </a:rPr>
              <a:t>vc‡bi</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Rb</a:t>
            </a:r>
            <a:r>
              <a:rPr lang="en-US" sz="3200" dirty="0" smtClean="0">
                <a:solidFill>
                  <a:srgbClr val="7030A0"/>
                </a:solidFill>
                <a:latin typeface="SutonnyMJ" pitchFamily="2" charset="0"/>
                <a:cs typeface="SutonnyMJ" pitchFamily="2" charset="0"/>
              </a:rPr>
              <a:t>¨ †h me </a:t>
            </a:r>
            <a:r>
              <a:rPr lang="en-US" sz="3200" dirty="0" err="1" smtClean="0">
                <a:solidFill>
                  <a:srgbClr val="7030A0"/>
                </a:solidFill>
                <a:latin typeface="SutonnyMJ" pitchFamily="2" charset="0"/>
                <a:cs typeface="SutonnyMJ" pitchFamily="2" charset="0"/>
              </a:rPr>
              <a:t>wPý</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e¨eüZ</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nq</a:t>
            </a:r>
            <a:r>
              <a:rPr lang="en-US" sz="3200" dirty="0" smtClean="0">
                <a:solidFill>
                  <a:srgbClr val="7030A0"/>
                </a:solidFill>
                <a:latin typeface="SutonnyMJ" pitchFamily="2" charset="0"/>
                <a:cs typeface="SutonnyMJ" pitchFamily="2" charset="0"/>
              </a:rPr>
              <a:t>, ‡m¸‡</a:t>
            </a:r>
            <a:r>
              <a:rPr lang="en-US" sz="3200" dirty="0" err="1" smtClean="0">
                <a:solidFill>
                  <a:srgbClr val="7030A0"/>
                </a:solidFill>
                <a:latin typeface="SutonnyMJ" pitchFamily="2" charset="0"/>
                <a:cs typeface="SutonnyMJ" pitchFamily="2" charset="0"/>
              </a:rPr>
              <a:t>jv‡K</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Q`wPý</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ev</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weivgwPý</a:t>
            </a:r>
            <a:r>
              <a:rPr lang="en-US" sz="3200" dirty="0" smtClean="0">
                <a:solidFill>
                  <a:srgbClr val="7030A0"/>
                </a:solidFill>
                <a:latin typeface="SutonnyMJ" pitchFamily="2" charset="0"/>
                <a:cs typeface="SutonnyMJ" pitchFamily="2" charset="0"/>
              </a:rPr>
              <a:t> </a:t>
            </a:r>
            <a:r>
              <a:rPr lang="en-US" sz="3200" dirty="0" err="1" smtClean="0">
                <a:solidFill>
                  <a:srgbClr val="7030A0"/>
                </a:solidFill>
                <a:latin typeface="SutonnyMJ" pitchFamily="2" charset="0"/>
                <a:cs typeface="SutonnyMJ" pitchFamily="2" charset="0"/>
              </a:rPr>
              <a:t>e‡j</a:t>
            </a:r>
            <a:r>
              <a:rPr lang="en-US" sz="3200" dirty="0" smtClean="0">
                <a:solidFill>
                  <a:srgbClr val="7030A0"/>
                </a:solidFill>
                <a:latin typeface="SutonnyMJ" pitchFamily="2" charset="0"/>
                <a:cs typeface="SutonnyMJ" pitchFamily="2" charset="0"/>
              </a:rPr>
              <a:t>|</a:t>
            </a:r>
            <a:endParaRPr lang="en-US" sz="3200" dirty="0">
              <a:solidFill>
                <a:srgbClr val="7030A0"/>
              </a:solidFill>
              <a:latin typeface="SutonnyMJ" pitchFamily="2" charset="0"/>
              <a:cs typeface="SutonnyMJ" pitchFamily="2" charset="0"/>
            </a:endParaRPr>
          </a:p>
        </p:txBody>
      </p:sp>
    </p:spTree>
    <p:extLst>
      <p:ext uri="{BB962C8B-B14F-4D97-AF65-F5344CB8AC3E}">
        <p14:creationId xmlns:p14="http://schemas.microsoft.com/office/powerpoint/2010/main" val="3449655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2"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2"/>
      <p:bldP spid="5"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40575" y="933413"/>
            <a:ext cx="6044169" cy="584775"/>
          </a:xfrm>
          <a:prstGeom prst="rect">
            <a:avLst/>
          </a:prstGeom>
          <a:noFill/>
        </p:spPr>
        <p:txBody>
          <a:bodyPr wrap="square" rtlCol="0">
            <a:spAutoFit/>
          </a:bodyPr>
          <a:lstStyle/>
          <a:p>
            <a:r>
              <a:rPr lang="en-US" sz="3200" dirty="0" smtClean="0">
                <a:solidFill>
                  <a:schemeClr val="accent2">
                    <a:lumMod val="50000"/>
                  </a:schemeClr>
                </a:solidFill>
                <a:latin typeface="SutonnyMJ" pitchFamily="2" charset="0"/>
                <a:cs typeface="SutonnyMJ" pitchFamily="2" charset="0"/>
              </a:rPr>
              <a:t>‡</a:t>
            </a:r>
            <a:r>
              <a:rPr lang="en-US" sz="3200" dirty="0" err="1" smtClean="0">
                <a:solidFill>
                  <a:schemeClr val="accent2">
                    <a:lumMod val="50000"/>
                  </a:schemeClr>
                </a:solidFill>
                <a:latin typeface="SutonnyMJ" pitchFamily="2" charset="0"/>
                <a:cs typeface="SutonnyMJ" pitchFamily="2" charset="0"/>
              </a:rPr>
              <a:t>hgb</a:t>
            </a:r>
            <a:r>
              <a:rPr lang="en-US" sz="3200" dirty="0" smtClean="0">
                <a:solidFill>
                  <a:schemeClr val="accent2">
                    <a:lumMod val="50000"/>
                  </a:schemeClr>
                </a:solidFill>
                <a:latin typeface="SutonnyMJ" pitchFamily="2" charset="0"/>
                <a:cs typeface="SutonnyMJ" pitchFamily="2" charset="0"/>
              </a:rPr>
              <a:t>:</a:t>
            </a:r>
            <a:endParaRPr lang="en-US" sz="3200" dirty="0">
              <a:solidFill>
                <a:schemeClr val="accent2">
                  <a:lumMod val="50000"/>
                </a:schemeClr>
              </a:solidFill>
              <a:latin typeface="SutonnyMJ" pitchFamily="2" charset="0"/>
              <a:cs typeface="SutonnyMJ" pitchFamily="2" charset="0"/>
            </a:endParaRPr>
          </a:p>
        </p:txBody>
      </p:sp>
      <p:sp>
        <p:nvSpPr>
          <p:cNvPr id="6" name="TextBox 5"/>
          <p:cNvSpPr txBox="1"/>
          <p:nvPr/>
        </p:nvSpPr>
        <p:spPr>
          <a:xfrm>
            <a:off x="2040575" y="1745213"/>
            <a:ext cx="8191500" cy="584775"/>
          </a:xfrm>
          <a:prstGeom prst="rect">
            <a:avLst/>
          </a:prstGeom>
          <a:noFill/>
        </p:spPr>
        <p:txBody>
          <a:bodyPr wrap="square" rtlCol="0">
            <a:spAutoFit/>
          </a:bodyPr>
          <a:lstStyle/>
          <a:p>
            <a:r>
              <a:rPr lang="en-US" sz="3200" dirty="0" err="1" smtClean="0">
                <a:solidFill>
                  <a:srgbClr val="C00000"/>
                </a:solidFill>
                <a:latin typeface="SutonnyMJ" pitchFamily="2" charset="0"/>
                <a:cs typeface="SutonnyMJ" pitchFamily="2" charset="0"/>
              </a:rPr>
              <a:t>GLv‡b</a:t>
            </a:r>
            <a:r>
              <a:rPr lang="en-US" sz="3200" dirty="0" smtClean="0">
                <a:solidFill>
                  <a:srgbClr val="C00000"/>
                </a:solidFill>
                <a:latin typeface="SutonnyMJ" pitchFamily="2" charset="0"/>
                <a:cs typeface="SutonnyMJ" pitchFamily="2" charset="0"/>
              </a:rPr>
              <a:t> _y _y †</a:t>
            </a:r>
            <a:r>
              <a:rPr lang="en-US" sz="3200" dirty="0" err="1" smtClean="0">
                <a:solidFill>
                  <a:srgbClr val="C00000"/>
                </a:solidFill>
                <a:latin typeface="SutonnyMJ" pitchFamily="2" charset="0"/>
                <a:cs typeface="SutonnyMJ" pitchFamily="2" charset="0"/>
              </a:rPr>
              <a:t>dwj‡e</a:t>
            </a:r>
            <a:r>
              <a:rPr lang="en-US" sz="3200" dirty="0" smtClean="0">
                <a:solidFill>
                  <a:srgbClr val="C00000"/>
                </a:solidFill>
                <a:latin typeface="SutonnyMJ" pitchFamily="2" charset="0"/>
                <a:cs typeface="SutonnyMJ" pitchFamily="2" charset="0"/>
              </a:rPr>
              <a:t> </a:t>
            </a:r>
            <a:r>
              <a:rPr lang="en-US" sz="3200" dirty="0" err="1" smtClean="0">
                <a:solidFill>
                  <a:srgbClr val="C00000"/>
                </a:solidFill>
                <a:latin typeface="SutonnyMJ" pitchFamily="2" charset="0"/>
                <a:cs typeface="SutonnyMJ" pitchFamily="2" charset="0"/>
              </a:rPr>
              <a:t>bv</a:t>
            </a:r>
            <a:r>
              <a:rPr lang="en-US" sz="3200" dirty="0">
                <a:solidFill>
                  <a:srgbClr val="C00000"/>
                </a:solidFill>
                <a:latin typeface="SutonnyMJ" pitchFamily="2" charset="0"/>
                <a:cs typeface="SutonnyMJ" pitchFamily="2" charset="0"/>
              </a:rPr>
              <a:t> </a:t>
            </a:r>
            <a:r>
              <a:rPr lang="en-US" sz="3200" dirty="0" smtClean="0">
                <a:solidFill>
                  <a:srgbClr val="C00000"/>
                </a:solidFill>
                <a:latin typeface="SutonnyMJ" pitchFamily="2" charset="0"/>
                <a:cs typeface="SutonnyMJ" pitchFamily="2" charset="0"/>
              </a:rPr>
              <a:t>†</a:t>
            </a:r>
            <a:r>
              <a:rPr lang="en-US" sz="3200" dirty="0" err="1" smtClean="0">
                <a:solidFill>
                  <a:srgbClr val="C00000"/>
                </a:solidFill>
                <a:latin typeface="SutonnyMJ" pitchFamily="2" charset="0"/>
                <a:cs typeface="SutonnyMJ" pitchFamily="2" charset="0"/>
              </a:rPr>
              <a:t>dwj‡j</a:t>
            </a:r>
            <a:r>
              <a:rPr lang="en-US" sz="3200" dirty="0" smtClean="0">
                <a:solidFill>
                  <a:srgbClr val="C00000"/>
                </a:solidFill>
                <a:latin typeface="SutonnyMJ" pitchFamily="2" charset="0"/>
                <a:cs typeface="SutonnyMJ" pitchFamily="2" charset="0"/>
              </a:rPr>
              <a:t> </a:t>
            </a:r>
            <a:r>
              <a:rPr lang="en-US" sz="3200" dirty="0" err="1" smtClean="0">
                <a:solidFill>
                  <a:srgbClr val="C00000"/>
                </a:solidFill>
                <a:latin typeface="SutonnyMJ" pitchFamily="2" charset="0"/>
                <a:cs typeface="SutonnyMJ" pitchFamily="2" charset="0"/>
              </a:rPr>
              <a:t>GKkZ</a:t>
            </a:r>
            <a:r>
              <a:rPr lang="en-US" sz="3200" dirty="0" smtClean="0">
                <a:solidFill>
                  <a:srgbClr val="C00000"/>
                </a:solidFill>
                <a:latin typeface="SutonnyMJ" pitchFamily="2" charset="0"/>
                <a:cs typeface="SutonnyMJ" pitchFamily="2" charset="0"/>
              </a:rPr>
              <a:t> </a:t>
            </a:r>
            <a:r>
              <a:rPr lang="en-US" sz="3200" dirty="0" err="1" smtClean="0">
                <a:solidFill>
                  <a:srgbClr val="C00000"/>
                </a:solidFill>
                <a:latin typeface="SutonnyMJ" pitchFamily="2" charset="0"/>
                <a:cs typeface="SutonnyMJ" pitchFamily="2" charset="0"/>
              </a:rPr>
              <a:t>UvKv</a:t>
            </a:r>
            <a:r>
              <a:rPr lang="en-US" sz="3200" dirty="0" smtClean="0">
                <a:solidFill>
                  <a:srgbClr val="C00000"/>
                </a:solidFill>
                <a:latin typeface="SutonnyMJ" pitchFamily="2" charset="0"/>
                <a:cs typeface="SutonnyMJ" pitchFamily="2" charset="0"/>
              </a:rPr>
              <a:t> </a:t>
            </a:r>
            <a:r>
              <a:rPr lang="en-US" sz="3200" dirty="0" err="1" smtClean="0">
                <a:solidFill>
                  <a:srgbClr val="C00000"/>
                </a:solidFill>
                <a:latin typeface="SutonnyMJ" pitchFamily="2" charset="0"/>
                <a:cs typeface="SutonnyMJ" pitchFamily="2" charset="0"/>
              </a:rPr>
              <a:t>Rwigvbv</a:t>
            </a:r>
            <a:r>
              <a:rPr lang="en-US" sz="3200" dirty="0" smtClean="0">
                <a:solidFill>
                  <a:srgbClr val="C00000"/>
                </a:solidFill>
                <a:latin typeface="SutonnyMJ" pitchFamily="2" charset="0"/>
                <a:cs typeface="SutonnyMJ" pitchFamily="2" charset="0"/>
              </a:rPr>
              <a:t>|</a:t>
            </a:r>
            <a:endParaRPr lang="en-US" sz="3200" dirty="0">
              <a:solidFill>
                <a:srgbClr val="C00000"/>
              </a:solidFill>
              <a:latin typeface="SutonnyMJ" pitchFamily="2" charset="0"/>
              <a:cs typeface="SutonnyMJ" pitchFamily="2" charset="0"/>
            </a:endParaRPr>
          </a:p>
        </p:txBody>
      </p:sp>
      <p:sp>
        <p:nvSpPr>
          <p:cNvPr id="4" name="TextBox 3"/>
          <p:cNvSpPr txBox="1"/>
          <p:nvPr/>
        </p:nvSpPr>
        <p:spPr>
          <a:xfrm>
            <a:off x="2048122" y="2585669"/>
            <a:ext cx="8191500" cy="584775"/>
          </a:xfrm>
          <a:prstGeom prst="rect">
            <a:avLst/>
          </a:prstGeom>
          <a:noFill/>
        </p:spPr>
        <p:txBody>
          <a:bodyPr wrap="square" rtlCol="0">
            <a:spAutoFit/>
          </a:bodyPr>
          <a:lstStyle/>
          <a:p>
            <a:r>
              <a:rPr lang="en-US" sz="3200" dirty="0" err="1" smtClean="0">
                <a:solidFill>
                  <a:srgbClr val="C00000"/>
                </a:solidFill>
                <a:latin typeface="SutonnyMJ" pitchFamily="2" charset="0"/>
                <a:cs typeface="SutonnyMJ" pitchFamily="2" charset="0"/>
              </a:rPr>
              <a:t>GLv‡b</a:t>
            </a:r>
            <a:r>
              <a:rPr lang="en-US" sz="3200" dirty="0" smtClean="0">
                <a:solidFill>
                  <a:srgbClr val="C00000"/>
                </a:solidFill>
                <a:latin typeface="SutonnyMJ" pitchFamily="2" charset="0"/>
                <a:cs typeface="SutonnyMJ" pitchFamily="2" charset="0"/>
              </a:rPr>
              <a:t> _y _y †</a:t>
            </a:r>
            <a:r>
              <a:rPr lang="en-US" sz="3200" dirty="0" err="1" smtClean="0">
                <a:solidFill>
                  <a:srgbClr val="C00000"/>
                </a:solidFill>
                <a:latin typeface="SutonnyMJ" pitchFamily="2" charset="0"/>
                <a:cs typeface="SutonnyMJ" pitchFamily="2" charset="0"/>
              </a:rPr>
              <a:t>dwj‡e</a:t>
            </a:r>
            <a:r>
              <a:rPr lang="en-US" sz="3200" dirty="0" smtClean="0">
                <a:solidFill>
                  <a:srgbClr val="C00000"/>
                </a:solidFill>
                <a:latin typeface="SutonnyMJ" pitchFamily="2" charset="0"/>
                <a:cs typeface="SutonnyMJ" pitchFamily="2" charset="0"/>
              </a:rPr>
              <a:t>, </a:t>
            </a:r>
            <a:r>
              <a:rPr lang="en-US" sz="3200" dirty="0" err="1" smtClean="0">
                <a:solidFill>
                  <a:srgbClr val="C00000"/>
                </a:solidFill>
                <a:latin typeface="SutonnyMJ" pitchFamily="2" charset="0"/>
                <a:cs typeface="SutonnyMJ" pitchFamily="2" charset="0"/>
              </a:rPr>
              <a:t>bv</a:t>
            </a:r>
            <a:r>
              <a:rPr lang="en-US" sz="3200" dirty="0">
                <a:solidFill>
                  <a:srgbClr val="C00000"/>
                </a:solidFill>
                <a:latin typeface="SutonnyMJ" pitchFamily="2" charset="0"/>
                <a:cs typeface="SutonnyMJ" pitchFamily="2" charset="0"/>
              </a:rPr>
              <a:t> </a:t>
            </a:r>
            <a:r>
              <a:rPr lang="en-US" sz="3200" dirty="0" smtClean="0">
                <a:solidFill>
                  <a:srgbClr val="C00000"/>
                </a:solidFill>
                <a:latin typeface="SutonnyMJ" pitchFamily="2" charset="0"/>
                <a:cs typeface="SutonnyMJ" pitchFamily="2" charset="0"/>
              </a:rPr>
              <a:t>†</a:t>
            </a:r>
            <a:r>
              <a:rPr lang="en-US" sz="3200" dirty="0" err="1" smtClean="0">
                <a:solidFill>
                  <a:srgbClr val="C00000"/>
                </a:solidFill>
                <a:latin typeface="SutonnyMJ" pitchFamily="2" charset="0"/>
                <a:cs typeface="SutonnyMJ" pitchFamily="2" charset="0"/>
              </a:rPr>
              <a:t>dwj‡j</a:t>
            </a:r>
            <a:r>
              <a:rPr lang="en-US" sz="3200" dirty="0" smtClean="0">
                <a:solidFill>
                  <a:srgbClr val="C00000"/>
                </a:solidFill>
                <a:latin typeface="SutonnyMJ" pitchFamily="2" charset="0"/>
                <a:cs typeface="SutonnyMJ" pitchFamily="2" charset="0"/>
              </a:rPr>
              <a:t> </a:t>
            </a:r>
            <a:r>
              <a:rPr lang="en-US" sz="3200" dirty="0" err="1" smtClean="0">
                <a:solidFill>
                  <a:srgbClr val="C00000"/>
                </a:solidFill>
                <a:latin typeface="SutonnyMJ" pitchFamily="2" charset="0"/>
                <a:cs typeface="SutonnyMJ" pitchFamily="2" charset="0"/>
              </a:rPr>
              <a:t>GKkZ</a:t>
            </a:r>
            <a:r>
              <a:rPr lang="en-US" sz="3200" dirty="0" smtClean="0">
                <a:solidFill>
                  <a:srgbClr val="C00000"/>
                </a:solidFill>
                <a:latin typeface="SutonnyMJ" pitchFamily="2" charset="0"/>
                <a:cs typeface="SutonnyMJ" pitchFamily="2" charset="0"/>
              </a:rPr>
              <a:t> </a:t>
            </a:r>
            <a:r>
              <a:rPr lang="en-US" sz="3200" dirty="0" err="1" smtClean="0">
                <a:solidFill>
                  <a:srgbClr val="C00000"/>
                </a:solidFill>
                <a:latin typeface="SutonnyMJ" pitchFamily="2" charset="0"/>
                <a:cs typeface="SutonnyMJ" pitchFamily="2" charset="0"/>
              </a:rPr>
              <a:t>UvKv</a:t>
            </a:r>
            <a:r>
              <a:rPr lang="en-US" sz="3200" dirty="0" smtClean="0">
                <a:solidFill>
                  <a:srgbClr val="C00000"/>
                </a:solidFill>
                <a:latin typeface="SutonnyMJ" pitchFamily="2" charset="0"/>
                <a:cs typeface="SutonnyMJ" pitchFamily="2" charset="0"/>
              </a:rPr>
              <a:t> </a:t>
            </a:r>
            <a:r>
              <a:rPr lang="en-US" sz="3200" dirty="0" err="1" smtClean="0">
                <a:solidFill>
                  <a:srgbClr val="C00000"/>
                </a:solidFill>
                <a:latin typeface="SutonnyMJ" pitchFamily="2" charset="0"/>
                <a:cs typeface="SutonnyMJ" pitchFamily="2" charset="0"/>
              </a:rPr>
              <a:t>Rwigvbv</a:t>
            </a:r>
            <a:r>
              <a:rPr lang="en-US" sz="3200" dirty="0" smtClean="0">
                <a:solidFill>
                  <a:srgbClr val="C00000"/>
                </a:solidFill>
                <a:latin typeface="SutonnyMJ" pitchFamily="2" charset="0"/>
                <a:cs typeface="SutonnyMJ" pitchFamily="2" charset="0"/>
              </a:rPr>
              <a:t>|</a:t>
            </a:r>
            <a:endParaRPr lang="en-US" sz="3200" dirty="0">
              <a:solidFill>
                <a:srgbClr val="C00000"/>
              </a:solidFill>
              <a:latin typeface="SutonnyMJ" pitchFamily="2" charset="0"/>
              <a:cs typeface="SutonnyMJ" pitchFamily="2" charset="0"/>
            </a:endParaRPr>
          </a:p>
        </p:txBody>
      </p:sp>
      <p:sp>
        <p:nvSpPr>
          <p:cNvPr id="5" name="TextBox 4"/>
          <p:cNvSpPr txBox="1"/>
          <p:nvPr/>
        </p:nvSpPr>
        <p:spPr>
          <a:xfrm>
            <a:off x="2057175" y="3653991"/>
            <a:ext cx="8191500" cy="584775"/>
          </a:xfrm>
          <a:prstGeom prst="rect">
            <a:avLst/>
          </a:prstGeom>
          <a:noFill/>
        </p:spPr>
        <p:txBody>
          <a:bodyPr wrap="square" rtlCol="0">
            <a:spAutoFit/>
          </a:bodyPr>
          <a:lstStyle/>
          <a:p>
            <a:r>
              <a:rPr lang="en-US" sz="3200" dirty="0" err="1" smtClean="0">
                <a:solidFill>
                  <a:schemeClr val="tx1">
                    <a:lumMod val="95000"/>
                    <a:lumOff val="5000"/>
                  </a:schemeClr>
                </a:solidFill>
                <a:latin typeface="SutonnyMJ" pitchFamily="2" charset="0"/>
                <a:cs typeface="SutonnyMJ" pitchFamily="2" charset="0"/>
              </a:rPr>
              <a:t>GLv‡b</a:t>
            </a:r>
            <a:r>
              <a:rPr lang="en-US" sz="3200" dirty="0" smtClean="0">
                <a:solidFill>
                  <a:schemeClr val="tx1">
                    <a:lumMod val="95000"/>
                    <a:lumOff val="5000"/>
                  </a:schemeClr>
                </a:solidFill>
                <a:latin typeface="SutonnyMJ" pitchFamily="2" charset="0"/>
                <a:cs typeface="SutonnyMJ" pitchFamily="2" charset="0"/>
              </a:rPr>
              <a:t> _y _y †</a:t>
            </a:r>
            <a:r>
              <a:rPr lang="en-US" sz="3200" dirty="0" err="1" smtClean="0">
                <a:solidFill>
                  <a:schemeClr val="tx1">
                    <a:lumMod val="95000"/>
                    <a:lumOff val="5000"/>
                  </a:schemeClr>
                </a:solidFill>
                <a:latin typeface="SutonnyMJ" pitchFamily="2" charset="0"/>
                <a:cs typeface="SutonnyMJ" pitchFamily="2" charset="0"/>
              </a:rPr>
              <a:t>dwj‡e</a:t>
            </a:r>
            <a:r>
              <a:rPr lang="en-US" sz="3200" dirty="0" smtClean="0">
                <a:solidFill>
                  <a:schemeClr val="tx1">
                    <a:lumMod val="95000"/>
                    <a:lumOff val="5000"/>
                  </a:schemeClr>
                </a:solidFill>
                <a:latin typeface="SutonnyMJ" pitchFamily="2" charset="0"/>
                <a:cs typeface="SutonnyMJ" pitchFamily="2" charset="0"/>
              </a:rPr>
              <a:t> </a:t>
            </a:r>
            <a:r>
              <a:rPr lang="en-US" sz="3200" dirty="0" err="1" smtClean="0">
                <a:solidFill>
                  <a:schemeClr val="tx1">
                    <a:lumMod val="95000"/>
                    <a:lumOff val="5000"/>
                  </a:schemeClr>
                </a:solidFill>
                <a:latin typeface="SutonnyMJ" pitchFamily="2" charset="0"/>
                <a:cs typeface="SutonnyMJ" pitchFamily="2" charset="0"/>
              </a:rPr>
              <a:t>bv</a:t>
            </a:r>
            <a:r>
              <a:rPr lang="en-US" sz="3200" dirty="0" smtClean="0">
                <a:solidFill>
                  <a:schemeClr val="tx1">
                    <a:lumMod val="95000"/>
                    <a:lumOff val="5000"/>
                  </a:schemeClr>
                </a:solidFill>
                <a:latin typeface="SutonnyMJ" pitchFamily="2" charset="0"/>
                <a:cs typeface="SutonnyMJ" pitchFamily="2" charset="0"/>
              </a:rPr>
              <a:t>, †</a:t>
            </a:r>
            <a:r>
              <a:rPr lang="en-US" sz="3200" dirty="0" err="1" smtClean="0">
                <a:solidFill>
                  <a:schemeClr val="tx1">
                    <a:lumMod val="95000"/>
                    <a:lumOff val="5000"/>
                  </a:schemeClr>
                </a:solidFill>
                <a:latin typeface="SutonnyMJ" pitchFamily="2" charset="0"/>
                <a:cs typeface="SutonnyMJ" pitchFamily="2" charset="0"/>
              </a:rPr>
              <a:t>dwj‡j</a:t>
            </a:r>
            <a:r>
              <a:rPr lang="en-US" sz="3200" dirty="0" smtClean="0">
                <a:solidFill>
                  <a:schemeClr val="tx1">
                    <a:lumMod val="95000"/>
                    <a:lumOff val="5000"/>
                  </a:schemeClr>
                </a:solidFill>
                <a:latin typeface="SutonnyMJ" pitchFamily="2" charset="0"/>
                <a:cs typeface="SutonnyMJ" pitchFamily="2" charset="0"/>
              </a:rPr>
              <a:t> </a:t>
            </a:r>
            <a:r>
              <a:rPr lang="en-US" sz="3200" dirty="0" err="1" smtClean="0">
                <a:solidFill>
                  <a:schemeClr val="tx1">
                    <a:lumMod val="95000"/>
                    <a:lumOff val="5000"/>
                  </a:schemeClr>
                </a:solidFill>
                <a:latin typeface="SutonnyMJ" pitchFamily="2" charset="0"/>
                <a:cs typeface="SutonnyMJ" pitchFamily="2" charset="0"/>
              </a:rPr>
              <a:t>GKkZ</a:t>
            </a:r>
            <a:r>
              <a:rPr lang="en-US" sz="3200" dirty="0" smtClean="0">
                <a:solidFill>
                  <a:schemeClr val="tx1">
                    <a:lumMod val="95000"/>
                    <a:lumOff val="5000"/>
                  </a:schemeClr>
                </a:solidFill>
                <a:latin typeface="SutonnyMJ" pitchFamily="2" charset="0"/>
                <a:cs typeface="SutonnyMJ" pitchFamily="2" charset="0"/>
              </a:rPr>
              <a:t> </a:t>
            </a:r>
            <a:r>
              <a:rPr lang="en-US" sz="3200" dirty="0" err="1" smtClean="0">
                <a:solidFill>
                  <a:schemeClr val="tx1">
                    <a:lumMod val="95000"/>
                    <a:lumOff val="5000"/>
                  </a:schemeClr>
                </a:solidFill>
                <a:latin typeface="SutonnyMJ" pitchFamily="2" charset="0"/>
                <a:cs typeface="SutonnyMJ" pitchFamily="2" charset="0"/>
              </a:rPr>
              <a:t>UvKv</a:t>
            </a:r>
            <a:r>
              <a:rPr lang="en-US" sz="3200" dirty="0" smtClean="0">
                <a:solidFill>
                  <a:schemeClr val="tx1">
                    <a:lumMod val="95000"/>
                    <a:lumOff val="5000"/>
                  </a:schemeClr>
                </a:solidFill>
                <a:latin typeface="SutonnyMJ" pitchFamily="2" charset="0"/>
                <a:cs typeface="SutonnyMJ" pitchFamily="2" charset="0"/>
              </a:rPr>
              <a:t> </a:t>
            </a:r>
            <a:r>
              <a:rPr lang="en-US" sz="3200" dirty="0" err="1" smtClean="0">
                <a:solidFill>
                  <a:schemeClr val="tx1">
                    <a:lumMod val="95000"/>
                    <a:lumOff val="5000"/>
                  </a:schemeClr>
                </a:solidFill>
                <a:latin typeface="SutonnyMJ" pitchFamily="2" charset="0"/>
                <a:cs typeface="SutonnyMJ" pitchFamily="2" charset="0"/>
              </a:rPr>
              <a:t>Rwigvbv</a:t>
            </a:r>
            <a:r>
              <a:rPr lang="en-US" sz="3200" dirty="0" smtClean="0">
                <a:solidFill>
                  <a:schemeClr val="tx1">
                    <a:lumMod val="95000"/>
                    <a:lumOff val="5000"/>
                  </a:schemeClr>
                </a:solidFill>
                <a:latin typeface="SutonnyMJ" pitchFamily="2" charset="0"/>
                <a:cs typeface="SutonnyMJ" pitchFamily="2" charset="0"/>
              </a:rPr>
              <a:t>|</a:t>
            </a:r>
            <a:endParaRPr lang="en-US" sz="3200" dirty="0">
              <a:solidFill>
                <a:schemeClr val="tx1">
                  <a:lumMod val="95000"/>
                  <a:lumOff val="5000"/>
                </a:schemeClr>
              </a:solidFill>
              <a:latin typeface="SutonnyMJ" pitchFamily="2" charset="0"/>
              <a:cs typeface="SutonnyMJ" pitchFamily="2" charset="0"/>
            </a:endParaRPr>
          </a:p>
        </p:txBody>
      </p:sp>
    </p:spTree>
    <p:extLst>
      <p:ext uri="{BB962C8B-B14F-4D97-AF65-F5344CB8AC3E}">
        <p14:creationId xmlns:p14="http://schemas.microsoft.com/office/powerpoint/2010/main" val="1416373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ppt_y</p:attrName>
                                        </p:attrNameLst>
                                      </p:cBhvr>
                                      <p:tavLst>
                                        <p:tav tm="0">
                                          <p:val>
                                            <p:strVal val="#ppt_y+#ppt_h*1.125000"/>
                                          </p:val>
                                        </p:tav>
                                        <p:tav tm="100000">
                                          <p:val>
                                            <p:strVal val="#ppt_y"/>
                                          </p:val>
                                        </p:tav>
                                      </p:tavLst>
                                    </p:anim>
                                    <p:animEffect transition="in" filter="wipe(up)">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p:tgtEl>
                                          <p:spTgt spid="4"/>
                                        </p:tgtEl>
                                        <p:attrNameLst>
                                          <p:attrName>ppt_y</p:attrName>
                                        </p:attrNameLst>
                                      </p:cBhvr>
                                      <p:tavLst>
                                        <p:tav tm="0">
                                          <p:val>
                                            <p:strVal val="#ppt_y+#ppt_h*1.125000"/>
                                          </p:val>
                                        </p:tav>
                                        <p:tav tm="100000">
                                          <p:val>
                                            <p:strVal val="#ppt_y"/>
                                          </p:val>
                                        </p:tav>
                                      </p:tavLst>
                                    </p:anim>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p:tgtEl>
                                          <p:spTgt spid="5"/>
                                        </p:tgtEl>
                                        <p:attrNameLst>
                                          <p:attrName>ppt_y</p:attrName>
                                        </p:attrNameLst>
                                      </p:cBhvr>
                                      <p:tavLst>
                                        <p:tav tm="0">
                                          <p:val>
                                            <p:strVal val="#ppt_y+#ppt_h*1.125000"/>
                                          </p:val>
                                        </p:tav>
                                        <p:tav tm="100000">
                                          <p:val>
                                            <p:strVal val="#ppt_y"/>
                                          </p:val>
                                        </p:tav>
                                      </p:tavLst>
                                    </p:anim>
                                    <p:animEffect transition="in" filter="wipe(up)">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0224" y="436227"/>
            <a:ext cx="4046220" cy="584775"/>
          </a:xfrm>
          <a:prstGeom prst="rect">
            <a:avLst/>
          </a:prstGeom>
          <a:noFill/>
          <a:ln>
            <a:solidFill>
              <a:srgbClr val="FF0000"/>
            </a:solidFill>
          </a:ln>
        </p:spPr>
        <p:txBody>
          <a:bodyPr wrap="square" rtlCol="0">
            <a:spAutoFit/>
          </a:bodyPr>
          <a:lstStyle/>
          <a:p>
            <a:pPr algn="ctr"/>
            <a:r>
              <a:rPr lang="en-US" sz="3200" dirty="0" err="1" smtClean="0">
                <a:solidFill>
                  <a:schemeClr val="accent2">
                    <a:lumMod val="50000"/>
                  </a:schemeClr>
                </a:solidFill>
                <a:latin typeface="SutonnyMJ" pitchFamily="2" charset="0"/>
                <a:cs typeface="SutonnyMJ" pitchFamily="2" charset="0"/>
              </a:rPr>
              <a:t>weivg</a:t>
            </a:r>
            <a:r>
              <a:rPr lang="en-US" sz="3200" dirty="0" smtClean="0">
                <a:solidFill>
                  <a:schemeClr val="accent2">
                    <a:lumMod val="50000"/>
                  </a:schemeClr>
                </a:solidFill>
                <a:latin typeface="SutonnyMJ" pitchFamily="2" charset="0"/>
                <a:cs typeface="SutonnyMJ" pitchFamily="2" charset="0"/>
              </a:rPr>
              <a:t> </a:t>
            </a:r>
            <a:r>
              <a:rPr lang="en-US" sz="3200" dirty="0" err="1" smtClean="0">
                <a:solidFill>
                  <a:schemeClr val="accent2">
                    <a:lumMod val="50000"/>
                  </a:schemeClr>
                </a:solidFill>
                <a:latin typeface="SutonnyMJ" pitchFamily="2" charset="0"/>
                <a:cs typeface="SutonnyMJ" pitchFamily="2" charset="0"/>
              </a:rPr>
              <a:t>ev</a:t>
            </a:r>
            <a:r>
              <a:rPr lang="en-US" sz="3200" dirty="0">
                <a:solidFill>
                  <a:schemeClr val="accent2">
                    <a:lumMod val="50000"/>
                  </a:schemeClr>
                </a:solidFill>
                <a:latin typeface="SutonnyMJ" pitchFamily="2" charset="0"/>
                <a:cs typeface="SutonnyMJ" pitchFamily="2" charset="0"/>
              </a:rPr>
              <a:t> </a:t>
            </a:r>
            <a:r>
              <a:rPr lang="en-US" sz="3200" dirty="0" smtClean="0">
                <a:solidFill>
                  <a:schemeClr val="accent2">
                    <a:lumMod val="50000"/>
                  </a:schemeClr>
                </a:solidFill>
                <a:latin typeface="SutonnyMJ" pitchFamily="2" charset="0"/>
                <a:cs typeface="SutonnyMJ" pitchFamily="2" charset="0"/>
              </a:rPr>
              <a:t>†</a:t>
            </a:r>
            <a:r>
              <a:rPr lang="en-US" sz="3200" dirty="0" err="1" smtClean="0">
                <a:solidFill>
                  <a:schemeClr val="accent2">
                    <a:lumMod val="50000"/>
                  </a:schemeClr>
                </a:solidFill>
                <a:latin typeface="SutonnyMJ" pitchFamily="2" charset="0"/>
                <a:cs typeface="SutonnyMJ" pitchFamily="2" charset="0"/>
              </a:rPr>
              <a:t>Q`wP‡ýi</a:t>
            </a:r>
            <a:r>
              <a:rPr lang="en-US" sz="3200" dirty="0" smtClean="0">
                <a:solidFill>
                  <a:schemeClr val="accent2">
                    <a:lumMod val="50000"/>
                  </a:schemeClr>
                </a:solidFill>
                <a:latin typeface="SutonnyMJ" pitchFamily="2" charset="0"/>
                <a:cs typeface="SutonnyMJ" pitchFamily="2" charset="0"/>
              </a:rPr>
              <a:t> </a:t>
            </a:r>
            <a:r>
              <a:rPr lang="en-US" sz="3200" dirty="0" err="1" smtClean="0">
                <a:solidFill>
                  <a:schemeClr val="accent2">
                    <a:lumMod val="50000"/>
                  </a:schemeClr>
                </a:solidFill>
                <a:latin typeface="SutonnyMJ" pitchFamily="2" charset="0"/>
                <a:cs typeface="SutonnyMJ" pitchFamily="2" charset="0"/>
              </a:rPr>
              <a:t>KvR</a:t>
            </a:r>
            <a:r>
              <a:rPr lang="en-US" sz="3200" dirty="0" smtClean="0">
                <a:solidFill>
                  <a:schemeClr val="accent2">
                    <a:lumMod val="50000"/>
                  </a:schemeClr>
                </a:solidFill>
                <a:latin typeface="SutonnyMJ" pitchFamily="2" charset="0"/>
                <a:cs typeface="SutonnyMJ" pitchFamily="2" charset="0"/>
              </a:rPr>
              <a:t>:</a:t>
            </a:r>
            <a:endParaRPr lang="en-US" sz="3200" dirty="0">
              <a:solidFill>
                <a:schemeClr val="accent2">
                  <a:lumMod val="50000"/>
                </a:schemeClr>
              </a:solidFill>
              <a:latin typeface="SutonnyMJ" pitchFamily="2" charset="0"/>
              <a:cs typeface="SutonnyMJ" pitchFamily="2" charset="0"/>
            </a:endParaRPr>
          </a:p>
        </p:txBody>
      </p:sp>
      <p:sp>
        <p:nvSpPr>
          <p:cNvPr id="6" name="TextBox 5"/>
          <p:cNvSpPr txBox="1"/>
          <p:nvPr/>
        </p:nvSpPr>
        <p:spPr>
          <a:xfrm>
            <a:off x="1190976" y="1207563"/>
            <a:ext cx="7645205" cy="584775"/>
          </a:xfrm>
          <a:prstGeom prst="rect">
            <a:avLst/>
          </a:prstGeom>
          <a:noFill/>
          <a:ln>
            <a:solidFill>
              <a:schemeClr val="accent1">
                <a:lumMod val="75000"/>
              </a:schemeClr>
            </a:solidFill>
          </a:ln>
        </p:spPr>
        <p:txBody>
          <a:bodyPr wrap="square" rtlCol="0">
            <a:spAutoFit/>
          </a:bodyPr>
          <a:lstStyle/>
          <a:p>
            <a:pPr marL="457200" indent="-457200">
              <a:buFont typeface="Wingdings" panose="05000000000000000000" pitchFamily="2" charset="2"/>
              <a:buChar char="ü"/>
            </a:pPr>
            <a:r>
              <a:rPr lang="en-US" sz="3200" dirty="0" err="1">
                <a:solidFill>
                  <a:srgbClr val="FF0000"/>
                </a:solidFill>
                <a:latin typeface="SutonnyMJ" pitchFamily="2" charset="0"/>
                <a:cs typeface="SutonnyMJ" pitchFamily="2" charset="0"/>
              </a:rPr>
              <a:t>e</a:t>
            </a:r>
            <a:r>
              <a:rPr lang="en-US" sz="3200" dirty="0" err="1" smtClean="0">
                <a:solidFill>
                  <a:srgbClr val="FF0000"/>
                </a:solidFill>
                <a:latin typeface="SutonnyMJ" pitchFamily="2" charset="0"/>
                <a:cs typeface="SutonnyMJ" pitchFamily="2" charset="0"/>
              </a:rPr>
              <a:t>v‡K</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e¨eüZ</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c`¸”Q‡K</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fve</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Abymv‡i</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A_©en</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Kiv</a:t>
            </a:r>
            <a:r>
              <a:rPr lang="en-US" sz="3200" dirty="0" smtClean="0">
                <a:solidFill>
                  <a:srgbClr val="FF0000"/>
                </a:solidFill>
                <a:latin typeface="SutonnyMJ" pitchFamily="2" charset="0"/>
                <a:cs typeface="SutonnyMJ" pitchFamily="2" charset="0"/>
              </a:rPr>
              <a:t>|</a:t>
            </a:r>
          </a:p>
        </p:txBody>
      </p:sp>
      <p:sp>
        <p:nvSpPr>
          <p:cNvPr id="4" name="TextBox 3"/>
          <p:cNvSpPr txBox="1"/>
          <p:nvPr/>
        </p:nvSpPr>
        <p:spPr>
          <a:xfrm>
            <a:off x="1207576" y="1731146"/>
            <a:ext cx="6975250" cy="584775"/>
          </a:xfrm>
          <a:prstGeom prst="rect">
            <a:avLst/>
          </a:prstGeom>
          <a:noFill/>
          <a:ln>
            <a:solidFill>
              <a:schemeClr val="accent1">
                <a:lumMod val="75000"/>
              </a:schemeClr>
            </a:solidFill>
          </a:ln>
        </p:spPr>
        <p:txBody>
          <a:bodyPr wrap="square" rtlCol="0">
            <a:spAutoFit/>
          </a:bodyPr>
          <a:lstStyle/>
          <a:p>
            <a:pPr marL="457200" indent="-457200">
              <a:buFont typeface="Wingdings" panose="05000000000000000000" pitchFamily="2" charset="2"/>
              <a:buChar char="ü"/>
            </a:pPr>
            <a:r>
              <a:rPr lang="en-US" sz="3200" dirty="0" err="1" smtClean="0">
                <a:solidFill>
                  <a:srgbClr val="FF0000"/>
                </a:solidFill>
                <a:latin typeface="SutonnyMJ" pitchFamily="2" charset="0"/>
                <a:cs typeface="SutonnyMJ" pitchFamily="2" charset="0"/>
              </a:rPr>
              <a:t>evK¨vsk</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msMÖw_Z</a:t>
            </a:r>
            <a:r>
              <a:rPr lang="en-US" sz="3200" dirty="0" smtClean="0">
                <a:solidFill>
                  <a:srgbClr val="FF0000"/>
                </a:solidFill>
                <a:latin typeface="SutonnyMJ" pitchFamily="2" charset="0"/>
                <a:cs typeface="SutonnyMJ" pitchFamily="2" charset="0"/>
              </a:rPr>
              <a:t> I </a:t>
            </a:r>
            <a:r>
              <a:rPr lang="en-US" sz="3200" dirty="0" err="1" smtClean="0">
                <a:solidFill>
                  <a:srgbClr val="FF0000"/>
                </a:solidFill>
                <a:latin typeface="SutonnyMJ" pitchFamily="2" charset="0"/>
                <a:cs typeface="SutonnyMJ" pitchFamily="2" charset="0"/>
              </a:rPr>
              <a:t>c„_K</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Kiv</a:t>
            </a:r>
            <a:r>
              <a:rPr lang="en-US" sz="3200" dirty="0" smtClean="0">
                <a:solidFill>
                  <a:srgbClr val="FF0000"/>
                </a:solidFill>
                <a:latin typeface="SutonnyMJ" pitchFamily="2" charset="0"/>
                <a:cs typeface="SutonnyMJ" pitchFamily="2" charset="0"/>
              </a:rPr>
              <a:t>|</a:t>
            </a:r>
          </a:p>
        </p:txBody>
      </p:sp>
      <p:sp>
        <p:nvSpPr>
          <p:cNvPr id="5" name="TextBox 4"/>
          <p:cNvSpPr txBox="1"/>
          <p:nvPr/>
        </p:nvSpPr>
        <p:spPr>
          <a:xfrm>
            <a:off x="1225679" y="2401115"/>
            <a:ext cx="6975250" cy="584775"/>
          </a:xfrm>
          <a:prstGeom prst="rect">
            <a:avLst/>
          </a:prstGeom>
          <a:noFill/>
          <a:ln>
            <a:solidFill>
              <a:schemeClr val="accent1">
                <a:lumMod val="75000"/>
              </a:schemeClr>
            </a:solidFill>
          </a:ln>
        </p:spPr>
        <p:txBody>
          <a:bodyPr wrap="square" rtlCol="0">
            <a:spAutoFit/>
          </a:bodyPr>
          <a:lstStyle/>
          <a:p>
            <a:pPr marL="457200" indent="-457200">
              <a:buFont typeface="Wingdings" panose="05000000000000000000" pitchFamily="2" charset="2"/>
              <a:buChar char="ü"/>
            </a:pPr>
            <a:r>
              <a:rPr lang="en-US" sz="3200" dirty="0" err="1" smtClean="0">
                <a:solidFill>
                  <a:srgbClr val="FF0000"/>
                </a:solidFill>
                <a:latin typeface="SutonnyMJ" pitchFamily="2" charset="0"/>
                <a:cs typeface="SutonnyMJ" pitchFamily="2" charset="0"/>
              </a:rPr>
              <a:t>ev‡K¨i</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mgvwß</a:t>
            </a:r>
            <a:r>
              <a:rPr lang="en-US" sz="3200" dirty="0" smtClean="0">
                <a:solidFill>
                  <a:srgbClr val="FF0000"/>
                </a:solidFill>
                <a:latin typeface="SutonnyMJ" pitchFamily="2" charset="0"/>
                <a:cs typeface="SutonnyMJ" pitchFamily="2" charset="0"/>
              </a:rPr>
              <a:t> </a:t>
            </a:r>
            <a:r>
              <a:rPr lang="en-US" sz="3200" dirty="0" err="1" smtClean="0">
                <a:solidFill>
                  <a:srgbClr val="FF0000"/>
                </a:solidFill>
                <a:latin typeface="SutonnyMJ" pitchFamily="2" charset="0"/>
                <a:cs typeface="SutonnyMJ" pitchFamily="2" charset="0"/>
              </a:rPr>
              <a:t>wb</a:t>
            </a:r>
            <a:r>
              <a:rPr lang="en-US" sz="3200" dirty="0" smtClean="0">
                <a:solidFill>
                  <a:srgbClr val="FF0000"/>
                </a:solidFill>
                <a:latin typeface="SutonnyMJ" pitchFamily="2" charset="0"/>
                <a:cs typeface="SutonnyMJ" pitchFamily="2" charset="0"/>
              </a:rPr>
              <a:t>‡`©k </a:t>
            </a:r>
            <a:r>
              <a:rPr lang="en-US" sz="3200" dirty="0" err="1" smtClean="0">
                <a:solidFill>
                  <a:srgbClr val="FF0000"/>
                </a:solidFill>
                <a:latin typeface="SutonnyMJ" pitchFamily="2" charset="0"/>
                <a:cs typeface="SutonnyMJ" pitchFamily="2" charset="0"/>
              </a:rPr>
              <a:t>Kiv</a:t>
            </a:r>
            <a:r>
              <a:rPr lang="en-US" sz="3200" dirty="0" smtClean="0">
                <a:solidFill>
                  <a:srgbClr val="FF0000"/>
                </a:solidFill>
                <a:latin typeface="SutonnyMJ" pitchFamily="2" charset="0"/>
                <a:cs typeface="SutonnyMJ" pitchFamily="2" charset="0"/>
              </a:rPr>
              <a:t>|</a:t>
            </a:r>
          </a:p>
        </p:txBody>
      </p:sp>
    </p:spTree>
    <p:extLst>
      <p:ext uri="{BB962C8B-B14F-4D97-AF65-F5344CB8AC3E}">
        <p14:creationId xmlns:p14="http://schemas.microsoft.com/office/powerpoint/2010/main" val="1441655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78318878"/>
              </p:ext>
            </p:extLst>
          </p:nvPr>
        </p:nvGraphicFramePr>
        <p:xfrm>
          <a:off x="1176950" y="1140736"/>
          <a:ext cx="7803536" cy="5328404"/>
        </p:xfrm>
        <a:graphic>
          <a:graphicData uri="http://schemas.openxmlformats.org/drawingml/2006/table">
            <a:tbl>
              <a:tblPr>
                <a:tableStyleId>{5940675A-B579-460E-94D1-54222C63F5DA}</a:tableStyleId>
              </a:tblPr>
              <a:tblGrid>
                <a:gridCol w="3205114"/>
                <a:gridCol w="1687494"/>
                <a:gridCol w="2910928"/>
              </a:tblGrid>
              <a:tr h="281940">
                <a:tc>
                  <a:txBody>
                    <a:bodyPr/>
                    <a:lstStyle/>
                    <a:p>
                      <a:pPr algn="ctr" fontAlgn="t"/>
                      <a:r>
                        <a:rPr lang="as-IN" sz="1800" u="none" strike="noStrike" dirty="0">
                          <a:effectLst/>
                        </a:rPr>
                        <a:t>যতি চিহ্নের নাম</a:t>
                      </a:r>
                      <a:endParaRPr lang="as-IN" sz="1800" b="1" i="0" u="none" strike="noStrike" dirty="0">
                        <a:solidFill>
                          <a:srgbClr val="44546A"/>
                        </a:solidFill>
                        <a:effectLst/>
                        <a:latin typeface="Calibri" panose="020F0502020204030204" pitchFamily="34" charset="0"/>
                      </a:endParaRPr>
                    </a:p>
                  </a:txBody>
                  <a:tcPr marL="7620" marR="7620" marT="7620" marB="0">
                    <a:solidFill>
                      <a:srgbClr val="FFC000"/>
                    </a:solidFill>
                  </a:tcPr>
                </a:tc>
                <a:tc>
                  <a:txBody>
                    <a:bodyPr/>
                    <a:lstStyle/>
                    <a:p>
                      <a:pPr algn="ctr" fontAlgn="ctr"/>
                      <a:r>
                        <a:rPr lang="as-IN" sz="1800" u="none" strike="noStrike">
                          <a:effectLst/>
                        </a:rPr>
                        <a:t>আকৃতি</a:t>
                      </a:r>
                      <a:endParaRPr lang="as-IN" sz="1800" b="1" i="0" u="none" strike="noStrike">
                        <a:solidFill>
                          <a:srgbClr val="44546A"/>
                        </a:solidFill>
                        <a:effectLst/>
                        <a:latin typeface="Calibri" panose="020F0502020204030204" pitchFamily="34" charset="0"/>
                      </a:endParaRPr>
                    </a:p>
                  </a:txBody>
                  <a:tcPr marL="7620" marR="7620" marT="7620" marB="0" anchor="ctr">
                    <a:solidFill>
                      <a:srgbClr val="FFC000"/>
                    </a:solidFill>
                  </a:tcPr>
                </a:tc>
                <a:tc>
                  <a:txBody>
                    <a:bodyPr/>
                    <a:lstStyle/>
                    <a:p>
                      <a:pPr algn="ctr" fontAlgn="ctr"/>
                      <a:r>
                        <a:rPr lang="as-IN" sz="1800" u="none" strike="noStrike" dirty="0">
                          <a:effectLst/>
                        </a:rPr>
                        <a:t>বিরতির পরিমাণ</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C000"/>
                    </a:solidFill>
                  </a:tcPr>
                </a:tc>
              </a:tr>
              <a:tr h="281940">
                <a:tc>
                  <a:txBody>
                    <a:bodyPr/>
                    <a:lstStyle/>
                    <a:p>
                      <a:pPr algn="l" fontAlgn="ctr"/>
                      <a:r>
                        <a:rPr lang="as-IN" sz="1800" u="none" strike="noStrike" dirty="0">
                          <a:effectLst/>
                        </a:rPr>
                        <a:t>কমা</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00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rgbClr val="FF0000"/>
                    </a:solidFill>
                  </a:tcPr>
                </a:tc>
                <a:tc>
                  <a:txBody>
                    <a:bodyPr/>
                    <a:lstStyle/>
                    <a:p>
                      <a:pPr algn="l" fontAlgn="ctr"/>
                      <a:r>
                        <a:rPr lang="as-IN" sz="1800" u="none" strike="noStrike" dirty="0">
                          <a:effectLst/>
                        </a:rPr>
                        <a:t>১ বলতে যে সময় লাগে</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0000"/>
                    </a:solidFill>
                  </a:tcPr>
                </a:tc>
              </a:tr>
              <a:tr h="281940">
                <a:tc>
                  <a:txBody>
                    <a:bodyPr/>
                    <a:lstStyle/>
                    <a:p>
                      <a:pPr algn="l" fontAlgn="ctr"/>
                      <a:r>
                        <a:rPr lang="as-IN" sz="1800" u="none" strike="noStrike" dirty="0">
                          <a:effectLst/>
                        </a:rPr>
                        <a:t>দাঁড়ি/ পূর্ণচ্ছেদ</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dirty="0">
                          <a:effectLst/>
                        </a:rPr>
                        <a:t>।</a:t>
                      </a:r>
                      <a:endParaRPr lang="en-US" sz="1800" b="1" i="0" u="none" strike="noStrike" dirty="0">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dirty="0">
                          <a:effectLst/>
                        </a:rPr>
                        <a:t>এক সেকেন্ড</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549652">
                <a:tc>
                  <a:txBody>
                    <a:bodyPr/>
                    <a:lstStyle/>
                    <a:p>
                      <a:pPr algn="l" fontAlgn="ctr"/>
                      <a:r>
                        <a:rPr lang="as-IN" sz="1800" u="none" strike="noStrike" dirty="0">
                          <a:effectLst/>
                        </a:rPr>
                        <a:t>জিজ্ঞাসা বা প্রশ্নসূচক চিহ্ন</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dirty="0">
                          <a:effectLst/>
                        </a:rPr>
                        <a:t>এক সেকেন্ড</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549652">
                <a:tc>
                  <a:txBody>
                    <a:bodyPr/>
                    <a:lstStyle/>
                    <a:p>
                      <a:pPr algn="l" fontAlgn="ctr"/>
                      <a:r>
                        <a:rPr lang="as-IN" sz="1800" u="none" strike="noStrike" dirty="0">
                          <a:effectLst/>
                        </a:rPr>
                        <a:t>বিস্ময়সূচক বা আশ্চর্যবোধক চিহ্ন</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dirty="0">
                          <a:effectLst/>
                        </a:rPr>
                        <a:t>এক সেকেন্ড</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281940">
                <a:tc>
                  <a:txBody>
                    <a:bodyPr/>
                    <a:lstStyle/>
                    <a:p>
                      <a:pPr algn="l" fontAlgn="ctr"/>
                      <a:r>
                        <a:rPr lang="as-IN" sz="1800" u="none" strike="noStrike" dirty="0">
                          <a:effectLst/>
                        </a:rPr>
                        <a:t>ড্যাস</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dirty="0">
                          <a:effectLst/>
                        </a:rPr>
                        <a:t>এক সেকেন্ড</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281940">
                <a:tc>
                  <a:txBody>
                    <a:bodyPr/>
                    <a:lstStyle/>
                    <a:p>
                      <a:pPr algn="l" fontAlgn="ctr"/>
                      <a:r>
                        <a:rPr lang="as-IN" sz="1800" u="none" strike="noStrike" dirty="0">
                          <a:effectLst/>
                        </a:rPr>
                        <a:t>কোলন ড্যাস</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dirty="0">
                          <a:effectLst/>
                        </a:rPr>
                        <a:t>এক সেকেন্ড</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281940">
                <a:tc>
                  <a:txBody>
                    <a:bodyPr/>
                    <a:lstStyle/>
                    <a:p>
                      <a:pPr algn="l" fontAlgn="ctr"/>
                      <a:r>
                        <a:rPr lang="as-IN" sz="1800" u="none" strike="noStrike" dirty="0">
                          <a:effectLst/>
                        </a:rPr>
                        <a:t>কোলন</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dirty="0">
                          <a:effectLst/>
                        </a:rPr>
                        <a:t>এক সেকেন্ড</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281940">
                <a:tc>
                  <a:txBody>
                    <a:bodyPr/>
                    <a:lstStyle/>
                    <a:p>
                      <a:pPr algn="l" fontAlgn="ctr"/>
                      <a:r>
                        <a:rPr lang="as-IN" sz="1800" u="none" strike="noStrike" dirty="0">
                          <a:effectLst/>
                        </a:rPr>
                        <a:t>সেমি কোলন</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dirty="0">
                          <a:effectLst/>
                        </a:rPr>
                        <a:t>১ বলার দ্বিগুণ সময়</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281940">
                <a:tc>
                  <a:txBody>
                    <a:bodyPr/>
                    <a:lstStyle/>
                    <a:p>
                      <a:pPr algn="l" fontAlgn="ctr"/>
                      <a:r>
                        <a:rPr lang="as-IN" sz="1800" u="none" strike="noStrike">
                          <a:effectLst/>
                        </a:rPr>
                        <a:t>উদ্ধরণ বা উদ্ধৃতি চিহ্ন</a:t>
                      </a:r>
                      <a:endParaRPr lang="as-IN" sz="1800" b="1" i="0" u="none" strike="noStrike">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 ’/ ‘‘ ’’</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dirty="0">
                          <a:effectLst/>
                        </a:rPr>
                        <a:t>এক সেকেন্ড</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281940">
                <a:tc>
                  <a:txBody>
                    <a:bodyPr/>
                    <a:lstStyle/>
                    <a:p>
                      <a:pPr algn="l" fontAlgn="ctr"/>
                      <a:r>
                        <a:rPr lang="as-IN" sz="1800" u="none" strike="noStrike" dirty="0">
                          <a:effectLst/>
                        </a:rPr>
                        <a:t>হাইফেন</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as-IN" sz="1800" u="none" strike="noStrike">
                          <a:effectLst/>
                        </a:rPr>
                        <a:t>থামার প্রয়োজন নেই</a:t>
                      </a:r>
                      <a:endParaRPr lang="as-IN" sz="1800" b="1" i="0" u="none" strike="noStrike">
                        <a:solidFill>
                          <a:srgbClr val="44546A"/>
                        </a:solidFill>
                        <a:effectLst/>
                        <a:latin typeface="Calibri" panose="020F0502020204030204" pitchFamily="34" charset="0"/>
                      </a:endParaRPr>
                    </a:p>
                  </a:txBody>
                  <a:tcPr marL="7620" marR="7620" marT="7620" marB="0" anchor="ctr">
                    <a:solidFill>
                      <a:srgbClr val="0070C0"/>
                    </a:solidFill>
                  </a:tcPr>
                </a:tc>
              </a:tr>
              <a:tr h="281940">
                <a:tc>
                  <a:txBody>
                    <a:bodyPr/>
                    <a:lstStyle/>
                    <a:p>
                      <a:pPr algn="l" fontAlgn="ctr"/>
                      <a:r>
                        <a:rPr lang="as-IN" sz="1800" u="none" strike="noStrike" dirty="0">
                          <a:effectLst/>
                        </a:rPr>
                        <a:t>ইলেক বা লোপ </a:t>
                      </a:r>
                      <a:r>
                        <a:rPr lang="as-IN" sz="1800" u="none" strike="noStrike" dirty="0" smtClean="0">
                          <a:effectLst/>
                        </a:rPr>
                        <a:t>চিহ</a:t>
                      </a:r>
                      <a:r>
                        <a:rPr lang="en-US" sz="1800" u="none" strike="noStrike" dirty="0" smtClean="0">
                          <a:effectLst/>
                        </a:rPr>
                        <a:t> </a:t>
                      </a:r>
                      <a:r>
                        <a:rPr lang="en-US" sz="1800" u="none" strike="noStrike" dirty="0" err="1" smtClean="0">
                          <a:effectLst/>
                        </a:rPr>
                        <a:t>বা</a:t>
                      </a:r>
                      <a:r>
                        <a:rPr lang="en-US" sz="1800" u="none" strike="noStrike" dirty="0" smtClean="0">
                          <a:effectLst/>
                        </a:rPr>
                        <a:t> </a:t>
                      </a:r>
                      <a:r>
                        <a:rPr lang="en-US" sz="1800" u="none" strike="noStrike" dirty="0" err="1" smtClean="0">
                          <a:effectLst/>
                        </a:rPr>
                        <a:t>ঊর্ধ্বকমা</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00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rgbClr val="FF0000"/>
                    </a:solidFill>
                  </a:tcPr>
                </a:tc>
                <a:tc>
                  <a:txBody>
                    <a:bodyPr/>
                    <a:lstStyle/>
                    <a:p>
                      <a:pPr algn="l" fontAlgn="ctr"/>
                      <a:r>
                        <a:rPr lang="as-IN" sz="1800" u="none" strike="noStrike" dirty="0">
                          <a:effectLst/>
                        </a:rPr>
                        <a:t>থামার প্রয়োজন নেই</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0000"/>
                    </a:solidFill>
                  </a:tcPr>
                </a:tc>
              </a:tr>
              <a:tr h="281940">
                <a:tc rowSpan="3">
                  <a:txBody>
                    <a:bodyPr/>
                    <a:lstStyle/>
                    <a:p>
                      <a:pPr algn="l" fontAlgn="ctr"/>
                      <a:r>
                        <a:rPr lang="as-IN" sz="1800" u="none" strike="noStrike" dirty="0">
                          <a:effectLst/>
                        </a:rPr>
                        <a:t>বন্ধনী চিহ্ন</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 )</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rowSpan="3">
                  <a:txBody>
                    <a:bodyPr/>
                    <a:lstStyle/>
                    <a:p>
                      <a:pPr algn="l" fontAlgn="ctr"/>
                      <a:r>
                        <a:rPr lang="as-IN" sz="1800" u="none" strike="noStrike" dirty="0">
                          <a:effectLst/>
                        </a:rPr>
                        <a:t>থামার প্রয়োজন নেই</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281940">
                <a:tc vMerge="1">
                  <a:txBody>
                    <a:bodyPr/>
                    <a:lstStyle/>
                    <a:p>
                      <a:endParaRPr lang="en-US"/>
                    </a:p>
                  </a:txBody>
                  <a:tcPr/>
                </a:tc>
                <a:tc>
                  <a:txBody>
                    <a:bodyPr/>
                    <a:lstStyle/>
                    <a:p>
                      <a:pPr algn="ctr" fontAlgn="ctr"/>
                      <a:r>
                        <a:rPr lang="en-US" sz="1800" u="none" strike="noStrike">
                          <a:effectLst/>
                        </a:rPr>
                        <a:t>{ }</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vMerge="1">
                  <a:txBody>
                    <a:bodyPr/>
                    <a:lstStyle/>
                    <a:p>
                      <a:endParaRPr lang="en-US"/>
                    </a:p>
                  </a:txBody>
                  <a:tcPr/>
                </a:tc>
              </a:tr>
              <a:tr h="281940">
                <a:tc vMerge="1">
                  <a:txBody>
                    <a:bodyPr/>
                    <a:lstStyle/>
                    <a:p>
                      <a:endParaRPr lang="en-US"/>
                    </a:p>
                  </a:txBody>
                  <a:tcPr/>
                </a:tc>
                <a:tc>
                  <a:txBody>
                    <a:bodyPr/>
                    <a:lstStyle/>
                    <a:p>
                      <a:pPr algn="ctr" fontAlgn="ctr"/>
                      <a:r>
                        <a:rPr lang="en-US" sz="1800" u="none" strike="noStrike">
                          <a:effectLst/>
                        </a:rPr>
                        <a:t>[  ]</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vMerge="1">
                  <a:txBody>
                    <a:bodyPr/>
                    <a:lstStyle/>
                    <a:p>
                      <a:endParaRPr lang="en-US"/>
                    </a:p>
                  </a:txBody>
                  <a:tcPr/>
                </a:tc>
              </a:tr>
              <a:tr h="281940">
                <a:tc>
                  <a:txBody>
                    <a:bodyPr/>
                    <a:lstStyle/>
                    <a:p>
                      <a:pPr algn="l" fontAlgn="ctr"/>
                      <a:r>
                        <a:rPr lang="as-IN" sz="1800" u="none" strike="noStrike" dirty="0">
                          <a:effectLst/>
                        </a:rPr>
                        <a:t>দুই দাঁড়ি</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en-US" sz="1800" u="none" strike="noStrike" dirty="0">
                          <a:effectLst/>
                        </a:rPr>
                        <a:t> </a:t>
                      </a:r>
                      <a:endParaRPr lang="en-US"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r h="281940">
                <a:tc>
                  <a:txBody>
                    <a:bodyPr/>
                    <a:lstStyle/>
                    <a:p>
                      <a:pPr algn="l" fontAlgn="ctr"/>
                      <a:r>
                        <a:rPr lang="as-IN" sz="1800" u="none" strike="noStrike" dirty="0">
                          <a:effectLst/>
                        </a:rPr>
                        <a:t>ত্রিবিন্দু বা ত্রিডট</a:t>
                      </a:r>
                      <a:endParaRPr lang="as-IN" sz="1800" b="1" i="0" u="none" strike="noStrike" dirty="0">
                        <a:solidFill>
                          <a:srgbClr val="44546A"/>
                        </a:solidFill>
                        <a:effectLst/>
                        <a:latin typeface="Calibri" panose="020F0502020204030204" pitchFamily="34" charset="0"/>
                      </a:endParaRPr>
                    </a:p>
                  </a:txBody>
                  <a:tcPr marL="7620" marR="7620" marT="7620" marB="0" anchor="ctr">
                    <a:solidFill>
                      <a:srgbClr val="FFFF00"/>
                    </a:solidFill>
                  </a:tcPr>
                </a:tc>
                <a:tc>
                  <a:txBody>
                    <a:bodyPr/>
                    <a:lstStyle/>
                    <a:p>
                      <a:pPr algn="ctr" fontAlgn="ctr"/>
                      <a:r>
                        <a:rPr lang="en-US" sz="1800" u="none" strike="noStrike">
                          <a:effectLst/>
                        </a:rPr>
                        <a:t>...</a:t>
                      </a:r>
                      <a:endParaRPr lang="en-US" sz="1800" b="1" i="0" u="none" strike="noStrike">
                        <a:solidFill>
                          <a:srgbClr val="44546A"/>
                        </a:solidFill>
                        <a:effectLst/>
                        <a:latin typeface="Calibri" panose="020F0502020204030204" pitchFamily="34" charset="0"/>
                      </a:endParaRPr>
                    </a:p>
                  </a:txBody>
                  <a:tcPr marL="7620" marR="7620" marT="7620" marB="0" anchor="ctr">
                    <a:solidFill>
                      <a:schemeClr val="accent1">
                        <a:lumMod val="75000"/>
                      </a:schemeClr>
                    </a:solidFill>
                  </a:tcPr>
                </a:tc>
                <a:tc>
                  <a:txBody>
                    <a:bodyPr/>
                    <a:lstStyle/>
                    <a:p>
                      <a:pPr algn="l" fontAlgn="ctr"/>
                      <a:r>
                        <a:rPr lang="en-US" sz="1800" u="none" strike="noStrike" dirty="0">
                          <a:effectLst/>
                        </a:rPr>
                        <a:t> </a:t>
                      </a:r>
                      <a:endParaRPr lang="en-US" sz="1800" b="1" i="0" u="none" strike="noStrike" dirty="0">
                        <a:solidFill>
                          <a:srgbClr val="44546A"/>
                        </a:solidFill>
                        <a:effectLst/>
                        <a:latin typeface="Calibri" panose="020F0502020204030204" pitchFamily="34" charset="0"/>
                      </a:endParaRPr>
                    </a:p>
                  </a:txBody>
                  <a:tcPr marL="7620" marR="7620" marT="7620" marB="0" anchor="ctr">
                    <a:solidFill>
                      <a:srgbClr val="0070C0"/>
                    </a:solidFill>
                  </a:tcPr>
                </a:tc>
              </a:tr>
            </a:tbl>
          </a:graphicData>
        </a:graphic>
      </p:graphicFrame>
      <p:sp>
        <p:nvSpPr>
          <p:cNvPr id="7" name="TextBox 6"/>
          <p:cNvSpPr txBox="1"/>
          <p:nvPr/>
        </p:nvSpPr>
        <p:spPr>
          <a:xfrm>
            <a:off x="1774477" y="271606"/>
            <a:ext cx="6047714"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3600" dirty="0" err="1" smtClean="0">
                <a:solidFill>
                  <a:srgbClr val="002060"/>
                </a:solidFill>
                <a:latin typeface="SutonnyMJ" pitchFamily="2" charset="0"/>
                <a:cs typeface="SutonnyMJ" pitchFamily="2" charset="0"/>
              </a:rPr>
              <a:t>weivgwP‡ýi</a:t>
            </a:r>
            <a:r>
              <a:rPr lang="en-US" sz="3600" dirty="0" smtClean="0">
                <a:solidFill>
                  <a:srgbClr val="002060"/>
                </a:solidFill>
                <a:latin typeface="SutonnyMJ" pitchFamily="2" charset="0"/>
                <a:cs typeface="SutonnyMJ" pitchFamily="2" charset="0"/>
              </a:rPr>
              <a:t> </a:t>
            </a:r>
            <a:r>
              <a:rPr lang="en-US" sz="3600" dirty="0" err="1" smtClean="0">
                <a:solidFill>
                  <a:srgbClr val="002060"/>
                </a:solidFill>
                <a:latin typeface="SutonnyMJ" pitchFamily="2" charset="0"/>
                <a:cs typeface="SutonnyMJ" pitchFamily="2" charset="0"/>
              </a:rPr>
              <a:t>cwiPq</a:t>
            </a:r>
            <a:endParaRPr lang="en-US" sz="3600" dirty="0">
              <a:solidFill>
                <a:srgbClr val="002060"/>
              </a:solidFill>
              <a:latin typeface="SutonnyMJ" pitchFamily="2" charset="0"/>
              <a:cs typeface="SutonnyMJ" pitchFamily="2" charset="0"/>
            </a:endParaRPr>
          </a:p>
        </p:txBody>
      </p:sp>
    </p:spTree>
    <p:extLst>
      <p:ext uri="{BB962C8B-B14F-4D97-AF65-F5344CB8AC3E}">
        <p14:creationId xmlns:p14="http://schemas.microsoft.com/office/powerpoint/2010/main" val="38167220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75615" y="334978"/>
            <a:ext cx="10178666" cy="6232475"/>
          </a:xfrm>
          <a:prstGeom prst="rect">
            <a:avLst/>
          </a:prstGeom>
          <a:solidFill>
            <a:srgbClr val="FFC000"/>
          </a:solidFill>
          <a:ln>
            <a:solidFill>
              <a:schemeClr val="accent1">
                <a:lumMod val="75000"/>
              </a:schemeClr>
            </a:solidFill>
          </a:ln>
        </p:spPr>
        <p:txBody>
          <a:bodyPr wrap="square" rtlCol="0">
            <a:spAutoFit/>
          </a:bodyPr>
          <a:lstStyle/>
          <a:p>
            <a:pPr>
              <a:lnSpc>
                <a:spcPct val="150000"/>
              </a:lnSpc>
            </a:pPr>
            <a:r>
              <a:rPr lang="as-IN" b="1" dirty="0"/>
              <a:t>কমা </a:t>
            </a:r>
            <a:r>
              <a:rPr lang="as-IN" b="1" dirty="0" smtClean="0"/>
              <a:t>(,)</a:t>
            </a:r>
            <a:r>
              <a:rPr lang="en-US" b="1" dirty="0" smtClean="0"/>
              <a:t> </a:t>
            </a:r>
            <a:r>
              <a:rPr lang="en-US" sz="3200" dirty="0" err="1" smtClean="0">
                <a:latin typeface="SutonnyMJ" pitchFamily="2" charset="0"/>
                <a:cs typeface="SutonnyMJ" pitchFamily="2" charset="0"/>
              </a:rPr>
              <a:t>Gi</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e¨envi</a:t>
            </a:r>
            <a:endParaRPr lang="en-US" dirty="0" smtClean="0">
              <a:latin typeface="SutonnyMJ" pitchFamily="2" charset="0"/>
              <a:cs typeface="SutonnyMJ" pitchFamily="2" charset="0"/>
            </a:endParaRPr>
          </a:p>
          <a:p>
            <a:pPr>
              <a:lnSpc>
                <a:spcPct val="150000"/>
              </a:lnSpc>
            </a:pPr>
            <a:endParaRPr lang="as-IN" dirty="0"/>
          </a:p>
          <a:p>
            <a:pPr marL="285750" indent="-285750">
              <a:lnSpc>
                <a:spcPct val="150000"/>
              </a:lnSpc>
              <a:buFont typeface="Wingdings" panose="05000000000000000000" pitchFamily="2" charset="2"/>
              <a:buChar char="q"/>
            </a:pPr>
            <a:r>
              <a:rPr lang="as-IN" dirty="0"/>
              <a:t>বাক্য সুস্পষ্ট করতে বাক্যকে কয়েকটি ভাগে ভাগ করে প্রতিটি ভাগের মাঝে কমা বসে। যেমন- সুখ চাও, সুখ পাবে বই পড়ে।</a:t>
            </a:r>
          </a:p>
          <a:p>
            <a:pPr marL="285750" indent="-285750">
              <a:lnSpc>
                <a:spcPct val="150000"/>
              </a:lnSpc>
              <a:buFont typeface="Wingdings" panose="05000000000000000000" pitchFamily="2" charset="2"/>
              <a:buChar char="q"/>
            </a:pPr>
            <a:r>
              <a:rPr lang="as-IN" dirty="0"/>
              <a:t>পরস্পর সম্পর্কিত একাধিক বিশেষ্য বা বিশেষণ পদ একসঙ্গে ব্যবহৃত হলে শেষ পদটি ছাড়া প্রতিটির পরে কমা বসে। যেমন- ১৬ ডিসেম্বর আমাদের মন সুখ, স্বাচ্ছন্দ্য, ভালবাসা, আনন্দে ভরে থাকে।</a:t>
            </a:r>
          </a:p>
          <a:p>
            <a:pPr marL="285750" indent="-285750">
              <a:lnSpc>
                <a:spcPct val="150000"/>
              </a:lnSpc>
              <a:buFont typeface="Wingdings" panose="05000000000000000000" pitchFamily="2" charset="2"/>
              <a:buChar char="q"/>
            </a:pPr>
            <a:r>
              <a:rPr lang="as-IN" dirty="0"/>
              <a:t>সম্বোধনের পরে কমা বসে। যেমন- রশিদ, এদিকে এসো।</a:t>
            </a:r>
          </a:p>
          <a:p>
            <a:pPr marL="285750" indent="-285750">
              <a:lnSpc>
                <a:spcPct val="150000"/>
              </a:lnSpc>
              <a:buFont typeface="Wingdings" panose="05000000000000000000" pitchFamily="2" charset="2"/>
              <a:buChar char="q"/>
            </a:pPr>
            <a:r>
              <a:rPr lang="as-IN" dirty="0"/>
              <a:t>জটিল বাক্যের প্রত্যেকটি খন্ডবাক্যের পরে কমা বসে। যেমন- যে পরিশ্রম করে, সেই সুখ লাভ করে।</a:t>
            </a:r>
          </a:p>
          <a:p>
            <a:pPr marL="285750" indent="-285750">
              <a:lnSpc>
                <a:spcPct val="150000"/>
              </a:lnSpc>
              <a:buFont typeface="Wingdings" panose="05000000000000000000" pitchFamily="2" charset="2"/>
              <a:buChar char="q"/>
            </a:pPr>
            <a:r>
              <a:rPr lang="as-IN" dirty="0"/>
              <a:t>কোন বাক্যে উদ্ধৃতি থাকলে, তার আগের খন্ডবাক্যের শেষে কমা (,) বসে। যেমন- আহমদ ছফা বলেন, ‘মানুষের উপর বিশ্বাস হারানো পাপ।’ তুমি বললে, ‘আমি কালকে আবার আসবো।’</a:t>
            </a:r>
          </a:p>
          <a:p>
            <a:pPr marL="285750" indent="-285750">
              <a:lnSpc>
                <a:spcPct val="150000"/>
              </a:lnSpc>
              <a:buFont typeface="Wingdings" panose="05000000000000000000" pitchFamily="2" charset="2"/>
              <a:buChar char="q"/>
            </a:pPr>
            <a:r>
              <a:rPr lang="as-IN" dirty="0"/>
              <a:t>মাসের তারিখ লেখার সময় বার ও মাসের পর কমা বসে। যেমন- ২৫ বৈশাখ, ১৪১৮, বুধবার।</a:t>
            </a:r>
          </a:p>
          <a:p>
            <a:pPr marL="285750" indent="-285750">
              <a:lnSpc>
                <a:spcPct val="150000"/>
              </a:lnSpc>
              <a:buFont typeface="Wingdings" panose="05000000000000000000" pitchFamily="2" charset="2"/>
              <a:buChar char="q"/>
            </a:pPr>
            <a:r>
              <a:rPr lang="as-IN" dirty="0"/>
              <a:t>ঠিকানা লেখার সময় বাড়ির নাম্বার বা রাস্তার নামের পর কমা বসে। যেমন- ৬৮, নবাবপুর রোড, ঢাকা- ১০০০।</a:t>
            </a:r>
          </a:p>
          <a:p>
            <a:pPr marL="285750" indent="-285750">
              <a:lnSpc>
                <a:spcPct val="150000"/>
              </a:lnSpc>
              <a:buFont typeface="Wingdings" panose="05000000000000000000" pitchFamily="2" charset="2"/>
              <a:buChar char="q"/>
            </a:pPr>
            <a:r>
              <a:rPr lang="as-IN" dirty="0"/>
              <a:t>ডিগ্রী পদবি লেখার সময় কমা ব্যবহৃত হয়। যেমন- ডক্টর মুহম্মদ এনামুল হক, এম,এ, পি-এইচ,ডি। </a:t>
            </a:r>
          </a:p>
        </p:txBody>
      </p:sp>
    </p:spTree>
    <p:extLst>
      <p:ext uri="{BB962C8B-B14F-4D97-AF65-F5344CB8AC3E}">
        <p14:creationId xmlns:p14="http://schemas.microsoft.com/office/powerpoint/2010/main" val="2079926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951</TotalTime>
  <Words>616</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Sitka Heading</vt:lpstr>
      <vt:lpstr>Sitka Small</vt:lpstr>
      <vt:lpstr>SutonnyMJ</vt:lpstr>
      <vt:lpstr>Trebuchet MS</vt:lpstr>
      <vt:lpstr>Vrinda</vt:lpstr>
      <vt:lpstr>Wingdings</vt:lpstr>
      <vt:lpstr>Wingdings 3</vt:lpstr>
      <vt:lpstr>Facet</vt:lpstr>
      <vt:lpstr>mevB‡K ¯^vMZg</vt:lpstr>
      <vt:lpstr>evsjv‡`k †bŠevwnbx ¯‹zj I K‡jR PÆMÖvg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Avjøvn&amp; nv‡dR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mevB‡K ¯^vMZ</dc:title>
  <dc:creator>USER</dc:creator>
  <cp:lastModifiedBy>USER</cp:lastModifiedBy>
  <cp:revision>389</cp:revision>
  <dcterms:created xsi:type="dcterms:W3CDTF">2020-05-07T07:25:27Z</dcterms:created>
  <dcterms:modified xsi:type="dcterms:W3CDTF">2020-06-16T14:00:29Z</dcterms:modified>
</cp:coreProperties>
</file>