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44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E6BF5-475A-4423-AE5E-364F18D0AE66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4DCCA-EB41-4751-9506-2A26CA2A8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8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8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2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3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14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7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52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88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65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5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8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9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3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0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9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6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75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0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9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3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9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0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7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0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3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1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E351-9C70-4AD7-9F64-2457A7DD3BFB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4671-4C68-4E53-855C-62E91D36E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3.wdp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gif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live24.com/wp-content/uploads/2014/09/IAEA-FAO+Award.jpg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294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942984"/>
            <a:ext cx="6629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057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কৃষিতে অবদানের জন্য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কৃষিবিজ্ঞানী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কৃষি বিশ্ববিদ্যালয়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কৃষি গবেষ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প্রতিষ্ঠান কী কী  ভূমিকা রাখে উল্লেখ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2844" y="304800"/>
            <a:ext cx="6652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কাজ- সময়ঃ১০ মিনিট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27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52400"/>
            <a:ext cx="4800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অবদান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2971800"/>
            <a:ext cx="1752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অবদান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314700" y="2172490"/>
            <a:ext cx="1638300" cy="8001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0928" y="857862"/>
            <a:ext cx="2667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ত্রিশটি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08128" y="2058190"/>
            <a:ext cx="0" cy="9144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62500" y="857862"/>
            <a:ext cx="27432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ফলানো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705600" y="1905000"/>
            <a:ext cx="2209800" cy="10668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976320">
            <a:off x="6946921" y="2608491"/>
            <a:ext cx="1828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ব্যবস্থাপনায়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endCxn id="23" idx="0"/>
          </p:cNvCxnSpPr>
          <p:nvPr/>
        </p:nvCxnSpPr>
        <p:spPr>
          <a:xfrm flipH="1">
            <a:off x="3468415" y="4064784"/>
            <a:ext cx="1467507" cy="1009984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77714" y="5074768"/>
            <a:ext cx="3581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মাত্রায়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হয়েছে,কোন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নিঃশেষ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না-পরবর্তী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6-8class agriculture picture\f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6"/>
          <a:stretch/>
        </p:blipFill>
        <p:spPr bwMode="auto">
          <a:xfrm>
            <a:off x="8915400" y="675621"/>
            <a:ext cx="1571006" cy="20255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class six chapter 2\agriculture\6-8class agriculture picture\index,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14" y="2701132"/>
            <a:ext cx="2069060" cy="15696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2676772" y="4270792"/>
            <a:ext cx="0" cy="80397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4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3" grpId="0" animBg="1"/>
      <p:bldP spid="1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1"/>
            <a:ext cx="6705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বন্যা,খরা,লবণাক্ততা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lass six chapter 2\agriculture\6-8class agriculture picture\br_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2" y="1143000"/>
            <a:ext cx="1485899" cy="1651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616773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বণ্যাকবলিত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এলাকা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D:\class six chapter 2\agriculture\6-8class agriculture picture\pic-02_125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70132"/>
            <a:ext cx="1905000" cy="17210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class six chapter 2\agriculture\6-8class agriculture picture\z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4"/>
          <a:stretch/>
        </p:blipFill>
        <p:spPr bwMode="auto">
          <a:xfrm>
            <a:off x="8334686" y="4070132"/>
            <a:ext cx="1952315" cy="17749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7239000" y="4677760"/>
            <a:ext cx="76200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0" y="619663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বণ্যার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677400" y="2713055"/>
            <a:ext cx="0" cy="1090377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94711" y="286534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ধান-৫১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4941" y="1143000"/>
            <a:ext cx="170576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১০-১৫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30435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ধান-৫২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D:\class six chapter 2\agriculture\class6 lesson3\timthu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2464"/>
            <a:ext cx="1752600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1968062" y="2888221"/>
            <a:ext cx="0" cy="938088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81400" y="2890829"/>
            <a:ext cx="0" cy="938088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0200" y="23771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কিরণ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5150" y="2433936"/>
            <a:ext cx="95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দিশারি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D:\class six chapter 2\class eight dounload picture\26982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63" y="1223205"/>
            <a:ext cx="1704283" cy="1820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67" y="1142999"/>
            <a:ext cx="1919288" cy="15976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6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/>
      <p:bldP spid="15" grpId="0" animBg="1"/>
      <p:bldP spid="15" grpId="1" animBg="1"/>
      <p:bldP spid="22" grpId="0"/>
      <p:bldP spid="19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lass six chapter 2\agriculture\8 class\400px-ClimateRegio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610600" cy="64127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6260" y="397244"/>
            <a:ext cx="427114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উপকূল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অঞ্চলসমূহ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লবণাক্ততার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43600" y="1228241"/>
            <a:ext cx="0" cy="2514959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76600" y="3735316"/>
            <a:ext cx="5486400" cy="12176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44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lass six chapter 2\agriculture\8 class\eight lesson 6\modern-rice-varities-in-bangladesh-11-6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3" t="8806" r="66272" b="55885"/>
          <a:stretch/>
        </p:blipFill>
        <p:spPr bwMode="auto">
          <a:xfrm>
            <a:off x="1600201" y="1469112"/>
            <a:ext cx="2096813" cy="16852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152400"/>
            <a:ext cx="5486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লবণাক্ততার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বিজ্ঞানীরা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ব্রি-৫৬,ব্রি ধান-৪৫,ব্রি ধান-৪৭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agriculture\6-8class agriculture picture\2010-04-05-15-53-40-058969400-a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1" y="4093780"/>
            <a:ext cx="1752599" cy="1721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467600" y="6015336"/>
            <a:ext cx="129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8 class\gallery2_204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8" r="33793" b="15168"/>
          <a:stretch/>
        </p:blipFill>
        <p:spPr bwMode="auto">
          <a:xfrm>
            <a:off x="9080937" y="1447802"/>
            <a:ext cx="1497725" cy="17065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696200" y="3154395"/>
            <a:ext cx="1524000" cy="939387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807548">
            <a:off x="7570837" y="32847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ব্রি-৫৬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1" y="2070265"/>
            <a:ext cx="141479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উদ্ভাবিত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D:\class six chapter 2\agriculture\6-8class agriculture picture\panna 8m 1odday\file (5)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t="14241" r="23189" b="46810"/>
          <a:stretch/>
        </p:blipFill>
        <p:spPr bwMode="auto">
          <a:xfrm>
            <a:off x="3434255" y="4267201"/>
            <a:ext cx="2390447" cy="1748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96" y="1447802"/>
            <a:ext cx="1528104" cy="17065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98" y="1469112"/>
            <a:ext cx="2086303" cy="16852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2905" y="623064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643352" y="3358999"/>
            <a:ext cx="1776249" cy="82196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584291">
            <a:off x="3149418" y="330455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ব্রি-৪৭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419600" y="3146511"/>
            <a:ext cx="1066800" cy="103444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035615">
            <a:off x="4242070" y="330209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ব্রি-৪৫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30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0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6-8class agriculture picture\horid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09600"/>
            <a:ext cx="5689600" cy="5181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TextBox 2"/>
          <p:cNvSpPr txBox="1"/>
          <p:nvPr/>
        </p:nvSpPr>
        <p:spPr>
          <a:xfrm>
            <a:off x="2209800" y="60299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4732" y="5105400"/>
            <a:ext cx="2660869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ঝিনাইদহের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হরিপদ কাপালি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32586" y="1022788"/>
            <a:ext cx="3352800" cy="1034612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001000" y="737038"/>
            <a:ext cx="19812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হরিধান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172201" y="3962400"/>
            <a:ext cx="1682530" cy="1143000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343696" y="1540094"/>
            <a:ext cx="0" cy="1507906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26669" y="3200401"/>
            <a:ext cx="1981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নামনুসারে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343697" y="3738266"/>
            <a:ext cx="1" cy="1214734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37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agriculture\6-8class agriculture picture\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1" y="1066801"/>
            <a:ext cx="1793460" cy="1558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988" name="Picture 4" descr="D:\agriculture\6-8class agriculture picture\bina_rice_282x2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1066800"/>
            <a:ext cx="2247900" cy="15585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Arc 4"/>
          <p:cNvSpPr/>
          <p:nvPr/>
        </p:nvSpPr>
        <p:spPr>
          <a:xfrm>
            <a:off x="3962400" y="1219200"/>
            <a:ext cx="4267199" cy="1295400"/>
          </a:xfrm>
          <a:prstGeom prst="arc">
            <a:avLst>
              <a:gd name="adj1" fmla="val 11925631"/>
              <a:gd name="adj2" fmla="val 19922483"/>
            </a:avLst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1" y="2743201"/>
            <a:ext cx="2075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বীজ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1793" y="1600201"/>
            <a:ext cx="2971718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ধরনের প্রজননের মাতৃগাছের সকল গু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হুবহু একই থাকে।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120925"/>
            <a:ext cx="4038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প্রজানন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 descr="D:\agriculture\6-8class agriculture picture\আমের কলম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886200"/>
            <a:ext cx="1981200" cy="222293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14338" y="6182380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আম গাছ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3" descr="D:\agriculture\6-8class agriculture picture\লিচুর কলম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9656" y="3886200"/>
            <a:ext cx="1845345" cy="22229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975834" y="6182380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লিচু গাছ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1" y="4343401"/>
            <a:ext cx="268531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প্রজানন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2" grpId="0" animBg="1"/>
      <p:bldP spid="18" grpId="0"/>
      <p:bldP spid="20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562600" y="2590800"/>
            <a:ext cx="1371600" cy="1295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অভিজ্ঞ কৃষকের অবদান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811930" y="1582738"/>
            <a:ext cx="2750670" cy="1237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840622" y="1580029"/>
            <a:ext cx="1206598" cy="10107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158372" y="1217452"/>
            <a:ext cx="2528428" cy="1396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187916" y="3886200"/>
            <a:ext cx="1831885" cy="1689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D:\agriculture\6-8class agriculture picture\Wheat_P1210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291466"/>
            <a:ext cx="1600200" cy="11563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1" name="TextBox 80"/>
          <p:cNvSpPr txBox="1"/>
          <p:nvPr/>
        </p:nvSpPr>
        <p:spPr>
          <a:xfrm rot="1422991">
            <a:off x="3277709" y="2397533"/>
            <a:ext cx="217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নতুন নতুন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প্রজাতি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rot="2410708">
            <a:off x="4471541" y="1922579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বীজ উন্নয়ন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1" name="Picture 7" descr="D:\agriculture\6-8class agriculture picture\seed stor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5649" y="153277"/>
            <a:ext cx="1449615" cy="10604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6" name="TextBox 85"/>
          <p:cNvSpPr txBox="1"/>
          <p:nvPr/>
        </p:nvSpPr>
        <p:spPr>
          <a:xfrm rot="19962793">
            <a:off x="6764518" y="1349197"/>
            <a:ext cx="152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বীজ সংরক্ষ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34200" y="3505200"/>
            <a:ext cx="10668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0" idx="1"/>
          </p:cNvCxnSpPr>
          <p:nvPr/>
        </p:nvCxnSpPr>
        <p:spPr>
          <a:xfrm>
            <a:off x="6934200" y="3886200"/>
            <a:ext cx="1471448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05648" y="48768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রোগ-বালাইয়ের 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296248" y="4045389"/>
            <a:ext cx="1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95310" y="5680440"/>
            <a:ext cx="2438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শনাক্তক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উপযুক্ত প্রতিকার ব্যবস্থা গ্রহন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>
            <a:endCxn id="36" idx="1"/>
          </p:cNvCxnSpPr>
          <p:nvPr/>
        </p:nvCxnSpPr>
        <p:spPr>
          <a:xfrm flipV="1">
            <a:off x="6859816" y="2438400"/>
            <a:ext cx="1141185" cy="381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001000" y="1981200"/>
            <a:ext cx="2514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ফসলের উৎপাদন খরচ কমিয়ে আনা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19300" y="5822062"/>
            <a:ext cx="2514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ফসলের পুষ্টিমান বাড়ানো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77200" y="3276600"/>
            <a:ext cx="2438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ফসলের নিরাপত্তা বিধান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134279" y="3505200"/>
            <a:ext cx="14126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92730" y="3133636"/>
            <a:ext cx="24384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ভোক্তাদের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পৌছানো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lass six chapter 2\agriculture\8 class\eight lesson 6\goodse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44" y="275316"/>
            <a:ext cx="2730156" cy="12486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  <p:bldP spid="83" grpId="0"/>
      <p:bldP spid="86" grpId="0"/>
      <p:bldP spid="20" grpId="0" animBg="1"/>
      <p:bldP spid="25" grpId="0" animBg="1"/>
      <p:bldP spid="36" grpId="0" animBg="1"/>
      <p:bldP spid="38" grpId="0" animBg="1"/>
      <p:bldP spid="3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048000" y="192798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0" name="Picture 4" descr="D:\agriculture\6-8class agriculture picture\SoilScience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1" y="1371600"/>
            <a:ext cx="1484045" cy="990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2" name="Straight Arrow Connector 11"/>
          <p:cNvCxnSpPr/>
          <p:nvPr/>
        </p:nvCxnSpPr>
        <p:spPr>
          <a:xfrm>
            <a:off x="5181600" y="1905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1" name="Picture 5" descr="D:\agriculture\6-8class agriculture picture\animated-gifs-farms-agriculture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834" y="1295400"/>
            <a:ext cx="1311166" cy="1265160"/>
          </a:xfrm>
          <a:prstGeom prst="rect">
            <a:avLst/>
          </a:prstGeom>
          <a:noFill/>
        </p:spPr>
      </p:pic>
      <p:pic>
        <p:nvPicPr>
          <p:cNvPr id="24583" name="Picture 7" descr="D:\agriculture\6-8class agriculture picture\1_1840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1" y="1447800"/>
            <a:ext cx="1600199" cy="838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9" name="Straight Arrow Connector 18"/>
          <p:cNvCxnSpPr/>
          <p:nvPr/>
        </p:nvCxnSpPr>
        <p:spPr>
          <a:xfrm>
            <a:off x="7315200" y="1752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4" name="Picture 8" descr="D:\agriculture\6-8class agriculture picture\ফসল উদ্ভিদ বিজ্ঞান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1295400"/>
            <a:ext cx="1608098" cy="914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29" name="Elbow Connector 28"/>
          <p:cNvCxnSpPr>
            <a:stCxn id="24584" idx="3"/>
          </p:cNvCxnSpPr>
          <p:nvPr/>
        </p:nvCxnSpPr>
        <p:spPr>
          <a:xfrm>
            <a:off x="9304298" y="1752600"/>
            <a:ext cx="220702" cy="20574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9220200" y="3657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5" name="Picture 9" descr="D:\agriculture\6-8class agriculture picture\udyantott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1" y="2895600"/>
            <a:ext cx="1704975" cy="1029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58" name="Straight Arrow Connector 57"/>
          <p:cNvCxnSpPr>
            <a:stCxn id="24585" idx="1"/>
          </p:cNvCxnSpPr>
          <p:nvPr/>
        </p:nvCxnSpPr>
        <p:spPr>
          <a:xfrm rot="10800000" flipV="1">
            <a:off x="7086600" y="3410318"/>
            <a:ext cx="457200" cy="18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6" name="Picture 10" descr="D:\agriculture\6-8class agriculture picture\কিটতত্ত্ব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819400"/>
            <a:ext cx="1524000" cy="1066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4587" name="Picture 11" descr="D:\agriculture\6-8class agriculture picture\রোগাক্রান্ত গাছ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3124201"/>
            <a:ext cx="1447800" cy="8466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79" name="Straight Arrow Connector 78"/>
          <p:cNvCxnSpPr/>
          <p:nvPr/>
        </p:nvCxnSpPr>
        <p:spPr>
          <a:xfrm flipH="1">
            <a:off x="4953000" y="3457891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5400000">
            <a:off x="2134394" y="4191794"/>
            <a:ext cx="1903412" cy="685800"/>
          </a:xfrm>
          <a:prstGeom prst="bentConnector3">
            <a:avLst>
              <a:gd name="adj1" fmla="val -1243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2819400" y="5410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8" name="Picture 12" descr="D:\agriculture\6-8class agriculture picture\krrizontr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1" y="4648200"/>
            <a:ext cx="1850571" cy="1066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16" name="Straight Arrow Connector 115"/>
          <p:cNvCxnSpPr/>
          <p:nvPr/>
        </p:nvCxnSpPr>
        <p:spPr>
          <a:xfrm>
            <a:off x="5334000" y="5181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9" name="Picture 13" descr="D:\agriculture\6-8class agriculture picture\সেচ ও পানি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1973" y="4534694"/>
            <a:ext cx="1905000" cy="1143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9" name="TextBox 38"/>
          <p:cNvSpPr txBox="1"/>
          <p:nvPr/>
        </p:nvSpPr>
        <p:spPr>
          <a:xfrm>
            <a:off x="5715000" y="2319635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উদ্ভিদ প্রজনন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39841" y="2291256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ফসল উদ্ভিদ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3801" y="397609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রোগতত্ত্ব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49709" y="3925037"/>
            <a:ext cx="89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কীটতত্ত্ব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9759" y="4044127"/>
            <a:ext cx="108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উদ্যানতত্ত্ব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1089" y="5882046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সেচ ও পানি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5700" y="5943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কৃষিযন্ত্র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55046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43210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মৃত্তিকা বিজ্ঞান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9521" y="152400"/>
            <a:ext cx="481676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 ও বিজ্ঞান একে ওপরের সঙ্গে জড়িত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47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4" grpId="0"/>
      <p:bldP spid="45" grpId="0"/>
      <p:bldP spid="49" grpId="0"/>
      <p:bldP spid="2" grpId="0"/>
      <p:bldP spid="4" grpId="0"/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48517" y="312004"/>
            <a:ext cx="2438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2321004"/>
            <a:ext cx="71075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হরিপদ কাপালি কিভাবে বিজ্ঞানী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বংশবিস্তারের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মাতৃ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হুবহু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20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-37322"/>
            <a:ext cx="335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7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90600"/>
            <a:ext cx="1373746" cy="1740794"/>
          </a:xfrm>
          <a:prstGeom prst="ellipse">
            <a:avLst/>
          </a:prstGeom>
          <a:ln w="63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48408" y="278982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একাডেমী মাধ্যমিক বিদ্যালয়</a:t>
            </a:r>
          </a:p>
          <a:p>
            <a:r>
              <a:rPr lang="bn-BD" sz="2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নিয়ামতপুর,নওগাঁ</a:t>
            </a:r>
          </a:p>
          <a:p>
            <a:r>
              <a:rPr lang="bn-BD" sz="1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০১৭২২৫৪৮৭৬৬</a:t>
            </a:r>
          </a:p>
          <a:p>
            <a:r>
              <a: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mahaburrashidict56@gmail.com</a:t>
            </a:r>
            <a:endPara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990600"/>
            <a:ext cx="1247775" cy="152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2895601"/>
            <a:ext cx="4114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2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2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2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</a:t>
            </a:r>
            <a:r>
              <a:rPr lang="bn-BD" sz="32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তাং ৩০/০৭/২০২০ </a:t>
            </a:r>
            <a:endParaRPr lang="en-US" sz="32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Flowchart: Sort 7"/>
          <p:cNvSpPr/>
          <p:nvPr/>
        </p:nvSpPr>
        <p:spPr>
          <a:xfrm>
            <a:off x="5687008" y="1981200"/>
            <a:ext cx="637592" cy="3733800"/>
          </a:xfrm>
          <a:prstGeom prst="flowChartSort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447801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১। কৃষক থেকে কে বিজ্ঞানী হয়েছেন?</a:t>
            </a:r>
          </a:p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কৃষিক্ষেত্রে প্রধান সমস্যাগুলো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বন্যা ও লব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ক্ত এলাকার চাষের উপযোগী ধানের জাতের নাম বল?</a:t>
            </a:r>
          </a:p>
          <a:p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ব্রি-৫৬ ধানের জাত  কি সহিঞ্চু?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1" y="1"/>
            <a:ext cx="2372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1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244" y="3752602"/>
            <a:ext cx="8382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জর্জরিত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44" y="0"/>
            <a:ext cx="8382000" cy="3752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130" y="190006"/>
            <a:ext cx="247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29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1201"/>
            <a:ext cx="6934200" cy="4343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6858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EA-FAO+Award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6568" y="141890"/>
            <a:ext cx="914400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48311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গবেষণায়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অবদানের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বাংলাদেশি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বিজ্ঞানীকে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হয়েছে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আন্তর্জাতিক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পুরষ্কার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নিরাপত্তা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বাড়াতে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ভূমিকা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রাখার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স্বীকৃতি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স্বরূপ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আউট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স্ট্যান্ডিং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অ্যাচিভমেন্ট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অ্যাওয়ার্ড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class6 lesson3\image_649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62" y="-94593"/>
            <a:ext cx="4901638" cy="68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lass six chapter 2\agriculture\class6 lesson3\Ohab-6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68" y="575441"/>
            <a:ext cx="4343400" cy="579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 six chapter 2\agriculture\class6 lesson3\Ohab-640-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27" y="609600"/>
            <a:ext cx="4371114" cy="579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526202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agriculture\6-8class agriculture picture\untitled-2_9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04800"/>
            <a:ext cx="7772400" cy="621792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3009900" y="465411"/>
            <a:ext cx="57150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আজকের পাঠের শিরোনাম...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38400" y="1981200"/>
            <a:ext cx="7315200" cy="18669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u="sng" dirty="0">
                <a:latin typeface="NikoshBAN" pitchFamily="2" charset="0"/>
                <a:cs typeface="NikoshBAN" pitchFamily="2" charset="0"/>
              </a:rPr>
              <a:t>কৃষিতে বিজ্ঞানীদের অবদান । 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235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72609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griculture\6-8class agriculture picture\cv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01001" y="987009"/>
            <a:ext cx="1295401" cy="6893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2" descr="D:\agriculture\6-8class agriculture picture\cv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1" y="1030095"/>
            <a:ext cx="1285875" cy="64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1905000" y="2667000"/>
            <a:ext cx="7924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বাংলাদেশের কৃষিতে প্রধান সমস্যাগুলো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তা বলতে পারবে;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5410200"/>
            <a:ext cx="6477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কৃষিক্ষেত্রে বিজ্ঞানীদের অবদান ব্যাখ্যা করতে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3581400"/>
            <a:ext cx="91440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বাংলাদেশের কৃষিক্ষেত্রে সমস্যা গুলোর সমাধানের উপায় উল্লেখ করতে পারবে;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4495800"/>
            <a:ext cx="69342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কৃষিতে স্বশিক্ষিত কৃষকের অবদান উল্লেখ করতে পারবে;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524000"/>
            <a:ext cx="410527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...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0945" y="2935070"/>
            <a:ext cx="4648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কৃষিবিজ্ঞানী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ড.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মাকছুদুল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3620870"/>
            <a:ext cx="1371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অবদান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7655" y="46583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ম্যাপ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7146" y="5344180"/>
            <a:ext cx="640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ছত্রাকের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ম্যাপ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7655" y="60299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lass six chapter 2\agriculture\class6 lesson3\somoyer-konthosor_dr-maksudul-al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1653"/>
            <a:ext cx="2683438" cy="27272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8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76201"/>
            <a:ext cx="3962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অবদান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66" y="880299"/>
            <a:ext cx="2076005" cy="14226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1" y="784925"/>
            <a:ext cx="269338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মাকসুদুল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ম্যাপিং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আবিষ্কারক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90" y="3935656"/>
            <a:ext cx="2107653" cy="13221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90" y="2408412"/>
            <a:ext cx="2107653" cy="14015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410201"/>
            <a:ext cx="2110280" cy="13004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1600" y="5921514"/>
            <a:ext cx="2971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গবেষক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আবেদ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আবিষ্কারক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J:\DCIM\Camera\IMG_20151116_234218.jp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6" t="16227" r="8515" b="22711"/>
          <a:stretch/>
        </p:blipFill>
        <p:spPr bwMode="auto">
          <a:xfrm>
            <a:off x="1676401" y="1089325"/>
            <a:ext cx="3394841" cy="534898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5071242" y="1512016"/>
            <a:ext cx="3381703" cy="1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76042" y="3131403"/>
            <a:ext cx="277735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আবিষ্কারক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71241" y="3046163"/>
            <a:ext cx="3410724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71241" y="4561581"/>
            <a:ext cx="3376448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181601" y="5748425"/>
            <a:ext cx="3266089" cy="17713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0" y="4648201"/>
            <a:ext cx="2819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1" y="3733800"/>
            <a:ext cx="2693381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গবেষকরা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5545521" y="2160657"/>
            <a:ext cx="239635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আবিষ্কারক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72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8" grpId="0" animBg="1"/>
      <p:bldP spid="30" grpId="0" animBg="1"/>
      <p:bldP spid="31" grpId="0" animBg="1"/>
      <p:bldP spid="20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griculture\6-8class agriculture picture\panna 8m 1odday\file (4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1" y="1282052"/>
            <a:ext cx="2438899" cy="13193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 descr="D:\agriculture\6-8class agriculture picture\S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0600" y="4419600"/>
            <a:ext cx="2734915" cy="22732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 descr="D:\agriculture\6-8class agriculture picture\363885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8483" y="1282053"/>
            <a:ext cx="2737285" cy="22170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5" name="Straight Arrow Connector 4"/>
          <p:cNvCxnSpPr/>
          <p:nvPr/>
        </p:nvCxnSpPr>
        <p:spPr>
          <a:xfrm flipV="1">
            <a:off x="4495800" y="1590844"/>
            <a:ext cx="3200400" cy="214295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761710">
            <a:off x="5432588" y="215696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:\agriculture\6-8class agriculture picture\panna 8m 1odday\file (2).jpeg"/>
          <p:cNvPicPr>
            <a:picLocks noChangeAspect="1" noChangeArrowheads="1"/>
          </p:cNvPicPr>
          <p:nvPr/>
        </p:nvPicPr>
        <p:blipFill rotWithShape="1">
          <a:blip r:embed="rId6"/>
          <a:srcRect b="33466"/>
          <a:stretch/>
        </p:blipFill>
        <p:spPr bwMode="auto">
          <a:xfrm>
            <a:off x="8077201" y="5051951"/>
            <a:ext cx="2438899" cy="1677451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4495800" y="3733800"/>
            <a:ext cx="3581400" cy="215687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91041">
            <a:off x="4317649" y="4879443"/>
            <a:ext cx="355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পরজীবি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রক্ষার্থে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বালাই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আনয়নে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48200" y="3733800"/>
            <a:ext cx="1752600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D:\class six chapter 2\mobile picture gif 30-10-15\natural-6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85520"/>
            <a:ext cx="2134098" cy="17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class six chapter 2\agriculture\6-8class agriculture picture\imagesc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6" b="20283"/>
          <a:stretch/>
        </p:blipFill>
        <p:spPr bwMode="auto">
          <a:xfrm>
            <a:off x="6400800" y="2685520"/>
            <a:ext cx="1752600" cy="17340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05400" y="3276600"/>
            <a:ext cx="117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6000" y="76200"/>
            <a:ext cx="746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কৃষি বিশ্ববিদ্যালয়ের শিক্ষক এবং কৃষি গবেষ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প্রতিষ্ঠানের গবেষকরা বিভিন্ন বিষয় বিবেচনায় এনে উচ্চতর  গবেষ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4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86400" y="2743200"/>
            <a:ext cx="167640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কৃষি সমস্যা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838365" y="1243788"/>
            <a:ext cx="1535369" cy="151932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24600" y="3733800"/>
            <a:ext cx="2133600" cy="213657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652" name="Picture 4" descr="D:\agriculture\6-8class agriculture picture\RTEmagicC_salinity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4491" y="4643230"/>
            <a:ext cx="2081437" cy="2007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3757839" y="1953454"/>
            <a:ext cx="1807289" cy="94214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62200" y="3429001"/>
            <a:ext cx="3124200" cy="111436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31" descr="f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684" y="4686434"/>
            <a:ext cx="2081437" cy="20191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4" name="TextBox 23"/>
          <p:cNvSpPr txBox="1"/>
          <p:nvPr/>
        </p:nvSpPr>
        <p:spPr>
          <a:xfrm rot="19039614">
            <a:off x="6652351" y="1648362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পুষ্টির সমস্যা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751036">
            <a:off x="6689226" y="4312538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বণা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ক্ততা সমস্যা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418386">
            <a:off x="2521076" y="348438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সার ব্যবস্থাপনা সমস্যা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734932">
            <a:off x="4308466" y="2016478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খরা সমস্যা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3" descr="D:\agriculture\6-8class agriculture picture\Pic-ous...-d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0787" y="4698500"/>
            <a:ext cx="2081438" cy="2007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1" name="Rectangle 30"/>
          <p:cNvSpPr/>
          <p:nvPr/>
        </p:nvSpPr>
        <p:spPr>
          <a:xfrm rot="19796819">
            <a:off x="4317545" y="3852973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বন্যা সমস্যা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284970" y="3733801"/>
            <a:ext cx="1767740" cy="99585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D:\class six chapter 2\agriculture\class6 lesson3\sheath rot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66" y="428049"/>
            <a:ext cx="2052535" cy="19527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35660" y="506399"/>
            <a:ext cx="394154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সমস্যাগুলো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lass six chapter 2\agriculture\6-8class agriculture picture\amon_117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60" y="718160"/>
            <a:ext cx="2093817" cy="20799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6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6" grpId="0"/>
      <p:bldP spid="27" grpId="0"/>
      <p:bldP spid="31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603</Words>
  <Application>Microsoft Office PowerPoint</Application>
  <PresentationFormat>Widescreen</PresentationFormat>
  <Paragraphs>131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Mahbub Rashid</dc:creator>
  <cp:lastModifiedBy>Md. Mahbub Rashid</cp:lastModifiedBy>
  <cp:revision>4</cp:revision>
  <dcterms:created xsi:type="dcterms:W3CDTF">2020-07-31T14:32:19Z</dcterms:created>
  <dcterms:modified xsi:type="dcterms:W3CDTF">2020-07-31T14:37:36Z</dcterms:modified>
</cp:coreProperties>
</file>